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  <p:sldId id="278" r:id="rId4"/>
    <p:sldId id="279" r:id="rId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55B6"/>
    <a:srgbClr val="372E70"/>
    <a:srgbClr val="1A469E"/>
    <a:srgbClr val="B99D57"/>
    <a:srgbClr val="72759E"/>
    <a:srgbClr val="004274"/>
    <a:srgbClr val="2C3144"/>
    <a:srgbClr val="383E56"/>
    <a:srgbClr val="97E4FF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71" autoAdjust="0"/>
    <p:restoredTop sz="94660"/>
  </p:normalViewPr>
  <p:slideViewPr>
    <p:cSldViewPr snapToGrid="0">
      <p:cViewPr>
        <p:scale>
          <a:sx n="95" d="100"/>
          <a:sy n="95" d="100"/>
        </p:scale>
        <p:origin x="96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7584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313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774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2834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9240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354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9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212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596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596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112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3AB91-A076-4684-923A-A1B003AE19FC}" type="datetimeFigureOut">
              <a:rPr lang="es-AR" smtClean="0"/>
              <a:t>25/8/2025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05446-E253-4F2B-9F4E-BA2567D65D54}" type="slidenum">
              <a:rPr lang="es-AR" smtClean="0"/>
              <a:t>‹Nº›</a:t>
            </a:fld>
            <a:endParaRPr lang="es-AR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11143716" y="185737"/>
            <a:ext cx="700755" cy="721837"/>
            <a:chOff x="9790761" y="210256"/>
            <a:chExt cx="954057" cy="954057"/>
          </a:xfrm>
          <a:solidFill>
            <a:srgbClr val="002060"/>
          </a:solidFill>
        </p:grpSpPr>
        <p:sp>
          <p:nvSpPr>
            <p:cNvPr id="10" name="Freeform 18"/>
            <p:cNvSpPr>
              <a:spLocks noEditPoints="1"/>
            </p:cNvSpPr>
            <p:nvPr/>
          </p:nvSpPr>
          <p:spPr bwMode="auto">
            <a:xfrm>
              <a:off x="9790761" y="210256"/>
              <a:ext cx="954057" cy="954057"/>
            </a:xfrm>
            <a:custGeom>
              <a:avLst/>
              <a:gdLst>
                <a:gd name="T0" fmla="*/ 2373 w 4746"/>
                <a:gd name="T1" fmla="*/ 4711 h 4746"/>
                <a:gd name="T2" fmla="*/ 4025 w 4746"/>
                <a:gd name="T3" fmla="*/ 4025 h 4746"/>
                <a:gd name="T4" fmla="*/ 4711 w 4746"/>
                <a:gd name="T5" fmla="*/ 2373 h 4746"/>
                <a:gd name="T6" fmla="*/ 4025 w 4746"/>
                <a:gd name="T7" fmla="*/ 721 h 4746"/>
                <a:gd name="T8" fmla="*/ 2373 w 4746"/>
                <a:gd name="T9" fmla="*/ 35 h 4746"/>
                <a:gd name="T10" fmla="*/ 721 w 4746"/>
                <a:gd name="T11" fmla="*/ 721 h 4746"/>
                <a:gd name="T12" fmla="*/ 35 w 4746"/>
                <a:gd name="T13" fmla="*/ 2373 h 4746"/>
                <a:gd name="T14" fmla="*/ 721 w 4746"/>
                <a:gd name="T15" fmla="*/ 4025 h 4746"/>
                <a:gd name="T16" fmla="*/ 2373 w 4746"/>
                <a:gd name="T17" fmla="*/ 4711 h 4746"/>
                <a:gd name="T18" fmla="*/ 4050 w 4746"/>
                <a:gd name="T19" fmla="*/ 4050 h 4746"/>
                <a:gd name="T20" fmla="*/ 2373 w 4746"/>
                <a:gd name="T21" fmla="*/ 4746 h 4746"/>
                <a:gd name="T22" fmla="*/ 696 w 4746"/>
                <a:gd name="T23" fmla="*/ 4050 h 4746"/>
                <a:gd name="T24" fmla="*/ 0 w 4746"/>
                <a:gd name="T25" fmla="*/ 2373 h 4746"/>
                <a:gd name="T26" fmla="*/ 696 w 4746"/>
                <a:gd name="T27" fmla="*/ 696 h 4746"/>
                <a:gd name="T28" fmla="*/ 2373 w 4746"/>
                <a:gd name="T29" fmla="*/ 0 h 4746"/>
                <a:gd name="T30" fmla="*/ 4050 w 4746"/>
                <a:gd name="T31" fmla="*/ 696 h 4746"/>
                <a:gd name="T32" fmla="*/ 4746 w 4746"/>
                <a:gd name="T33" fmla="*/ 2373 h 4746"/>
                <a:gd name="T34" fmla="*/ 4050 w 4746"/>
                <a:gd name="T35" fmla="*/ 4050 h 4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46" h="4746">
                  <a:moveTo>
                    <a:pt x="2373" y="4711"/>
                  </a:moveTo>
                  <a:cubicBezTo>
                    <a:pt x="3017" y="4711"/>
                    <a:pt x="3601" y="4448"/>
                    <a:pt x="4025" y="4025"/>
                  </a:cubicBezTo>
                  <a:cubicBezTo>
                    <a:pt x="4448" y="3601"/>
                    <a:pt x="4711" y="3017"/>
                    <a:pt x="4711" y="2373"/>
                  </a:cubicBezTo>
                  <a:cubicBezTo>
                    <a:pt x="4711" y="1729"/>
                    <a:pt x="4448" y="1145"/>
                    <a:pt x="4025" y="721"/>
                  </a:cubicBezTo>
                  <a:cubicBezTo>
                    <a:pt x="3601" y="298"/>
                    <a:pt x="3017" y="35"/>
                    <a:pt x="2373" y="35"/>
                  </a:cubicBezTo>
                  <a:cubicBezTo>
                    <a:pt x="1729" y="35"/>
                    <a:pt x="1145" y="298"/>
                    <a:pt x="721" y="721"/>
                  </a:cubicBezTo>
                  <a:cubicBezTo>
                    <a:pt x="298" y="1145"/>
                    <a:pt x="35" y="1729"/>
                    <a:pt x="35" y="2373"/>
                  </a:cubicBezTo>
                  <a:cubicBezTo>
                    <a:pt x="35" y="3017"/>
                    <a:pt x="298" y="3601"/>
                    <a:pt x="721" y="4025"/>
                  </a:cubicBezTo>
                  <a:cubicBezTo>
                    <a:pt x="1145" y="4448"/>
                    <a:pt x="1729" y="4711"/>
                    <a:pt x="2373" y="4711"/>
                  </a:cubicBezTo>
                  <a:close/>
                  <a:moveTo>
                    <a:pt x="4050" y="4050"/>
                  </a:moveTo>
                  <a:cubicBezTo>
                    <a:pt x="3620" y="4479"/>
                    <a:pt x="3027" y="4746"/>
                    <a:pt x="2373" y="4746"/>
                  </a:cubicBezTo>
                  <a:cubicBezTo>
                    <a:pt x="1720" y="4746"/>
                    <a:pt x="1126" y="4479"/>
                    <a:pt x="696" y="4050"/>
                  </a:cubicBezTo>
                  <a:cubicBezTo>
                    <a:pt x="267" y="3620"/>
                    <a:pt x="0" y="3027"/>
                    <a:pt x="0" y="2373"/>
                  </a:cubicBezTo>
                  <a:cubicBezTo>
                    <a:pt x="0" y="1720"/>
                    <a:pt x="267" y="1126"/>
                    <a:pt x="696" y="696"/>
                  </a:cubicBezTo>
                  <a:cubicBezTo>
                    <a:pt x="1126" y="267"/>
                    <a:pt x="1720" y="0"/>
                    <a:pt x="2373" y="0"/>
                  </a:cubicBezTo>
                  <a:cubicBezTo>
                    <a:pt x="3027" y="0"/>
                    <a:pt x="3620" y="267"/>
                    <a:pt x="4050" y="696"/>
                  </a:cubicBezTo>
                  <a:cubicBezTo>
                    <a:pt x="4479" y="1126"/>
                    <a:pt x="4746" y="1720"/>
                    <a:pt x="4746" y="2373"/>
                  </a:cubicBezTo>
                  <a:cubicBezTo>
                    <a:pt x="4746" y="3027"/>
                    <a:pt x="4479" y="3620"/>
                    <a:pt x="4050" y="40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9"/>
            <p:cNvSpPr>
              <a:spLocks noEditPoints="1"/>
            </p:cNvSpPr>
            <p:nvPr/>
          </p:nvSpPr>
          <p:spPr bwMode="auto">
            <a:xfrm>
              <a:off x="9822516" y="240631"/>
              <a:ext cx="905733" cy="894688"/>
            </a:xfrm>
            <a:custGeom>
              <a:avLst/>
              <a:gdLst>
                <a:gd name="T0" fmla="*/ 221 w 4504"/>
                <a:gd name="T1" fmla="*/ 2610 h 4448"/>
                <a:gd name="T2" fmla="*/ 252 w 4504"/>
                <a:gd name="T3" fmla="*/ 2518 h 4448"/>
                <a:gd name="T4" fmla="*/ 8 w 4504"/>
                <a:gd name="T5" fmla="*/ 2391 h 4448"/>
                <a:gd name="T6" fmla="*/ 6 w 4504"/>
                <a:gd name="T7" fmla="*/ 2098 h 4448"/>
                <a:gd name="T8" fmla="*/ 206 w 4504"/>
                <a:gd name="T9" fmla="*/ 2052 h 4448"/>
                <a:gd name="T10" fmla="*/ 122 w 4504"/>
                <a:gd name="T11" fmla="*/ 1535 h 4448"/>
                <a:gd name="T12" fmla="*/ 195 w 4504"/>
                <a:gd name="T13" fmla="*/ 1508 h 4448"/>
                <a:gd name="T14" fmla="*/ 306 w 4504"/>
                <a:gd name="T15" fmla="*/ 1409 h 4448"/>
                <a:gd name="T16" fmla="*/ 350 w 4504"/>
                <a:gd name="T17" fmla="*/ 1011 h 4448"/>
                <a:gd name="T18" fmla="*/ 548 w 4504"/>
                <a:gd name="T19" fmla="*/ 775 h 4448"/>
                <a:gd name="T20" fmla="*/ 622 w 4504"/>
                <a:gd name="T21" fmla="*/ 736 h 4448"/>
                <a:gd name="T22" fmla="*/ 728 w 4504"/>
                <a:gd name="T23" fmla="*/ 765 h 4448"/>
                <a:gd name="T24" fmla="*/ 911 w 4504"/>
                <a:gd name="T25" fmla="*/ 730 h 4448"/>
                <a:gd name="T26" fmla="*/ 888 w 4504"/>
                <a:gd name="T27" fmla="*/ 550 h 4448"/>
                <a:gd name="T28" fmla="*/ 1256 w 4504"/>
                <a:gd name="T29" fmla="*/ 325 h 4448"/>
                <a:gd name="T30" fmla="*/ 1584 w 4504"/>
                <a:gd name="T31" fmla="*/ 175 h 4448"/>
                <a:gd name="T32" fmla="*/ 1662 w 4504"/>
                <a:gd name="T33" fmla="*/ 246 h 4448"/>
                <a:gd name="T34" fmla="*/ 1707 w 4504"/>
                <a:gd name="T35" fmla="*/ 85 h 4448"/>
                <a:gd name="T36" fmla="*/ 2077 w 4504"/>
                <a:gd name="T37" fmla="*/ 218 h 4448"/>
                <a:gd name="T38" fmla="*/ 2065 w 4504"/>
                <a:gd name="T39" fmla="*/ 46 h 4448"/>
                <a:gd name="T40" fmla="*/ 2410 w 4504"/>
                <a:gd name="T41" fmla="*/ 206 h 4448"/>
                <a:gd name="T42" fmla="*/ 2397 w 4504"/>
                <a:gd name="T43" fmla="*/ 80 h 4448"/>
                <a:gd name="T44" fmla="*/ 2633 w 4504"/>
                <a:gd name="T45" fmla="*/ 259 h 4448"/>
                <a:gd name="T46" fmla="*/ 2858 w 4504"/>
                <a:gd name="T47" fmla="*/ 96 h 4448"/>
                <a:gd name="T48" fmla="*/ 3358 w 4504"/>
                <a:gd name="T49" fmla="*/ 334 h 4448"/>
                <a:gd name="T50" fmla="*/ 3489 w 4504"/>
                <a:gd name="T51" fmla="*/ 594 h 4448"/>
                <a:gd name="T52" fmla="*/ 3340 w 4504"/>
                <a:gd name="T53" fmla="*/ 569 h 4448"/>
                <a:gd name="T54" fmla="*/ 3883 w 4504"/>
                <a:gd name="T55" fmla="*/ 771 h 4448"/>
                <a:gd name="T56" fmla="*/ 3910 w 4504"/>
                <a:gd name="T57" fmla="*/ 1182 h 4448"/>
                <a:gd name="T58" fmla="*/ 4019 w 4504"/>
                <a:gd name="T59" fmla="*/ 1380 h 4448"/>
                <a:gd name="T60" fmla="*/ 4081 w 4504"/>
                <a:gd name="T61" fmla="*/ 1556 h 4448"/>
                <a:gd name="T62" fmla="*/ 4109 w 4504"/>
                <a:gd name="T63" fmla="*/ 1614 h 4448"/>
                <a:gd name="T64" fmla="*/ 4184 w 4504"/>
                <a:gd name="T65" fmla="*/ 1897 h 4448"/>
                <a:gd name="T66" fmla="*/ 4210 w 4504"/>
                <a:gd name="T67" fmla="*/ 2106 h 4448"/>
                <a:gd name="T68" fmla="*/ 4203 w 4504"/>
                <a:gd name="T69" fmla="*/ 2350 h 4448"/>
                <a:gd name="T70" fmla="*/ 4444 w 4504"/>
                <a:gd name="T71" fmla="*/ 2347 h 4448"/>
                <a:gd name="T72" fmla="*/ 4342 w 4504"/>
                <a:gd name="T73" fmla="*/ 2781 h 4448"/>
                <a:gd name="T74" fmla="*/ 392 w 4504"/>
                <a:gd name="T75" fmla="*/ 3423 h 4448"/>
                <a:gd name="T76" fmla="*/ 510 w 4504"/>
                <a:gd name="T77" fmla="*/ 3297 h 4448"/>
                <a:gd name="T78" fmla="*/ 602 w 4504"/>
                <a:gd name="T79" fmla="*/ 3377 h 4448"/>
                <a:gd name="T80" fmla="*/ 604 w 4504"/>
                <a:gd name="T81" fmla="*/ 3714 h 4448"/>
                <a:gd name="T82" fmla="*/ 572 w 4504"/>
                <a:gd name="T83" fmla="*/ 3716 h 4448"/>
                <a:gd name="T84" fmla="*/ 791 w 4504"/>
                <a:gd name="T85" fmla="*/ 3878 h 4448"/>
                <a:gd name="T86" fmla="*/ 921 w 4504"/>
                <a:gd name="T87" fmla="*/ 3761 h 4448"/>
                <a:gd name="T88" fmla="*/ 1224 w 4504"/>
                <a:gd name="T89" fmla="*/ 3958 h 4448"/>
                <a:gd name="T90" fmla="*/ 1138 w 4504"/>
                <a:gd name="T91" fmla="*/ 4008 h 4448"/>
                <a:gd name="T92" fmla="*/ 1373 w 4504"/>
                <a:gd name="T93" fmla="*/ 4018 h 4448"/>
                <a:gd name="T94" fmla="*/ 1506 w 4504"/>
                <a:gd name="T95" fmla="*/ 4106 h 4448"/>
                <a:gd name="T96" fmla="*/ 1626 w 4504"/>
                <a:gd name="T97" fmla="*/ 4175 h 4448"/>
                <a:gd name="T98" fmla="*/ 2012 w 4504"/>
                <a:gd name="T99" fmla="*/ 4417 h 4448"/>
                <a:gd name="T100" fmla="*/ 2517 w 4504"/>
                <a:gd name="T101" fmla="*/ 4412 h 4448"/>
                <a:gd name="T102" fmla="*/ 2557 w 4504"/>
                <a:gd name="T103" fmla="*/ 4212 h 4448"/>
                <a:gd name="T104" fmla="*/ 2634 w 4504"/>
                <a:gd name="T105" fmla="*/ 4309 h 4448"/>
                <a:gd name="T106" fmla="*/ 2869 w 4504"/>
                <a:gd name="T107" fmla="*/ 4342 h 4448"/>
                <a:gd name="T108" fmla="*/ 2932 w 4504"/>
                <a:gd name="T109" fmla="*/ 4221 h 4448"/>
                <a:gd name="T110" fmla="*/ 3158 w 4504"/>
                <a:gd name="T111" fmla="*/ 4045 h 4448"/>
                <a:gd name="T112" fmla="*/ 3143 w 4504"/>
                <a:gd name="T113" fmla="*/ 4120 h 4448"/>
                <a:gd name="T114" fmla="*/ 3361 w 4504"/>
                <a:gd name="T115" fmla="*/ 3872 h 4448"/>
                <a:gd name="T116" fmla="*/ 3609 w 4504"/>
                <a:gd name="T117" fmla="*/ 3941 h 4448"/>
                <a:gd name="T118" fmla="*/ 3646 w 4504"/>
                <a:gd name="T119" fmla="*/ 3659 h 4448"/>
                <a:gd name="T120" fmla="*/ 3725 w 4504"/>
                <a:gd name="T121" fmla="*/ 3514 h 4448"/>
                <a:gd name="T122" fmla="*/ 4131 w 4504"/>
                <a:gd name="T123" fmla="*/ 3291 h 4448"/>
                <a:gd name="T124" fmla="*/ 2224 w 4504"/>
                <a:gd name="T125" fmla="*/ 4103 h 4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04" h="4448">
                  <a:moveTo>
                    <a:pt x="121" y="2627"/>
                  </a:moveTo>
                  <a:cubicBezTo>
                    <a:pt x="116" y="2629"/>
                    <a:pt x="111" y="2631"/>
                    <a:pt x="107" y="2633"/>
                  </a:cubicBezTo>
                  <a:cubicBezTo>
                    <a:pt x="103" y="2635"/>
                    <a:pt x="98" y="2638"/>
                    <a:pt x="94" y="2641"/>
                  </a:cubicBezTo>
                  <a:cubicBezTo>
                    <a:pt x="90" y="2644"/>
                    <a:pt x="87" y="2647"/>
                    <a:pt x="84" y="2651"/>
                  </a:cubicBezTo>
                  <a:cubicBezTo>
                    <a:pt x="81" y="2654"/>
                    <a:pt x="79" y="2659"/>
                    <a:pt x="77" y="2663"/>
                  </a:cubicBezTo>
                  <a:cubicBezTo>
                    <a:pt x="75" y="2667"/>
                    <a:pt x="74" y="2672"/>
                    <a:pt x="74" y="2677"/>
                  </a:cubicBezTo>
                  <a:cubicBezTo>
                    <a:pt x="74" y="2682"/>
                    <a:pt x="74" y="2688"/>
                    <a:pt x="76" y="2694"/>
                  </a:cubicBezTo>
                  <a:cubicBezTo>
                    <a:pt x="77" y="2700"/>
                    <a:pt x="79" y="2705"/>
                    <a:pt x="82" y="2709"/>
                  </a:cubicBezTo>
                  <a:cubicBezTo>
                    <a:pt x="85" y="2713"/>
                    <a:pt x="88" y="2717"/>
                    <a:pt x="92" y="2719"/>
                  </a:cubicBezTo>
                  <a:cubicBezTo>
                    <a:pt x="97" y="2721"/>
                    <a:pt x="101" y="2723"/>
                    <a:pt x="105" y="2724"/>
                  </a:cubicBezTo>
                  <a:lnTo>
                    <a:pt x="105" y="2724"/>
                  </a:lnTo>
                  <a:cubicBezTo>
                    <a:pt x="109" y="2724"/>
                    <a:pt x="114" y="2724"/>
                    <a:pt x="119" y="2723"/>
                  </a:cubicBezTo>
                  <a:lnTo>
                    <a:pt x="119" y="2723"/>
                  </a:lnTo>
                  <a:cubicBezTo>
                    <a:pt x="123" y="2722"/>
                    <a:pt x="126" y="2721"/>
                    <a:pt x="129" y="2719"/>
                  </a:cubicBezTo>
                  <a:cubicBezTo>
                    <a:pt x="133" y="2717"/>
                    <a:pt x="135" y="2714"/>
                    <a:pt x="137" y="2712"/>
                  </a:cubicBezTo>
                  <a:lnTo>
                    <a:pt x="137" y="2712"/>
                  </a:lnTo>
                  <a:cubicBezTo>
                    <a:pt x="140" y="2709"/>
                    <a:pt x="142" y="2705"/>
                    <a:pt x="143" y="2701"/>
                  </a:cubicBezTo>
                  <a:lnTo>
                    <a:pt x="143" y="2701"/>
                  </a:lnTo>
                  <a:cubicBezTo>
                    <a:pt x="145" y="2698"/>
                    <a:pt x="147" y="2693"/>
                    <a:pt x="148" y="2689"/>
                  </a:cubicBezTo>
                  <a:lnTo>
                    <a:pt x="148" y="2689"/>
                  </a:lnTo>
                  <a:cubicBezTo>
                    <a:pt x="150" y="2684"/>
                    <a:pt x="151" y="2680"/>
                    <a:pt x="152" y="2675"/>
                  </a:cubicBezTo>
                  <a:cubicBezTo>
                    <a:pt x="153" y="2670"/>
                    <a:pt x="155" y="2665"/>
                    <a:pt x="156" y="2660"/>
                  </a:cubicBezTo>
                  <a:cubicBezTo>
                    <a:pt x="156" y="2656"/>
                    <a:pt x="157" y="2651"/>
                    <a:pt x="159" y="2646"/>
                  </a:cubicBezTo>
                  <a:cubicBezTo>
                    <a:pt x="160" y="2642"/>
                    <a:pt x="161" y="2637"/>
                    <a:pt x="162" y="2632"/>
                  </a:cubicBezTo>
                  <a:cubicBezTo>
                    <a:pt x="163" y="2628"/>
                    <a:pt x="165" y="2623"/>
                    <a:pt x="166" y="2619"/>
                  </a:cubicBezTo>
                  <a:lnTo>
                    <a:pt x="166" y="2619"/>
                  </a:lnTo>
                  <a:cubicBezTo>
                    <a:pt x="168" y="2614"/>
                    <a:pt x="170" y="2610"/>
                    <a:pt x="172" y="2606"/>
                  </a:cubicBezTo>
                  <a:cubicBezTo>
                    <a:pt x="174" y="2601"/>
                    <a:pt x="176" y="2597"/>
                    <a:pt x="179" y="2594"/>
                  </a:cubicBezTo>
                  <a:cubicBezTo>
                    <a:pt x="182" y="2590"/>
                    <a:pt x="185" y="2587"/>
                    <a:pt x="189" y="2584"/>
                  </a:cubicBezTo>
                  <a:cubicBezTo>
                    <a:pt x="196" y="2578"/>
                    <a:pt x="205" y="2573"/>
                    <a:pt x="216" y="2571"/>
                  </a:cubicBezTo>
                  <a:cubicBezTo>
                    <a:pt x="223" y="2569"/>
                    <a:pt x="229" y="2569"/>
                    <a:pt x="235" y="2569"/>
                  </a:cubicBezTo>
                  <a:cubicBezTo>
                    <a:pt x="241" y="2569"/>
                    <a:pt x="247" y="2570"/>
                    <a:pt x="253" y="2572"/>
                  </a:cubicBezTo>
                  <a:cubicBezTo>
                    <a:pt x="259" y="2574"/>
                    <a:pt x="264" y="2577"/>
                    <a:pt x="269" y="2581"/>
                  </a:cubicBezTo>
                  <a:cubicBezTo>
                    <a:pt x="275" y="2585"/>
                    <a:pt x="279" y="2589"/>
                    <a:pt x="283" y="2594"/>
                  </a:cubicBezTo>
                  <a:cubicBezTo>
                    <a:pt x="288" y="2600"/>
                    <a:pt x="291" y="2606"/>
                    <a:pt x="294" y="2613"/>
                  </a:cubicBezTo>
                  <a:cubicBezTo>
                    <a:pt x="298" y="2620"/>
                    <a:pt x="300" y="2627"/>
                    <a:pt x="302" y="2636"/>
                  </a:cubicBezTo>
                  <a:cubicBezTo>
                    <a:pt x="303" y="2641"/>
                    <a:pt x="304" y="2646"/>
                    <a:pt x="305" y="2651"/>
                  </a:cubicBezTo>
                  <a:cubicBezTo>
                    <a:pt x="305" y="2657"/>
                    <a:pt x="305" y="2662"/>
                    <a:pt x="305" y="2668"/>
                  </a:cubicBezTo>
                  <a:cubicBezTo>
                    <a:pt x="305" y="2674"/>
                    <a:pt x="304" y="2679"/>
                    <a:pt x="303" y="2685"/>
                  </a:cubicBezTo>
                  <a:cubicBezTo>
                    <a:pt x="303" y="2687"/>
                    <a:pt x="302" y="2689"/>
                    <a:pt x="302" y="2691"/>
                  </a:cubicBezTo>
                  <a:lnTo>
                    <a:pt x="307" y="2689"/>
                  </a:lnTo>
                  <a:lnTo>
                    <a:pt x="311" y="2687"/>
                  </a:lnTo>
                  <a:lnTo>
                    <a:pt x="313" y="2692"/>
                  </a:lnTo>
                  <a:lnTo>
                    <a:pt x="316" y="2709"/>
                  </a:lnTo>
                  <a:lnTo>
                    <a:pt x="317" y="2714"/>
                  </a:lnTo>
                  <a:lnTo>
                    <a:pt x="313" y="2715"/>
                  </a:lnTo>
                  <a:lnTo>
                    <a:pt x="244" y="2733"/>
                  </a:lnTo>
                  <a:lnTo>
                    <a:pt x="239" y="2734"/>
                  </a:lnTo>
                  <a:lnTo>
                    <a:pt x="238" y="2729"/>
                  </a:lnTo>
                  <a:lnTo>
                    <a:pt x="235" y="2717"/>
                  </a:lnTo>
                  <a:lnTo>
                    <a:pt x="234" y="2712"/>
                  </a:lnTo>
                  <a:lnTo>
                    <a:pt x="238" y="2711"/>
                  </a:lnTo>
                  <a:cubicBezTo>
                    <a:pt x="256" y="2706"/>
                    <a:pt x="268" y="2697"/>
                    <a:pt x="275" y="2684"/>
                  </a:cubicBezTo>
                  <a:lnTo>
                    <a:pt x="275" y="2684"/>
                  </a:lnTo>
                  <a:cubicBezTo>
                    <a:pt x="278" y="2677"/>
                    <a:pt x="280" y="2670"/>
                    <a:pt x="281" y="2663"/>
                  </a:cubicBezTo>
                  <a:cubicBezTo>
                    <a:pt x="281" y="2655"/>
                    <a:pt x="281" y="2648"/>
                    <a:pt x="279" y="2640"/>
                  </a:cubicBezTo>
                  <a:cubicBezTo>
                    <a:pt x="278" y="2636"/>
                    <a:pt x="277" y="2632"/>
                    <a:pt x="275" y="2629"/>
                  </a:cubicBezTo>
                  <a:cubicBezTo>
                    <a:pt x="274" y="2625"/>
                    <a:pt x="272" y="2622"/>
                    <a:pt x="270" y="2619"/>
                  </a:cubicBezTo>
                  <a:cubicBezTo>
                    <a:pt x="267" y="2616"/>
                    <a:pt x="265" y="2614"/>
                    <a:pt x="262" y="2612"/>
                  </a:cubicBezTo>
                  <a:cubicBezTo>
                    <a:pt x="260" y="2610"/>
                    <a:pt x="257" y="2608"/>
                    <a:pt x="254" y="2607"/>
                  </a:cubicBezTo>
                  <a:cubicBezTo>
                    <a:pt x="250" y="2605"/>
                    <a:pt x="247" y="2605"/>
                    <a:pt x="244" y="2605"/>
                  </a:cubicBezTo>
                  <a:cubicBezTo>
                    <a:pt x="240" y="2604"/>
                    <a:pt x="236" y="2605"/>
                    <a:pt x="232" y="2606"/>
                  </a:cubicBezTo>
                  <a:cubicBezTo>
                    <a:pt x="228" y="2607"/>
                    <a:pt x="224" y="2608"/>
                    <a:pt x="221" y="2610"/>
                  </a:cubicBezTo>
                  <a:cubicBezTo>
                    <a:pt x="217" y="2612"/>
                    <a:pt x="214" y="2615"/>
                    <a:pt x="212" y="2617"/>
                  </a:cubicBezTo>
                  <a:cubicBezTo>
                    <a:pt x="210" y="2621"/>
                    <a:pt x="207" y="2624"/>
                    <a:pt x="206" y="2628"/>
                  </a:cubicBezTo>
                  <a:cubicBezTo>
                    <a:pt x="204" y="2631"/>
                    <a:pt x="202" y="2636"/>
                    <a:pt x="201" y="2640"/>
                  </a:cubicBezTo>
                  <a:cubicBezTo>
                    <a:pt x="198" y="2649"/>
                    <a:pt x="195" y="2659"/>
                    <a:pt x="193" y="2669"/>
                  </a:cubicBezTo>
                  <a:lnTo>
                    <a:pt x="193" y="2669"/>
                  </a:lnTo>
                  <a:cubicBezTo>
                    <a:pt x="192" y="2673"/>
                    <a:pt x="191" y="2678"/>
                    <a:pt x="190" y="2683"/>
                  </a:cubicBezTo>
                  <a:lnTo>
                    <a:pt x="190" y="2683"/>
                  </a:lnTo>
                  <a:cubicBezTo>
                    <a:pt x="189" y="2687"/>
                    <a:pt x="188" y="2691"/>
                    <a:pt x="187" y="2696"/>
                  </a:cubicBezTo>
                  <a:lnTo>
                    <a:pt x="187" y="2696"/>
                  </a:lnTo>
                  <a:cubicBezTo>
                    <a:pt x="184" y="2705"/>
                    <a:pt x="181" y="2714"/>
                    <a:pt x="177" y="2722"/>
                  </a:cubicBezTo>
                  <a:cubicBezTo>
                    <a:pt x="175" y="2726"/>
                    <a:pt x="173" y="2730"/>
                    <a:pt x="170" y="2734"/>
                  </a:cubicBezTo>
                  <a:cubicBezTo>
                    <a:pt x="167" y="2738"/>
                    <a:pt x="164" y="2741"/>
                    <a:pt x="161" y="2744"/>
                  </a:cubicBezTo>
                  <a:cubicBezTo>
                    <a:pt x="157" y="2747"/>
                    <a:pt x="153" y="2750"/>
                    <a:pt x="148" y="2752"/>
                  </a:cubicBezTo>
                  <a:cubicBezTo>
                    <a:pt x="144" y="2754"/>
                    <a:pt x="139" y="2756"/>
                    <a:pt x="133" y="2757"/>
                  </a:cubicBezTo>
                  <a:cubicBezTo>
                    <a:pt x="130" y="2758"/>
                    <a:pt x="127" y="2758"/>
                    <a:pt x="123" y="2758"/>
                  </a:cubicBezTo>
                  <a:cubicBezTo>
                    <a:pt x="120" y="2759"/>
                    <a:pt x="116" y="2759"/>
                    <a:pt x="113" y="2758"/>
                  </a:cubicBezTo>
                  <a:cubicBezTo>
                    <a:pt x="109" y="2758"/>
                    <a:pt x="105" y="2758"/>
                    <a:pt x="101" y="2756"/>
                  </a:cubicBezTo>
                  <a:cubicBezTo>
                    <a:pt x="97" y="2755"/>
                    <a:pt x="93" y="2754"/>
                    <a:pt x="90" y="2752"/>
                  </a:cubicBezTo>
                  <a:cubicBezTo>
                    <a:pt x="86" y="2750"/>
                    <a:pt x="82" y="2748"/>
                    <a:pt x="78" y="2745"/>
                  </a:cubicBezTo>
                  <a:lnTo>
                    <a:pt x="78" y="2745"/>
                  </a:lnTo>
                  <a:cubicBezTo>
                    <a:pt x="75" y="2742"/>
                    <a:pt x="72" y="2738"/>
                    <a:pt x="68" y="2734"/>
                  </a:cubicBezTo>
                  <a:cubicBezTo>
                    <a:pt x="65" y="2730"/>
                    <a:pt x="63" y="2725"/>
                    <a:pt x="60" y="2719"/>
                  </a:cubicBezTo>
                  <a:cubicBezTo>
                    <a:pt x="58" y="2714"/>
                    <a:pt x="56" y="2708"/>
                    <a:pt x="54" y="2701"/>
                  </a:cubicBezTo>
                  <a:cubicBezTo>
                    <a:pt x="52" y="2692"/>
                    <a:pt x="51" y="2683"/>
                    <a:pt x="51" y="2671"/>
                  </a:cubicBezTo>
                  <a:cubicBezTo>
                    <a:pt x="51" y="2666"/>
                    <a:pt x="52" y="2660"/>
                    <a:pt x="53" y="2654"/>
                  </a:cubicBezTo>
                  <a:cubicBezTo>
                    <a:pt x="53" y="2652"/>
                    <a:pt x="54" y="2649"/>
                    <a:pt x="55" y="2647"/>
                  </a:cubicBezTo>
                  <a:lnTo>
                    <a:pt x="50" y="2649"/>
                  </a:lnTo>
                  <a:lnTo>
                    <a:pt x="45" y="2650"/>
                  </a:lnTo>
                  <a:lnTo>
                    <a:pt x="44" y="2645"/>
                  </a:lnTo>
                  <a:lnTo>
                    <a:pt x="40" y="2629"/>
                  </a:lnTo>
                  <a:lnTo>
                    <a:pt x="39" y="2624"/>
                  </a:lnTo>
                  <a:lnTo>
                    <a:pt x="44" y="2623"/>
                  </a:lnTo>
                  <a:lnTo>
                    <a:pt x="116" y="2607"/>
                  </a:lnTo>
                  <a:lnTo>
                    <a:pt x="120" y="2606"/>
                  </a:lnTo>
                  <a:lnTo>
                    <a:pt x="121" y="2610"/>
                  </a:lnTo>
                  <a:lnTo>
                    <a:pt x="124" y="2622"/>
                  </a:lnTo>
                  <a:lnTo>
                    <a:pt x="125" y="2626"/>
                  </a:lnTo>
                  <a:lnTo>
                    <a:pt x="121" y="2627"/>
                  </a:lnTo>
                  <a:close/>
                  <a:moveTo>
                    <a:pt x="38" y="2467"/>
                  </a:moveTo>
                  <a:lnTo>
                    <a:pt x="38" y="2467"/>
                  </a:lnTo>
                  <a:cubicBezTo>
                    <a:pt x="39" y="2470"/>
                    <a:pt x="40" y="2473"/>
                    <a:pt x="41" y="2476"/>
                  </a:cubicBezTo>
                  <a:lnTo>
                    <a:pt x="41" y="2476"/>
                  </a:lnTo>
                  <a:cubicBezTo>
                    <a:pt x="42" y="2478"/>
                    <a:pt x="43" y="2479"/>
                    <a:pt x="44" y="2480"/>
                  </a:cubicBezTo>
                  <a:lnTo>
                    <a:pt x="44" y="2480"/>
                  </a:lnTo>
                  <a:cubicBezTo>
                    <a:pt x="46" y="2481"/>
                    <a:pt x="47" y="2482"/>
                    <a:pt x="49" y="2482"/>
                  </a:cubicBezTo>
                  <a:cubicBezTo>
                    <a:pt x="51" y="2483"/>
                    <a:pt x="54" y="2483"/>
                    <a:pt x="56" y="2483"/>
                  </a:cubicBezTo>
                  <a:cubicBezTo>
                    <a:pt x="60" y="2482"/>
                    <a:pt x="63" y="2482"/>
                    <a:pt x="66" y="2482"/>
                  </a:cubicBezTo>
                  <a:cubicBezTo>
                    <a:pt x="70" y="2481"/>
                    <a:pt x="73" y="2481"/>
                    <a:pt x="77" y="2480"/>
                  </a:cubicBezTo>
                  <a:lnTo>
                    <a:pt x="219" y="2461"/>
                  </a:lnTo>
                  <a:cubicBezTo>
                    <a:pt x="225" y="2460"/>
                    <a:pt x="231" y="2459"/>
                    <a:pt x="235" y="2459"/>
                  </a:cubicBezTo>
                  <a:cubicBezTo>
                    <a:pt x="237" y="2459"/>
                    <a:pt x="239" y="2459"/>
                    <a:pt x="241" y="2458"/>
                  </a:cubicBezTo>
                  <a:lnTo>
                    <a:pt x="240" y="2452"/>
                  </a:lnTo>
                  <a:lnTo>
                    <a:pt x="237" y="2440"/>
                  </a:lnTo>
                  <a:lnTo>
                    <a:pt x="236" y="2435"/>
                  </a:lnTo>
                  <a:lnTo>
                    <a:pt x="241" y="2435"/>
                  </a:lnTo>
                  <a:lnTo>
                    <a:pt x="256" y="2433"/>
                  </a:lnTo>
                  <a:lnTo>
                    <a:pt x="261" y="2432"/>
                  </a:lnTo>
                  <a:lnTo>
                    <a:pt x="261" y="2437"/>
                  </a:lnTo>
                  <a:lnTo>
                    <a:pt x="272" y="2511"/>
                  </a:lnTo>
                  <a:lnTo>
                    <a:pt x="272" y="2515"/>
                  </a:lnTo>
                  <a:lnTo>
                    <a:pt x="268" y="2516"/>
                  </a:lnTo>
                  <a:lnTo>
                    <a:pt x="257" y="2517"/>
                  </a:lnTo>
                  <a:lnTo>
                    <a:pt x="252" y="2518"/>
                  </a:lnTo>
                  <a:lnTo>
                    <a:pt x="251" y="2514"/>
                  </a:lnTo>
                  <a:cubicBezTo>
                    <a:pt x="251" y="2510"/>
                    <a:pt x="250" y="2507"/>
                    <a:pt x="249" y="2505"/>
                  </a:cubicBezTo>
                  <a:cubicBezTo>
                    <a:pt x="248" y="2503"/>
                    <a:pt x="246" y="2501"/>
                    <a:pt x="245" y="2500"/>
                  </a:cubicBezTo>
                  <a:cubicBezTo>
                    <a:pt x="244" y="2499"/>
                    <a:pt x="242" y="2499"/>
                    <a:pt x="240" y="2498"/>
                  </a:cubicBezTo>
                  <a:cubicBezTo>
                    <a:pt x="238" y="2498"/>
                    <a:pt x="236" y="2498"/>
                    <a:pt x="233" y="2498"/>
                  </a:cubicBezTo>
                  <a:cubicBezTo>
                    <a:pt x="230" y="2498"/>
                    <a:pt x="226" y="2499"/>
                    <a:pt x="223" y="2499"/>
                  </a:cubicBezTo>
                  <a:cubicBezTo>
                    <a:pt x="220" y="2499"/>
                    <a:pt x="216" y="2500"/>
                    <a:pt x="212" y="2500"/>
                  </a:cubicBezTo>
                  <a:lnTo>
                    <a:pt x="68" y="2520"/>
                  </a:lnTo>
                  <a:lnTo>
                    <a:pt x="68" y="2520"/>
                  </a:lnTo>
                  <a:lnTo>
                    <a:pt x="61" y="2521"/>
                  </a:lnTo>
                  <a:lnTo>
                    <a:pt x="61" y="2521"/>
                  </a:lnTo>
                  <a:lnTo>
                    <a:pt x="55" y="2521"/>
                  </a:lnTo>
                  <a:lnTo>
                    <a:pt x="55" y="2521"/>
                  </a:lnTo>
                  <a:lnTo>
                    <a:pt x="48" y="2522"/>
                  </a:lnTo>
                  <a:lnTo>
                    <a:pt x="50" y="2529"/>
                  </a:lnTo>
                  <a:lnTo>
                    <a:pt x="52" y="2540"/>
                  </a:lnTo>
                  <a:lnTo>
                    <a:pt x="53" y="2545"/>
                  </a:lnTo>
                  <a:lnTo>
                    <a:pt x="48" y="2546"/>
                  </a:lnTo>
                  <a:lnTo>
                    <a:pt x="34" y="2548"/>
                  </a:lnTo>
                  <a:lnTo>
                    <a:pt x="29" y="2548"/>
                  </a:lnTo>
                  <a:lnTo>
                    <a:pt x="28" y="2544"/>
                  </a:lnTo>
                  <a:lnTo>
                    <a:pt x="18" y="2470"/>
                  </a:lnTo>
                  <a:lnTo>
                    <a:pt x="17" y="2465"/>
                  </a:lnTo>
                  <a:lnTo>
                    <a:pt x="22" y="2465"/>
                  </a:lnTo>
                  <a:lnTo>
                    <a:pt x="33" y="2463"/>
                  </a:lnTo>
                  <a:lnTo>
                    <a:pt x="37" y="2462"/>
                  </a:lnTo>
                  <a:lnTo>
                    <a:pt x="38" y="2467"/>
                  </a:lnTo>
                  <a:close/>
                  <a:moveTo>
                    <a:pt x="250" y="2205"/>
                  </a:moveTo>
                  <a:lnTo>
                    <a:pt x="250" y="2205"/>
                  </a:lnTo>
                  <a:lnTo>
                    <a:pt x="71" y="2340"/>
                  </a:lnTo>
                  <a:lnTo>
                    <a:pt x="66" y="2344"/>
                  </a:lnTo>
                  <a:lnTo>
                    <a:pt x="197" y="2341"/>
                  </a:lnTo>
                  <a:lnTo>
                    <a:pt x="197" y="2341"/>
                  </a:lnTo>
                  <a:lnTo>
                    <a:pt x="214" y="2341"/>
                  </a:lnTo>
                  <a:cubicBezTo>
                    <a:pt x="218" y="2341"/>
                    <a:pt x="221" y="2341"/>
                    <a:pt x="225" y="2341"/>
                  </a:cubicBezTo>
                  <a:lnTo>
                    <a:pt x="225" y="2334"/>
                  </a:lnTo>
                  <a:lnTo>
                    <a:pt x="224" y="2322"/>
                  </a:lnTo>
                  <a:lnTo>
                    <a:pt x="224" y="2317"/>
                  </a:lnTo>
                  <a:lnTo>
                    <a:pt x="228" y="2317"/>
                  </a:lnTo>
                  <a:lnTo>
                    <a:pt x="243" y="2317"/>
                  </a:lnTo>
                  <a:lnTo>
                    <a:pt x="248" y="2317"/>
                  </a:lnTo>
                  <a:lnTo>
                    <a:pt x="248" y="2322"/>
                  </a:lnTo>
                  <a:lnTo>
                    <a:pt x="249" y="2383"/>
                  </a:lnTo>
                  <a:lnTo>
                    <a:pt x="249" y="2387"/>
                  </a:lnTo>
                  <a:lnTo>
                    <a:pt x="244" y="2387"/>
                  </a:lnTo>
                  <a:lnTo>
                    <a:pt x="233" y="2387"/>
                  </a:lnTo>
                  <a:lnTo>
                    <a:pt x="229" y="2387"/>
                  </a:lnTo>
                  <a:lnTo>
                    <a:pt x="229" y="2383"/>
                  </a:lnTo>
                  <a:cubicBezTo>
                    <a:pt x="228" y="2377"/>
                    <a:pt x="227" y="2373"/>
                    <a:pt x="225" y="2371"/>
                  </a:cubicBezTo>
                  <a:cubicBezTo>
                    <a:pt x="224" y="2370"/>
                    <a:pt x="223" y="2369"/>
                    <a:pt x="221" y="2368"/>
                  </a:cubicBezTo>
                  <a:lnTo>
                    <a:pt x="221" y="2368"/>
                  </a:lnTo>
                  <a:cubicBezTo>
                    <a:pt x="220" y="2368"/>
                    <a:pt x="218" y="2367"/>
                    <a:pt x="217" y="2367"/>
                  </a:cubicBezTo>
                  <a:lnTo>
                    <a:pt x="217" y="2367"/>
                  </a:lnTo>
                  <a:cubicBezTo>
                    <a:pt x="215" y="2366"/>
                    <a:pt x="213" y="2366"/>
                    <a:pt x="211" y="2366"/>
                  </a:cubicBezTo>
                  <a:cubicBezTo>
                    <a:pt x="209" y="2366"/>
                    <a:pt x="208" y="2366"/>
                    <a:pt x="206" y="2366"/>
                  </a:cubicBezTo>
                  <a:lnTo>
                    <a:pt x="44" y="2368"/>
                  </a:lnTo>
                  <a:lnTo>
                    <a:pt x="32" y="2368"/>
                  </a:lnTo>
                  <a:lnTo>
                    <a:pt x="26" y="2368"/>
                  </a:lnTo>
                  <a:lnTo>
                    <a:pt x="27" y="2374"/>
                  </a:lnTo>
                  <a:lnTo>
                    <a:pt x="27" y="2385"/>
                  </a:lnTo>
                  <a:lnTo>
                    <a:pt x="28" y="2390"/>
                  </a:lnTo>
                  <a:lnTo>
                    <a:pt x="23" y="2390"/>
                  </a:lnTo>
                  <a:lnTo>
                    <a:pt x="8" y="2391"/>
                  </a:lnTo>
                  <a:lnTo>
                    <a:pt x="3" y="2391"/>
                  </a:lnTo>
                  <a:lnTo>
                    <a:pt x="3" y="2386"/>
                  </a:lnTo>
                  <a:lnTo>
                    <a:pt x="3" y="2346"/>
                  </a:lnTo>
                  <a:lnTo>
                    <a:pt x="3" y="2344"/>
                  </a:lnTo>
                  <a:lnTo>
                    <a:pt x="5" y="2343"/>
                  </a:lnTo>
                  <a:lnTo>
                    <a:pt x="172" y="2215"/>
                  </a:lnTo>
                  <a:lnTo>
                    <a:pt x="172" y="2215"/>
                  </a:lnTo>
                  <a:cubicBezTo>
                    <a:pt x="176" y="2213"/>
                    <a:pt x="179" y="2210"/>
                    <a:pt x="184" y="2207"/>
                  </a:cubicBezTo>
                  <a:lnTo>
                    <a:pt x="184" y="2206"/>
                  </a:lnTo>
                  <a:lnTo>
                    <a:pt x="43" y="2208"/>
                  </a:lnTo>
                  <a:lnTo>
                    <a:pt x="43" y="2208"/>
                  </a:lnTo>
                  <a:lnTo>
                    <a:pt x="36" y="2208"/>
                  </a:lnTo>
                  <a:lnTo>
                    <a:pt x="36" y="2208"/>
                  </a:lnTo>
                  <a:lnTo>
                    <a:pt x="30" y="2208"/>
                  </a:lnTo>
                  <a:lnTo>
                    <a:pt x="30" y="2208"/>
                  </a:lnTo>
                  <a:lnTo>
                    <a:pt x="24" y="2207"/>
                  </a:lnTo>
                  <a:lnTo>
                    <a:pt x="24" y="2214"/>
                  </a:lnTo>
                  <a:lnTo>
                    <a:pt x="25" y="2226"/>
                  </a:lnTo>
                  <a:lnTo>
                    <a:pt x="25" y="2231"/>
                  </a:lnTo>
                  <a:lnTo>
                    <a:pt x="21" y="2231"/>
                  </a:lnTo>
                  <a:lnTo>
                    <a:pt x="6" y="2231"/>
                  </a:lnTo>
                  <a:lnTo>
                    <a:pt x="1" y="2231"/>
                  </a:lnTo>
                  <a:lnTo>
                    <a:pt x="1" y="2227"/>
                  </a:lnTo>
                  <a:lnTo>
                    <a:pt x="0" y="2166"/>
                  </a:lnTo>
                  <a:lnTo>
                    <a:pt x="0" y="2161"/>
                  </a:lnTo>
                  <a:lnTo>
                    <a:pt x="5" y="2161"/>
                  </a:lnTo>
                  <a:lnTo>
                    <a:pt x="16" y="2161"/>
                  </a:lnTo>
                  <a:lnTo>
                    <a:pt x="20" y="2161"/>
                  </a:lnTo>
                  <a:lnTo>
                    <a:pt x="20" y="2165"/>
                  </a:lnTo>
                  <a:cubicBezTo>
                    <a:pt x="21" y="2169"/>
                    <a:pt x="21" y="2172"/>
                    <a:pt x="22" y="2174"/>
                  </a:cubicBezTo>
                  <a:cubicBezTo>
                    <a:pt x="23" y="2176"/>
                    <a:pt x="24" y="2178"/>
                    <a:pt x="25" y="2179"/>
                  </a:cubicBezTo>
                  <a:cubicBezTo>
                    <a:pt x="26" y="2180"/>
                    <a:pt x="28" y="2181"/>
                    <a:pt x="30" y="2181"/>
                  </a:cubicBezTo>
                  <a:lnTo>
                    <a:pt x="30" y="2181"/>
                  </a:lnTo>
                  <a:cubicBezTo>
                    <a:pt x="32" y="2182"/>
                    <a:pt x="34" y="2182"/>
                    <a:pt x="36" y="2183"/>
                  </a:cubicBezTo>
                  <a:lnTo>
                    <a:pt x="37" y="2183"/>
                  </a:lnTo>
                  <a:lnTo>
                    <a:pt x="46" y="2183"/>
                  </a:lnTo>
                  <a:lnTo>
                    <a:pt x="58" y="2183"/>
                  </a:lnTo>
                  <a:lnTo>
                    <a:pt x="247" y="2181"/>
                  </a:lnTo>
                  <a:lnTo>
                    <a:pt x="251" y="2181"/>
                  </a:lnTo>
                  <a:lnTo>
                    <a:pt x="251" y="2185"/>
                  </a:lnTo>
                  <a:lnTo>
                    <a:pt x="252" y="2201"/>
                  </a:lnTo>
                  <a:lnTo>
                    <a:pt x="252" y="2203"/>
                  </a:lnTo>
                  <a:lnTo>
                    <a:pt x="250" y="2205"/>
                  </a:lnTo>
                  <a:close/>
                  <a:moveTo>
                    <a:pt x="226" y="2111"/>
                  </a:moveTo>
                  <a:lnTo>
                    <a:pt x="226" y="2111"/>
                  </a:lnTo>
                  <a:cubicBezTo>
                    <a:pt x="226" y="2107"/>
                    <a:pt x="226" y="2104"/>
                    <a:pt x="225" y="2101"/>
                  </a:cubicBezTo>
                  <a:lnTo>
                    <a:pt x="225" y="2101"/>
                  </a:lnTo>
                  <a:cubicBezTo>
                    <a:pt x="224" y="2099"/>
                    <a:pt x="224" y="2097"/>
                    <a:pt x="223" y="2096"/>
                  </a:cubicBezTo>
                  <a:lnTo>
                    <a:pt x="223" y="2096"/>
                  </a:lnTo>
                  <a:cubicBezTo>
                    <a:pt x="221" y="2095"/>
                    <a:pt x="220" y="2094"/>
                    <a:pt x="218" y="2093"/>
                  </a:cubicBezTo>
                  <a:lnTo>
                    <a:pt x="218" y="2093"/>
                  </a:lnTo>
                  <a:cubicBezTo>
                    <a:pt x="216" y="2092"/>
                    <a:pt x="214" y="2092"/>
                    <a:pt x="211" y="2091"/>
                  </a:cubicBezTo>
                  <a:cubicBezTo>
                    <a:pt x="208" y="2091"/>
                    <a:pt x="205" y="2091"/>
                    <a:pt x="201" y="2090"/>
                  </a:cubicBezTo>
                  <a:cubicBezTo>
                    <a:pt x="198" y="2090"/>
                    <a:pt x="195" y="2090"/>
                    <a:pt x="190" y="2089"/>
                  </a:cubicBezTo>
                  <a:lnTo>
                    <a:pt x="45" y="2078"/>
                  </a:lnTo>
                  <a:cubicBezTo>
                    <a:pt x="41" y="2078"/>
                    <a:pt x="36" y="2078"/>
                    <a:pt x="32" y="2077"/>
                  </a:cubicBezTo>
                  <a:lnTo>
                    <a:pt x="32" y="2077"/>
                  </a:lnTo>
                  <a:lnTo>
                    <a:pt x="26" y="2076"/>
                  </a:lnTo>
                  <a:lnTo>
                    <a:pt x="25" y="2083"/>
                  </a:lnTo>
                  <a:lnTo>
                    <a:pt x="25" y="2095"/>
                  </a:lnTo>
                  <a:lnTo>
                    <a:pt x="25" y="2100"/>
                  </a:lnTo>
                  <a:lnTo>
                    <a:pt x="20" y="2100"/>
                  </a:lnTo>
                  <a:lnTo>
                    <a:pt x="6" y="2098"/>
                  </a:lnTo>
                  <a:lnTo>
                    <a:pt x="1" y="2098"/>
                  </a:lnTo>
                  <a:lnTo>
                    <a:pt x="1" y="2094"/>
                  </a:lnTo>
                  <a:lnTo>
                    <a:pt x="7" y="2015"/>
                  </a:lnTo>
                  <a:cubicBezTo>
                    <a:pt x="8" y="2005"/>
                    <a:pt x="9" y="1995"/>
                    <a:pt x="11" y="1986"/>
                  </a:cubicBezTo>
                  <a:cubicBezTo>
                    <a:pt x="13" y="1977"/>
                    <a:pt x="15" y="1968"/>
                    <a:pt x="19" y="1960"/>
                  </a:cubicBezTo>
                  <a:cubicBezTo>
                    <a:pt x="22" y="1951"/>
                    <a:pt x="25" y="1944"/>
                    <a:pt x="30" y="1936"/>
                  </a:cubicBezTo>
                  <a:cubicBezTo>
                    <a:pt x="34" y="1929"/>
                    <a:pt x="39" y="1923"/>
                    <a:pt x="45" y="1917"/>
                  </a:cubicBezTo>
                  <a:cubicBezTo>
                    <a:pt x="56" y="1905"/>
                    <a:pt x="69" y="1896"/>
                    <a:pt x="85" y="1890"/>
                  </a:cubicBezTo>
                  <a:cubicBezTo>
                    <a:pt x="94" y="1888"/>
                    <a:pt x="102" y="1886"/>
                    <a:pt x="111" y="1885"/>
                  </a:cubicBezTo>
                  <a:cubicBezTo>
                    <a:pt x="121" y="1884"/>
                    <a:pt x="130" y="1884"/>
                    <a:pt x="141" y="1884"/>
                  </a:cubicBezTo>
                  <a:cubicBezTo>
                    <a:pt x="149" y="1885"/>
                    <a:pt x="157" y="1886"/>
                    <a:pt x="164" y="1888"/>
                  </a:cubicBezTo>
                  <a:cubicBezTo>
                    <a:pt x="172" y="1890"/>
                    <a:pt x="179" y="1893"/>
                    <a:pt x="186" y="1896"/>
                  </a:cubicBezTo>
                  <a:cubicBezTo>
                    <a:pt x="193" y="1899"/>
                    <a:pt x="200" y="1903"/>
                    <a:pt x="206" y="1908"/>
                  </a:cubicBezTo>
                  <a:cubicBezTo>
                    <a:pt x="212" y="1913"/>
                    <a:pt x="218" y="1918"/>
                    <a:pt x="223" y="1924"/>
                  </a:cubicBezTo>
                  <a:cubicBezTo>
                    <a:pt x="229" y="1930"/>
                    <a:pt x="233" y="1936"/>
                    <a:pt x="237" y="1944"/>
                  </a:cubicBezTo>
                  <a:cubicBezTo>
                    <a:pt x="241" y="1951"/>
                    <a:pt x="245" y="1959"/>
                    <a:pt x="247" y="1967"/>
                  </a:cubicBezTo>
                  <a:cubicBezTo>
                    <a:pt x="250" y="1976"/>
                    <a:pt x="252" y="1985"/>
                    <a:pt x="253" y="1994"/>
                  </a:cubicBezTo>
                  <a:cubicBezTo>
                    <a:pt x="254" y="2004"/>
                    <a:pt x="254" y="2014"/>
                    <a:pt x="253" y="2025"/>
                  </a:cubicBezTo>
                  <a:lnTo>
                    <a:pt x="246" y="2112"/>
                  </a:lnTo>
                  <a:lnTo>
                    <a:pt x="246" y="2116"/>
                  </a:lnTo>
                  <a:lnTo>
                    <a:pt x="241" y="2116"/>
                  </a:lnTo>
                  <a:lnTo>
                    <a:pt x="230" y="2115"/>
                  </a:lnTo>
                  <a:lnTo>
                    <a:pt x="226" y="2115"/>
                  </a:lnTo>
                  <a:lnTo>
                    <a:pt x="226" y="2111"/>
                  </a:lnTo>
                  <a:close/>
                  <a:moveTo>
                    <a:pt x="206" y="2052"/>
                  </a:moveTo>
                  <a:lnTo>
                    <a:pt x="206" y="2052"/>
                  </a:lnTo>
                  <a:lnTo>
                    <a:pt x="215" y="2053"/>
                  </a:lnTo>
                  <a:lnTo>
                    <a:pt x="215" y="2053"/>
                  </a:lnTo>
                  <a:lnTo>
                    <a:pt x="222" y="2054"/>
                  </a:lnTo>
                  <a:lnTo>
                    <a:pt x="222" y="2054"/>
                  </a:lnTo>
                  <a:cubicBezTo>
                    <a:pt x="224" y="2054"/>
                    <a:pt x="226" y="2054"/>
                    <a:pt x="228" y="2054"/>
                  </a:cubicBezTo>
                  <a:lnTo>
                    <a:pt x="228" y="2054"/>
                  </a:lnTo>
                  <a:lnTo>
                    <a:pt x="228" y="2054"/>
                  </a:lnTo>
                  <a:lnTo>
                    <a:pt x="228" y="2051"/>
                  </a:lnTo>
                  <a:lnTo>
                    <a:pt x="229" y="2043"/>
                  </a:lnTo>
                  <a:lnTo>
                    <a:pt x="230" y="2036"/>
                  </a:lnTo>
                  <a:lnTo>
                    <a:pt x="230" y="2036"/>
                  </a:lnTo>
                  <a:lnTo>
                    <a:pt x="230" y="2030"/>
                  </a:lnTo>
                  <a:lnTo>
                    <a:pt x="231" y="2024"/>
                  </a:lnTo>
                  <a:cubicBezTo>
                    <a:pt x="231" y="2017"/>
                    <a:pt x="231" y="2010"/>
                    <a:pt x="230" y="2004"/>
                  </a:cubicBezTo>
                  <a:cubicBezTo>
                    <a:pt x="230" y="1998"/>
                    <a:pt x="228" y="1992"/>
                    <a:pt x="226" y="1986"/>
                  </a:cubicBezTo>
                  <a:cubicBezTo>
                    <a:pt x="224" y="1981"/>
                    <a:pt x="221" y="1975"/>
                    <a:pt x="218" y="1970"/>
                  </a:cubicBezTo>
                  <a:cubicBezTo>
                    <a:pt x="215" y="1965"/>
                    <a:pt x="211" y="1961"/>
                    <a:pt x="207" y="1956"/>
                  </a:cubicBezTo>
                  <a:lnTo>
                    <a:pt x="207" y="1956"/>
                  </a:lnTo>
                  <a:cubicBezTo>
                    <a:pt x="203" y="1952"/>
                    <a:pt x="198" y="1948"/>
                    <a:pt x="193" y="1945"/>
                  </a:cubicBezTo>
                  <a:cubicBezTo>
                    <a:pt x="188" y="1941"/>
                    <a:pt x="182" y="1938"/>
                    <a:pt x="176" y="1936"/>
                  </a:cubicBezTo>
                  <a:cubicBezTo>
                    <a:pt x="170" y="1933"/>
                    <a:pt x="164" y="1931"/>
                    <a:pt x="157" y="1929"/>
                  </a:cubicBezTo>
                  <a:cubicBezTo>
                    <a:pt x="151" y="1928"/>
                    <a:pt x="144" y="1927"/>
                    <a:pt x="136" y="1926"/>
                  </a:cubicBezTo>
                  <a:cubicBezTo>
                    <a:pt x="126" y="1925"/>
                    <a:pt x="116" y="1925"/>
                    <a:pt x="107" y="1927"/>
                  </a:cubicBezTo>
                  <a:cubicBezTo>
                    <a:pt x="98" y="1928"/>
                    <a:pt x="90" y="1930"/>
                    <a:pt x="82" y="1933"/>
                  </a:cubicBezTo>
                  <a:cubicBezTo>
                    <a:pt x="74" y="1936"/>
                    <a:pt x="68" y="1940"/>
                    <a:pt x="61" y="1945"/>
                  </a:cubicBezTo>
                  <a:cubicBezTo>
                    <a:pt x="55" y="1950"/>
                    <a:pt x="50" y="1956"/>
                    <a:pt x="45" y="1963"/>
                  </a:cubicBezTo>
                  <a:cubicBezTo>
                    <a:pt x="40" y="1971"/>
                    <a:pt x="37" y="1979"/>
                    <a:pt x="34" y="1988"/>
                  </a:cubicBezTo>
                  <a:cubicBezTo>
                    <a:pt x="31" y="1998"/>
                    <a:pt x="29" y="2009"/>
                    <a:pt x="28" y="2020"/>
                  </a:cubicBezTo>
                  <a:cubicBezTo>
                    <a:pt x="28" y="2024"/>
                    <a:pt x="28" y="2027"/>
                    <a:pt x="29" y="2030"/>
                  </a:cubicBezTo>
                  <a:cubicBezTo>
                    <a:pt x="29" y="2032"/>
                    <a:pt x="30" y="2033"/>
                    <a:pt x="31" y="2035"/>
                  </a:cubicBezTo>
                  <a:cubicBezTo>
                    <a:pt x="32" y="2036"/>
                    <a:pt x="33" y="2037"/>
                    <a:pt x="35" y="2038"/>
                  </a:cubicBezTo>
                  <a:lnTo>
                    <a:pt x="35" y="2038"/>
                  </a:lnTo>
                  <a:cubicBezTo>
                    <a:pt x="37" y="2038"/>
                    <a:pt x="39" y="2039"/>
                    <a:pt x="42" y="2039"/>
                  </a:cubicBezTo>
                  <a:cubicBezTo>
                    <a:pt x="45" y="2040"/>
                    <a:pt x="48" y="2040"/>
                    <a:pt x="51" y="2041"/>
                  </a:cubicBezTo>
                  <a:lnTo>
                    <a:pt x="51" y="2040"/>
                  </a:lnTo>
                  <a:lnTo>
                    <a:pt x="63" y="2041"/>
                  </a:lnTo>
                  <a:lnTo>
                    <a:pt x="206" y="2052"/>
                  </a:lnTo>
                  <a:close/>
                  <a:moveTo>
                    <a:pt x="67" y="1741"/>
                  </a:moveTo>
                  <a:lnTo>
                    <a:pt x="67" y="1741"/>
                  </a:lnTo>
                  <a:cubicBezTo>
                    <a:pt x="66" y="1744"/>
                    <a:pt x="66" y="1748"/>
                    <a:pt x="67" y="1750"/>
                  </a:cubicBezTo>
                  <a:cubicBezTo>
                    <a:pt x="67" y="1752"/>
                    <a:pt x="68" y="1754"/>
                    <a:pt x="69" y="1755"/>
                  </a:cubicBezTo>
                  <a:cubicBezTo>
                    <a:pt x="70" y="1757"/>
                    <a:pt x="71" y="1758"/>
                    <a:pt x="73" y="1759"/>
                  </a:cubicBezTo>
                  <a:lnTo>
                    <a:pt x="73" y="1759"/>
                  </a:lnTo>
                  <a:cubicBezTo>
                    <a:pt x="75" y="1760"/>
                    <a:pt x="77" y="1761"/>
                    <a:pt x="79" y="1761"/>
                  </a:cubicBezTo>
                  <a:cubicBezTo>
                    <a:pt x="82" y="1762"/>
                    <a:pt x="85" y="1762"/>
                    <a:pt x="89" y="1763"/>
                  </a:cubicBezTo>
                  <a:cubicBezTo>
                    <a:pt x="93" y="1764"/>
                    <a:pt x="96" y="1764"/>
                    <a:pt x="100" y="1765"/>
                  </a:cubicBezTo>
                  <a:lnTo>
                    <a:pt x="242" y="1788"/>
                  </a:lnTo>
                  <a:lnTo>
                    <a:pt x="242" y="1788"/>
                  </a:lnTo>
                  <a:lnTo>
                    <a:pt x="250" y="1790"/>
                  </a:lnTo>
                  <a:lnTo>
                    <a:pt x="250" y="1790"/>
                  </a:lnTo>
                  <a:lnTo>
                    <a:pt x="257" y="1791"/>
                  </a:lnTo>
                  <a:lnTo>
                    <a:pt x="257" y="1791"/>
                  </a:lnTo>
                  <a:cubicBezTo>
                    <a:pt x="259" y="1791"/>
                    <a:pt x="261" y="1792"/>
                    <a:pt x="263" y="1792"/>
                  </a:cubicBezTo>
                  <a:lnTo>
                    <a:pt x="264" y="1786"/>
                  </a:lnTo>
                  <a:lnTo>
                    <a:pt x="265" y="1774"/>
                  </a:lnTo>
                  <a:lnTo>
                    <a:pt x="266" y="1769"/>
                  </a:lnTo>
                  <a:lnTo>
                    <a:pt x="270" y="1770"/>
                  </a:lnTo>
                  <a:lnTo>
                    <a:pt x="285" y="1772"/>
                  </a:lnTo>
                  <a:lnTo>
                    <a:pt x="290" y="1773"/>
                  </a:lnTo>
                  <a:lnTo>
                    <a:pt x="289" y="1778"/>
                  </a:lnTo>
                  <a:lnTo>
                    <a:pt x="276" y="1851"/>
                  </a:lnTo>
                  <a:lnTo>
                    <a:pt x="276" y="1856"/>
                  </a:lnTo>
                  <a:lnTo>
                    <a:pt x="271" y="1855"/>
                  </a:lnTo>
                  <a:lnTo>
                    <a:pt x="260" y="1853"/>
                  </a:lnTo>
                  <a:lnTo>
                    <a:pt x="256" y="1853"/>
                  </a:lnTo>
                  <a:lnTo>
                    <a:pt x="256" y="1848"/>
                  </a:lnTo>
                  <a:cubicBezTo>
                    <a:pt x="257" y="1845"/>
                    <a:pt x="257" y="1841"/>
                    <a:pt x="256" y="1839"/>
                  </a:cubicBezTo>
                  <a:cubicBezTo>
                    <a:pt x="256" y="1837"/>
                    <a:pt x="255" y="1835"/>
                    <a:pt x="254" y="1834"/>
                  </a:cubicBezTo>
                  <a:cubicBezTo>
                    <a:pt x="253" y="1832"/>
                    <a:pt x="252" y="1831"/>
                    <a:pt x="250" y="1830"/>
                  </a:cubicBezTo>
                  <a:cubicBezTo>
                    <a:pt x="248" y="1829"/>
                    <a:pt x="246" y="1828"/>
                    <a:pt x="244" y="1828"/>
                  </a:cubicBezTo>
                  <a:lnTo>
                    <a:pt x="243" y="1828"/>
                  </a:lnTo>
                  <a:cubicBezTo>
                    <a:pt x="241" y="1827"/>
                    <a:pt x="237" y="1827"/>
                    <a:pt x="234" y="1826"/>
                  </a:cubicBezTo>
                  <a:cubicBezTo>
                    <a:pt x="230" y="1825"/>
                    <a:pt x="227" y="1825"/>
                    <a:pt x="223" y="1824"/>
                  </a:cubicBezTo>
                  <a:lnTo>
                    <a:pt x="79" y="1800"/>
                  </a:lnTo>
                  <a:lnTo>
                    <a:pt x="79" y="1800"/>
                  </a:lnTo>
                  <a:lnTo>
                    <a:pt x="73" y="1799"/>
                  </a:lnTo>
                  <a:lnTo>
                    <a:pt x="72" y="1799"/>
                  </a:lnTo>
                  <a:lnTo>
                    <a:pt x="66" y="1798"/>
                  </a:lnTo>
                  <a:lnTo>
                    <a:pt x="66" y="1798"/>
                  </a:lnTo>
                  <a:lnTo>
                    <a:pt x="60" y="1796"/>
                  </a:lnTo>
                  <a:lnTo>
                    <a:pt x="59" y="1803"/>
                  </a:lnTo>
                  <a:lnTo>
                    <a:pt x="58" y="1815"/>
                  </a:lnTo>
                  <a:lnTo>
                    <a:pt x="57" y="1820"/>
                  </a:lnTo>
                  <a:lnTo>
                    <a:pt x="53" y="1819"/>
                  </a:lnTo>
                  <a:lnTo>
                    <a:pt x="38" y="1817"/>
                  </a:lnTo>
                  <a:lnTo>
                    <a:pt x="33" y="1816"/>
                  </a:lnTo>
                  <a:lnTo>
                    <a:pt x="34" y="1812"/>
                  </a:lnTo>
                  <a:lnTo>
                    <a:pt x="47" y="1738"/>
                  </a:lnTo>
                  <a:lnTo>
                    <a:pt x="48" y="1733"/>
                  </a:lnTo>
                  <a:lnTo>
                    <a:pt x="52" y="1734"/>
                  </a:lnTo>
                  <a:lnTo>
                    <a:pt x="63" y="1736"/>
                  </a:lnTo>
                  <a:lnTo>
                    <a:pt x="67" y="1736"/>
                  </a:lnTo>
                  <a:lnTo>
                    <a:pt x="67" y="1741"/>
                  </a:lnTo>
                  <a:close/>
                  <a:moveTo>
                    <a:pt x="190" y="1511"/>
                  </a:moveTo>
                  <a:lnTo>
                    <a:pt x="190" y="1511"/>
                  </a:lnTo>
                  <a:cubicBezTo>
                    <a:pt x="180" y="1510"/>
                    <a:pt x="170" y="1510"/>
                    <a:pt x="162" y="1511"/>
                  </a:cubicBezTo>
                  <a:lnTo>
                    <a:pt x="162" y="1511"/>
                  </a:lnTo>
                  <a:cubicBezTo>
                    <a:pt x="154" y="1512"/>
                    <a:pt x="146" y="1515"/>
                    <a:pt x="139" y="1519"/>
                  </a:cubicBezTo>
                  <a:lnTo>
                    <a:pt x="139" y="1519"/>
                  </a:lnTo>
                  <a:cubicBezTo>
                    <a:pt x="133" y="1523"/>
                    <a:pt x="127" y="1528"/>
                    <a:pt x="122" y="1535"/>
                  </a:cubicBezTo>
                  <a:cubicBezTo>
                    <a:pt x="118" y="1541"/>
                    <a:pt x="114" y="1549"/>
                    <a:pt x="112" y="1558"/>
                  </a:cubicBezTo>
                  <a:cubicBezTo>
                    <a:pt x="110" y="1563"/>
                    <a:pt x="109" y="1568"/>
                    <a:pt x="109" y="1574"/>
                  </a:cubicBezTo>
                  <a:cubicBezTo>
                    <a:pt x="109" y="1579"/>
                    <a:pt x="109" y="1584"/>
                    <a:pt x="110" y="1589"/>
                  </a:cubicBezTo>
                  <a:cubicBezTo>
                    <a:pt x="111" y="1595"/>
                    <a:pt x="113" y="1600"/>
                    <a:pt x="115" y="1605"/>
                  </a:cubicBezTo>
                  <a:cubicBezTo>
                    <a:pt x="117" y="1610"/>
                    <a:pt x="120" y="1615"/>
                    <a:pt x="123" y="1619"/>
                  </a:cubicBezTo>
                  <a:cubicBezTo>
                    <a:pt x="127" y="1624"/>
                    <a:pt x="131" y="1629"/>
                    <a:pt x="135" y="1633"/>
                  </a:cubicBezTo>
                  <a:cubicBezTo>
                    <a:pt x="139" y="1637"/>
                    <a:pt x="144" y="1641"/>
                    <a:pt x="150" y="1645"/>
                  </a:cubicBezTo>
                  <a:cubicBezTo>
                    <a:pt x="161" y="1652"/>
                    <a:pt x="175" y="1658"/>
                    <a:pt x="190" y="1662"/>
                  </a:cubicBezTo>
                  <a:cubicBezTo>
                    <a:pt x="200" y="1665"/>
                    <a:pt x="210" y="1667"/>
                    <a:pt x="219" y="1667"/>
                  </a:cubicBezTo>
                  <a:cubicBezTo>
                    <a:pt x="228" y="1668"/>
                    <a:pt x="237" y="1667"/>
                    <a:pt x="245" y="1665"/>
                  </a:cubicBezTo>
                  <a:cubicBezTo>
                    <a:pt x="254" y="1664"/>
                    <a:pt x="262" y="1661"/>
                    <a:pt x="269" y="1658"/>
                  </a:cubicBezTo>
                  <a:cubicBezTo>
                    <a:pt x="276" y="1654"/>
                    <a:pt x="283" y="1650"/>
                    <a:pt x="288" y="1645"/>
                  </a:cubicBezTo>
                  <a:cubicBezTo>
                    <a:pt x="294" y="1640"/>
                    <a:pt x="299" y="1634"/>
                    <a:pt x="303" y="1628"/>
                  </a:cubicBezTo>
                  <a:cubicBezTo>
                    <a:pt x="307" y="1622"/>
                    <a:pt x="310" y="1615"/>
                    <a:pt x="312" y="1607"/>
                  </a:cubicBezTo>
                  <a:cubicBezTo>
                    <a:pt x="314" y="1601"/>
                    <a:pt x="315" y="1594"/>
                    <a:pt x="315" y="1587"/>
                  </a:cubicBezTo>
                  <a:cubicBezTo>
                    <a:pt x="316" y="1580"/>
                    <a:pt x="315" y="1573"/>
                    <a:pt x="314" y="1566"/>
                  </a:cubicBezTo>
                  <a:cubicBezTo>
                    <a:pt x="313" y="1558"/>
                    <a:pt x="310" y="1552"/>
                    <a:pt x="307" y="1545"/>
                  </a:cubicBezTo>
                  <a:cubicBezTo>
                    <a:pt x="305" y="1539"/>
                    <a:pt x="301" y="1533"/>
                    <a:pt x="296" y="1527"/>
                  </a:cubicBezTo>
                  <a:lnTo>
                    <a:pt x="293" y="1523"/>
                  </a:lnTo>
                  <a:lnTo>
                    <a:pt x="297" y="1521"/>
                  </a:lnTo>
                  <a:lnTo>
                    <a:pt x="306" y="1514"/>
                  </a:lnTo>
                  <a:lnTo>
                    <a:pt x="310" y="1512"/>
                  </a:lnTo>
                  <a:lnTo>
                    <a:pt x="312" y="1515"/>
                  </a:lnTo>
                  <a:cubicBezTo>
                    <a:pt x="318" y="1521"/>
                    <a:pt x="322" y="1528"/>
                    <a:pt x="326" y="1535"/>
                  </a:cubicBezTo>
                  <a:cubicBezTo>
                    <a:pt x="330" y="1541"/>
                    <a:pt x="332" y="1548"/>
                    <a:pt x="334" y="1554"/>
                  </a:cubicBezTo>
                  <a:cubicBezTo>
                    <a:pt x="337" y="1561"/>
                    <a:pt x="338" y="1567"/>
                    <a:pt x="339" y="1573"/>
                  </a:cubicBezTo>
                  <a:cubicBezTo>
                    <a:pt x="340" y="1580"/>
                    <a:pt x="340" y="1586"/>
                    <a:pt x="340" y="1592"/>
                  </a:cubicBezTo>
                  <a:cubicBezTo>
                    <a:pt x="340" y="1597"/>
                    <a:pt x="339" y="1603"/>
                    <a:pt x="339" y="1608"/>
                  </a:cubicBezTo>
                  <a:lnTo>
                    <a:pt x="339" y="1608"/>
                  </a:lnTo>
                  <a:cubicBezTo>
                    <a:pt x="338" y="1613"/>
                    <a:pt x="337" y="1618"/>
                    <a:pt x="336" y="1623"/>
                  </a:cubicBezTo>
                  <a:cubicBezTo>
                    <a:pt x="333" y="1631"/>
                    <a:pt x="330" y="1639"/>
                    <a:pt x="327" y="1646"/>
                  </a:cubicBezTo>
                  <a:cubicBezTo>
                    <a:pt x="323" y="1653"/>
                    <a:pt x="319" y="1660"/>
                    <a:pt x="314" y="1666"/>
                  </a:cubicBezTo>
                  <a:cubicBezTo>
                    <a:pt x="309" y="1672"/>
                    <a:pt x="303" y="1678"/>
                    <a:pt x="297" y="1683"/>
                  </a:cubicBezTo>
                  <a:lnTo>
                    <a:pt x="297" y="1683"/>
                  </a:lnTo>
                  <a:cubicBezTo>
                    <a:pt x="291" y="1688"/>
                    <a:pt x="285" y="1692"/>
                    <a:pt x="278" y="1695"/>
                  </a:cubicBezTo>
                  <a:lnTo>
                    <a:pt x="278" y="1695"/>
                  </a:lnTo>
                  <a:cubicBezTo>
                    <a:pt x="271" y="1699"/>
                    <a:pt x="264" y="1702"/>
                    <a:pt x="256" y="1704"/>
                  </a:cubicBezTo>
                  <a:cubicBezTo>
                    <a:pt x="249" y="1706"/>
                    <a:pt x="241" y="1708"/>
                    <a:pt x="233" y="1708"/>
                  </a:cubicBezTo>
                  <a:cubicBezTo>
                    <a:pt x="225" y="1709"/>
                    <a:pt x="217" y="1709"/>
                    <a:pt x="209" y="1708"/>
                  </a:cubicBezTo>
                  <a:cubicBezTo>
                    <a:pt x="201" y="1708"/>
                    <a:pt x="192" y="1706"/>
                    <a:pt x="184" y="1704"/>
                  </a:cubicBezTo>
                  <a:cubicBezTo>
                    <a:pt x="176" y="1702"/>
                    <a:pt x="168" y="1699"/>
                    <a:pt x="161" y="1696"/>
                  </a:cubicBezTo>
                  <a:cubicBezTo>
                    <a:pt x="154" y="1693"/>
                    <a:pt x="147" y="1689"/>
                    <a:pt x="140" y="1684"/>
                  </a:cubicBezTo>
                  <a:cubicBezTo>
                    <a:pt x="133" y="1680"/>
                    <a:pt x="126" y="1675"/>
                    <a:pt x="121" y="1670"/>
                  </a:cubicBezTo>
                  <a:cubicBezTo>
                    <a:pt x="115" y="1664"/>
                    <a:pt x="110" y="1658"/>
                    <a:pt x="105" y="1652"/>
                  </a:cubicBezTo>
                  <a:cubicBezTo>
                    <a:pt x="100" y="1645"/>
                    <a:pt x="96" y="1638"/>
                    <a:pt x="93" y="1631"/>
                  </a:cubicBezTo>
                  <a:cubicBezTo>
                    <a:pt x="90" y="1624"/>
                    <a:pt x="87" y="1616"/>
                    <a:pt x="86" y="1608"/>
                  </a:cubicBezTo>
                  <a:cubicBezTo>
                    <a:pt x="84" y="1599"/>
                    <a:pt x="84" y="1591"/>
                    <a:pt x="84" y="1582"/>
                  </a:cubicBezTo>
                  <a:cubicBezTo>
                    <a:pt x="85" y="1573"/>
                    <a:pt x="86" y="1563"/>
                    <a:pt x="89" y="1554"/>
                  </a:cubicBezTo>
                  <a:cubicBezTo>
                    <a:pt x="91" y="1548"/>
                    <a:pt x="93" y="1542"/>
                    <a:pt x="95" y="1536"/>
                  </a:cubicBezTo>
                  <a:cubicBezTo>
                    <a:pt x="98" y="1530"/>
                    <a:pt x="101" y="1525"/>
                    <a:pt x="104" y="1520"/>
                  </a:cubicBezTo>
                  <a:lnTo>
                    <a:pt x="104" y="1520"/>
                  </a:lnTo>
                  <a:cubicBezTo>
                    <a:pt x="107" y="1515"/>
                    <a:pt x="111" y="1510"/>
                    <a:pt x="115" y="1505"/>
                  </a:cubicBezTo>
                  <a:cubicBezTo>
                    <a:pt x="117" y="1503"/>
                    <a:pt x="119" y="1501"/>
                    <a:pt x="121" y="1498"/>
                  </a:cubicBezTo>
                  <a:lnTo>
                    <a:pt x="112" y="1497"/>
                  </a:lnTo>
                  <a:lnTo>
                    <a:pt x="107" y="1496"/>
                  </a:lnTo>
                  <a:lnTo>
                    <a:pt x="109" y="1491"/>
                  </a:lnTo>
                  <a:lnTo>
                    <a:pt x="114" y="1474"/>
                  </a:lnTo>
                  <a:lnTo>
                    <a:pt x="115" y="1469"/>
                  </a:lnTo>
                  <a:lnTo>
                    <a:pt x="119" y="1471"/>
                  </a:lnTo>
                  <a:lnTo>
                    <a:pt x="195" y="1491"/>
                  </a:lnTo>
                  <a:lnTo>
                    <a:pt x="199" y="1492"/>
                  </a:lnTo>
                  <a:lnTo>
                    <a:pt x="198" y="1497"/>
                  </a:lnTo>
                  <a:lnTo>
                    <a:pt x="195" y="1508"/>
                  </a:lnTo>
                  <a:lnTo>
                    <a:pt x="194" y="1512"/>
                  </a:lnTo>
                  <a:lnTo>
                    <a:pt x="190" y="1511"/>
                  </a:lnTo>
                  <a:close/>
                  <a:moveTo>
                    <a:pt x="359" y="1512"/>
                  </a:moveTo>
                  <a:lnTo>
                    <a:pt x="359" y="1512"/>
                  </a:lnTo>
                  <a:lnTo>
                    <a:pt x="363" y="1514"/>
                  </a:lnTo>
                  <a:lnTo>
                    <a:pt x="365" y="1510"/>
                  </a:lnTo>
                  <a:lnTo>
                    <a:pt x="392" y="1453"/>
                  </a:lnTo>
                  <a:lnTo>
                    <a:pt x="393" y="1449"/>
                  </a:lnTo>
                  <a:lnTo>
                    <a:pt x="389" y="1447"/>
                  </a:lnTo>
                  <a:lnTo>
                    <a:pt x="376" y="1441"/>
                  </a:lnTo>
                  <a:lnTo>
                    <a:pt x="371" y="1439"/>
                  </a:lnTo>
                  <a:lnTo>
                    <a:pt x="370" y="1444"/>
                  </a:lnTo>
                  <a:lnTo>
                    <a:pt x="365" y="1456"/>
                  </a:lnTo>
                  <a:lnTo>
                    <a:pt x="363" y="1461"/>
                  </a:lnTo>
                  <a:lnTo>
                    <a:pt x="360" y="1458"/>
                  </a:lnTo>
                  <a:cubicBezTo>
                    <a:pt x="358" y="1457"/>
                    <a:pt x="357" y="1456"/>
                    <a:pt x="355" y="1454"/>
                  </a:cubicBezTo>
                  <a:cubicBezTo>
                    <a:pt x="354" y="1452"/>
                    <a:pt x="352" y="1451"/>
                    <a:pt x="349" y="1449"/>
                  </a:cubicBezTo>
                  <a:lnTo>
                    <a:pt x="324" y="1426"/>
                  </a:lnTo>
                  <a:lnTo>
                    <a:pt x="356" y="1352"/>
                  </a:lnTo>
                  <a:lnTo>
                    <a:pt x="387" y="1355"/>
                  </a:lnTo>
                  <a:lnTo>
                    <a:pt x="387" y="1355"/>
                  </a:lnTo>
                  <a:cubicBezTo>
                    <a:pt x="389" y="1355"/>
                    <a:pt x="391" y="1355"/>
                    <a:pt x="393" y="1355"/>
                  </a:cubicBezTo>
                  <a:cubicBezTo>
                    <a:pt x="395" y="1356"/>
                    <a:pt x="397" y="1356"/>
                    <a:pt x="400" y="1357"/>
                  </a:cubicBezTo>
                  <a:lnTo>
                    <a:pt x="400" y="1357"/>
                  </a:lnTo>
                  <a:cubicBezTo>
                    <a:pt x="401" y="1357"/>
                    <a:pt x="403" y="1358"/>
                    <a:pt x="404" y="1359"/>
                  </a:cubicBezTo>
                  <a:cubicBezTo>
                    <a:pt x="406" y="1360"/>
                    <a:pt x="407" y="1361"/>
                    <a:pt x="407" y="1363"/>
                  </a:cubicBezTo>
                  <a:lnTo>
                    <a:pt x="407" y="1363"/>
                  </a:lnTo>
                  <a:cubicBezTo>
                    <a:pt x="408" y="1364"/>
                    <a:pt x="408" y="1365"/>
                    <a:pt x="408" y="1367"/>
                  </a:cubicBezTo>
                  <a:cubicBezTo>
                    <a:pt x="408" y="1370"/>
                    <a:pt x="407" y="1373"/>
                    <a:pt x="405" y="1376"/>
                  </a:cubicBezTo>
                  <a:lnTo>
                    <a:pt x="403" y="1380"/>
                  </a:lnTo>
                  <a:lnTo>
                    <a:pt x="408" y="1382"/>
                  </a:lnTo>
                  <a:lnTo>
                    <a:pt x="418" y="1387"/>
                  </a:lnTo>
                  <a:lnTo>
                    <a:pt x="422" y="1389"/>
                  </a:lnTo>
                  <a:lnTo>
                    <a:pt x="424" y="1385"/>
                  </a:lnTo>
                  <a:lnTo>
                    <a:pt x="456" y="1315"/>
                  </a:lnTo>
                  <a:lnTo>
                    <a:pt x="458" y="1311"/>
                  </a:lnTo>
                  <a:lnTo>
                    <a:pt x="454" y="1309"/>
                  </a:lnTo>
                  <a:lnTo>
                    <a:pt x="440" y="1303"/>
                  </a:lnTo>
                  <a:lnTo>
                    <a:pt x="436" y="1301"/>
                  </a:lnTo>
                  <a:lnTo>
                    <a:pt x="434" y="1305"/>
                  </a:lnTo>
                  <a:lnTo>
                    <a:pt x="430" y="1316"/>
                  </a:lnTo>
                  <a:lnTo>
                    <a:pt x="428" y="1322"/>
                  </a:lnTo>
                  <a:cubicBezTo>
                    <a:pt x="426" y="1322"/>
                    <a:pt x="425" y="1321"/>
                    <a:pt x="423" y="1321"/>
                  </a:cubicBezTo>
                  <a:cubicBezTo>
                    <a:pt x="420" y="1320"/>
                    <a:pt x="416" y="1319"/>
                    <a:pt x="412" y="1318"/>
                  </a:cubicBezTo>
                  <a:cubicBezTo>
                    <a:pt x="409" y="1318"/>
                    <a:pt x="405" y="1317"/>
                    <a:pt x="402" y="1317"/>
                  </a:cubicBezTo>
                  <a:cubicBezTo>
                    <a:pt x="398" y="1317"/>
                    <a:pt x="395" y="1316"/>
                    <a:pt x="393" y="1316"/>
                  </a:cubicBezTo>
                  <a:lnTo>
                    <a:pt x="393" y="1316"/>
                  </a:lnTo>
                  <a:lnTo>
                    <a:pt x="187" y="1305"/>
                  </a:lnTo>
                  <a:lnTo>
                    <a:pt x="184" y="1304"/>
                  </a:lnTo>
                  <a:lnTo>
                    <a:pt x="182" y="1307"/>
                  </a:lnTo>
                  <a:lnTo>
                    <a:pt x="179" y="1314"/>
                  </a:lnTo>
                  <a:lnTo>
                    <a:pt x="178" y="1317"/>
                  </a:lnTo>
                  <a:lnTo>
                    <a:pt x="180" y="1320"/>
                  </a:lnTo>
                  <a:lnTo>
                    <a:pt x="323" y="1460"/>
                  </a:lnTo>
                  <a:lnTo>
                    <a:pt x="339" y="1476"/>
                  </a:lnTo>
                  <a:cubicBezTo>
                    <a:pt x="344" y="1481"/>
                    <a:pt x="347" y="1485"/>
                    <a:pt x="348" y="1489"/>
                  </a:cubicBezTo>
                  <a:cubicBezTo>
                    <a:pt x="349" y="1491"/>
                    <a:pt x="349" y="1492"/>
                    <a:pt x="349" y="1494"/>
                  </a:cubicBezTo>
                  <a:cubicBezTo>
                    <a:pt x="349" y="1497"/>
                    <a:pt x="348" y="1499"/>
                    <a:pt x="347" y="1502"/>
                  </a:cubicBezTo>
                  <a:lnTo>
                    <a:pt x="345" y="1506"/>
                  </a:lnTo>
                  <a:lnTo>
                    <a:pt x="349" y="1508"/>
                  </a:lnTo>
                  <a:lnTo>
                    <a:pt x="359" y="1512"/>
                  </a:lnTo>
                  <a:close/>
                  <a:moveTo>
                    <a:pt x="306" y="1409"/>
                  </a:moveTo>
                  <a:lnTo>
                    <a:pt x="306" y="1409"/>
                  </a:lnTo>
                  <a:lnTo>
                    <a:pt x="259" y="1364"/>
                  </a:lnTo>
                  <a:lnTo>
                    <a:pt x="245" y="1349"/>
                  </a:lnTo>
                  <a:lnTo>
                    <a:pt x="239" y="1343"/>
                  </a:lnTo>
                  <a:lnTo>
                    <a:pt x="249" y="1344"/>
                  </a:lnTo>
                  <a:lnTo>
                    <a:pt x="260" y="1345"/>
                  </a:lnTo>
                  <a:lnTo>
                    <a:pt x="271" y="1346"/>
                  </a:lnTo>
                  <a:lnTo>
                    <a:pt x="271" y="1346"/>
                  </a:lnTo>
                  <a:lnTo>
                    <a:pt x="333" y="1351"/>
                  </a:lnTo>
                  <a:lnTo>
                    <a:pt x="306" y="1409"/>
                  </a:lnTo>
                  <a:close/>
                  <a:moveTo>
                    <a:pt x="408" y="1062"/>
                  </a:moveTo>
                  <a:lnTo>
                    <a:pt x="408" y="1062"/>
                  </a:lnTo>
                  <a:cubicBezTo>
                    <a:pt x="402" y="1059"/>
                    <a:pt x="397" y="1056"/>
                    <a:pt x="392" y="1054"/>
                  </a:cubicBezTo>
                  <a:cubicBezTo>
                    <a:pt x="387" y="1052"/>
                    <a:pt x="383" y="1051"/>
                    <a:pt x="378" y="1050"/>
                  </a:cubicBezTo>
                  <a:cubicBezTo>
                    <a:pt x="375" y="1049"/>
                    <a:pt x="371" y="1048"/>
                    <a:pt x="367" y="1048"/>
                  </a:cubicBezTo>
                  <a:cubicBezTo>
                    <a:pt x="364" y="1048"/>
                    <a:pt x="361" y="1049"/>
                    <a:pt x="358" y="1050"/>
                  </a:cubicBezTo>
                  <a:cubicBezTo>
                    <a:pt x="355" y="1052"/>
                    <a:pt x="352" y="1054"/>
                    <a:pt x="349" y="1057"/>
                  </a:cubicBezTo>
                  <a:cubicBezTo>
                    <a:pt x="346" y="1060"/>
                    <a:pt x="344" y="1064"/>
                    <a:pt x="341" y="1068"/>
                  </a:cubicBezTo>
                  <a:lnTo>
                    <a:pt x="341" y="1068"/>
                  </a:lnTo>
                  <a:lnTo>
                    <a:pt x="329" y="1089"/>
                  </a:lnTo>
                  <a:lnTo>
                    <a:pt x="483" y="1179"/>
                  </a:lnTo>
                  <a:lnTo>
                    <a:pt x="483" y="1179"/>
                  </a:lnTo>
                  <a:lnTo>
                    <a:pt x="490" y="1183"/>
                  </a:lnTo>
                  <a:lnTo>
                    <a:pt x="490" y="1183"/>
                  </a:lnTo>
                  <a:lnTo>
                    <a:pt x="497" y="1187"/>
                  </a:lnTo>
                  <a:lnTo>
                    <a:pt x="497" y="1187"/>
                  </a:lnTo>
                  <a:cubicBezTo>
                    <a:pt x="498" y="1188"/>
                    <a:pt x="500" y="1189"/>
                    <a:pt x="502" y="1190"/>
                  </a:cubicBezTo>
                  <a:lnTo>
                    <a:pt x="506" y="1183"/>
                  </a:lnTo>
                  <a:lnTo>
                    <a:pt x="512" y="1170"/>
                  </a:lnTo>
                  <a:lnTo>
                    <a:pt x="514" y="1166"/>
                  </a:lnTo>
                  <a:lnTo>
                    <a:pt x="519" y="1169"/>
                  </a:lnTo>
                  <a:lnTo>
                    <a:pt x="531" y="1176"/>
                  </a:lnTo>
                  <a:lnTo>
                    <a:pt x="535" y="1178"/>
                  </a:lnTo>
                  <a:lnTo>
                    <a:pt x="533" y="1182"/>
                  </a:lnTo>
                  <a:lnTo>
                    <a:pt x="493" y="1250"/>
                  </a:lnTo>
                  <a:lnTo>
                    <a:pt x="490" y="1254"/>
                  </a:lnTo>
                  <a:lnTo>
                    <a:pt x="486" y="1251"/>
                  </a:lnTo>
                  <a:lnTo>
                    <a:pt x="477" y="1246"/>
                  </a:lnTo>
                  <a:lnTo>
                    <a:pt x="473" y="1244"/>
                  </a:lnTo>
                  <a:lnTo>
                    <a:pt x="475" y="1240"/>
                  </a:lnTo>
                  <a:cubicBezTo>
                    <a:pt x="477" y="1236"/>
                    <a:pt x="478" y="1233"/>
                    <a:pt x="479" y="1231"/>
                  </a:cubicBezTo>
                  <a:cubicBezTo>
                    <a:pt x="479" y="1229"/>
                    <a:pt x="479" y="1227"/>
                    <a:pt x="478" y="1225"/>
                  </a:cubicBezTo>
                  <a:cubicBezTo>
                    <a:pt x="478" y="1224"/>
                    <a:pt x="477" y="1222"/>
                    <a:pt x="476" y="1221"/>
                  </a:cubicBezTo>
                  <a:cubicBezTo>
                    <a:pt x="474" y="1219"/>
                    <a:pt x="472" y="1218"/>
                    <a:pt x="470" y="1216"/>
                  </a:cubicBezTo>
                  <a:lnTo>
                    <a:pt x="470" y="1216"/>
                  </a:lnTo>
                  <a:cubicBezTo>
                    <a:pt x="468" y="1215"/>
                    <a:pt x="465" y="1213"/>
                    <a:pt x="462" y="1211"/>
                  </a:cubicBezTo>
                  <a:cubicBezTo>
                    <a:pt x="459" y="1209"/>
                    <a:pt x="456" y="1207"/>
                    <a:pt x="453" y="1205"/>
                  </a:cubicBezTo>
                  <a:lnTo>
                    <a:pt x="309" y="1122"/>
                  </a:lnTo>
                  <a:lnTo>
                    <a:pt x="294" y="1147"/>
                  </a:lnTo>
                  <a:lnTo>
                    <a:pt x="294" y="1147"/>
                  </a:lnTo>
                  <a:cubicBezTo>
                    <a:pt x="291" y="1153"/>
                    <a:pt x="289" y="1158"/>
                    <a:pt x="289" y="1163"/>
                  </a:cubicBezTo>
                  <a:cubicBezTo>
                    <a:pt x="288" y="1167"/>
                    <a:pt x="289" y="1172"/>
                    <a:pt x="291" y="1176"/>
                  </a:cubicBezTo>
                  <a:cubicBezTo>
                    <a:pt x="294" y="1180"/>
                    <a:pt x="298" y="1184"/>
                    <a:pt x="303" y="1189"/>
                  </a:cubicBezTo>
                  <a:lnTo>
                    <a:pt x="303" y="1189"/>
                  </a:lnTo>
                  <a:cubicBezTo>
                    <a:pt x="308" y="1194"/>
                    <a:pt x="315" y="1199"/>
                    <a:pt x="323" y="1203"/>
                  </a:cubicBezTo>
                  <a:lnTo>
                    <a:pt x="327" y="1206"/>
                  </a:lnTo>
                  <a:lnTo>
                    <a:pt x="325" y="1210"/>
                  </a:lnTo>
                  <a:lnTo>
                    <a:pt x="319" y="1220"/>
                  </a:lnTo>
                  <a:lnTo>
                    <a:pt x="316" y="1224"/>
                  </a:lnTo>
                  <a:lnTo>
                    <a:pt x="312" y="1222"/>
                  </a:lnTo>
                  <a:lnTo>
                    <a:pt x="252" y="1184"/>
                  </a:lnTo>
                  <a:lnTo>
                    <a:pt x="248" y="1182"/>
                  </a:lnTo>
                  <a:lnTo>
                    <a:pt x="250" y="1178"/>
                  </a:lnTo>
                  <a:lnTo>
                    <a:pt x="350" y="1011"/>
                  </a:lnTo>
                  <a:lnTo>
                    <a:pt x="353" y="1007"/>
                  </a:lnTo>
                  <a:lnTo>
                    <a:pt x="357" y="1009"/>
                  </a:lnTo>
                  <a:lnTo>
                    <a:pt x="419" y="1043"/>
                  </a:lnTo>
                  <a:lnTo>
                    <a:pt x="423" y="1046"/>
                  </a:lnTo>
                  <a:lnTo>
                    <a:pt x="421" y="1050"/>
                  </a:lnTo>
                  <a:lnTo>
                    <a:pt x="414" y="1061"/>
                  </a:lnTo>
                  <a:lnTo>
                    <a:pt x="412" y="1064"/>
                  </a:lnTo>
                  <a:lnTo>
                    <a:pt x="408" y="1062"/>
                  </a:lnTo>
                  <a:close/>
                  <a:moveTo>
                    <a:pt x="450" y="903"/>
                  </a:moveTo>
                  <a:lnTo>
                    <a:pt x="450" y="903"/>
                  </a:lnTo>
                  <a:lnTo>
                    <a:pt x="453" y="899"/>
                  </a:lnTo>
                  <a:lnTo>
                    <a:pt x="449" y="896"/>
                  </a:lnTo>
                  <a:lnTo>
                    <a:pt x="440" y="889"/>
                  </a:lnTo>
                  <a:lnTo>
                    <a:pt x="437" y="886"/>
                  </a:lnTo>
                  <a:lnTo>
                    <a:pt x="434" y="890"/>
                  </a:lnTo>
                  <a:lnTo>
                    <a:pt x="387" y="948"/>
                  </a:lnTo>
                  <a:lnTo>
                    <a:pt x="384" y="952"/>
                  </a:lnTo>
                  <a:lnTo>
                    <a:pt x="387" y="955"/>
                  </a:lnTo>
                  <a:lnTo>
                    <a:pt x="399" y="964"/>
                  </a:lnTo>
                  <a:lnTo>
                    <a:pt x="402" y="967"/>
                  </a:lnTo>
                  <a:lnTo>
                    <a:pt x="405" y="963"/>
                  </a:lnTo>
                  <a:lnTo>
                    <a:pt x="409" y="958"/>
                  </a:lnTo>
                  <a:lnTo>
                    <a:pt x="412" y="953"/>
                  </a:lnTo>
                  <a:lnTo>
                    <a:pt x="416" y="948"/>
                  </a:lnTo>
                  <a:lnTo>
                    <a:pt x="416" y="948"/>
                  </a:lnTo>
                  <a:lnTo>
                    <a:pt x="417" y="947"/>
                  </a:lnTo>
                  <a:lnTo>
                    <a:pt x="419" y="949"/>
                  </a:lnTo>
                  <a:lnTo>
                    <a:pt x="419" y="949"/>
                  </a:lnTo>
                  <a:lnTo>
                    <a:pt x="427" y="956"/>
                  </a:lnTo>
                  <a:lnTo>
                    <a:pt x="427" y="956"/>
                  </a:lnTo>
                  <a:lnTo>
                    <a:pt x="435" y="963"/>
                  </a:lnTo>
                  <a:lnTo>
                    <a:pt x="435" y="963"/>
                  </a:lnTo>
                  <a:lnTo>
                    <a:pt x="443" y="969"/>
                  </a:lnTo>
                  <a:lnTo>
                    <a:pt x="443" y="969"/>
                  </a:lnTo>
                  <a:lnTo>
                    <a:pt x="496" y="1012"/>
                  </a:lnTo>
                  <a:cubicBezTo>
                    <a:pt x="505" y="1018"/>
                    <a:pt x="513" y="1024"/>
                    <a:pt x="520" y="1029"/>
                  </a:cubicBezTo>
                  <a:cubicBezTo>
                    <a:pt x="528" y="1034"/>
                    <a:pt x="535" y="1038"/>
                    <a:pt x="542" y="1042"/>
                  </a:cubicBezTo>
                  <a:lnTo>
                    <a:pt x="542" y="1042"/>
                  </a:lnTo>
                  <a:cubicBezTo>
                    <a:pt x="550" y="1045"/>
                    <a:pt x="556" y="1048"/>
                    <a:pt x="563" y="1050"/>
                  </a:cubicBezTo>
                  <a:cubicBezTo>
                    <a:pt x="570" y="1052"/>
                    <a:pt x="577" y="1053"/>
                    <a:pt x="583" y="1053"/>
                  </a:cubicBezTo>
                  <a:cubicBezTo>
                    <a:pt x="590" y="1054"/>
                    <a:pt x="596" y="1053"/>
                    <a:pt x="603" y="1051"/>
                  </a:cubicBezTo>
                  <a:lnTo>
                    <a:pt x="603" y="1051"/>
                  </a:lnTo>
                  <a:cubicBezTo>
                    <a:pt x="609" y="1050"/>
                    <a:pt x="615" y="1047"/>
                    <a:pt x="621" y="1044"/>
                  </a:cubicBezTo>
                  <a:cubicBezTo>
                    <a:pt x="627" y="1040"/>
                    <a:pt x="633" y="1036"/>
                    <a:pt x="639" y="1031"/>
                  </a:cubicBezTo>
                  <a:cubicBezTo>
                    <a:pt x="645" y="1025"/>
                    <a:pt x="651" y="1019"/>
                    <a:pt x="656" y="1012"/>
                  </a:cubicBezTo>
                  <a:cubicBezTo>
                    <a:pt x="662" y="1005"/>
                    <a:pt x="666" y="998"/>
                    <a:pt x="670" y="992"/>
                  </a:cubicBezTo>
                  <a:cubicBezTo>
                    <a:pt x="673" y="985"/>
                    <a:pt x="676" y="978"/>
                    <a:pt x="677" y="972"/>
                  </a:cubicBezTo>
                  <a:cubicBezTo>
                    <a:pt x="678" y="965"/>
                    <a:pt x="679" y="958"/>
                    <a:pt x="679" y="952"/>
                  </a:cubicBezTo>
                  <a:cubicBezTo>
                    <a:pt x="678" y="945"/>
                    <a:pt x="677" y="939"/>
                    <a:pt x="675" y="933"/>
                  </a:cubicBezTo>
                  <a:cubicBezTo>
                    <a:pt x="673" y="926"/>
                    <a:pt x="671" y="920"/>
                    <a:pt x="668" y="915"/>
                  </a:cubicBezTo>
                  <a:cubicBezTo>
                    <a:pt x="665" y="909"/>
                    <a:pt x="661" y="903"/>
                    <a:pt x="656" y="897"/>
                  </a:cubicBezTo>
                  <a:cubicBezTo>
                    <a:pt x="652" y="892"/>
                    <a:pt x="647" y="887"/>
                    <a:pt x="642" y="882"/>
                  </a:cubicBezTo>
                  <a:lnTo>
                    <a:pt x="642" y="882"/>
                  </a:lnTo>
                  <a:cubicBezTo>
                    <a:pt x="637" y="877"/>
                    <a:pt x="632" y="872"/>
                    <a:pt x="626" y="867"/>
                  </a:cubicBezTo>
                  <a:lnTo>
                    <a:pt x="565" y="819"/>
                  </a:lnTo>
                  <a:lnTo>
                    <a:pt x="557" y="811"/>
                  </a:lnTo>
                  <a:lnTo>
                    <a:pt x="549" y="805"/>
                  </a:lnTo>
                  <a:cubicBezTo>
                    <a:pt x="547" y="803"/>
                    <a:pt x="546" y="801"/>
                    <a:pt x="545" y="800"/>
                  </a:cubicBezTo>
                  <a:cubicBezTo>
                    <a:pt x="544" y="798"/>
                    <a:pt x="543" y="796"/>
                    <a:pt x="543" y="795"/>
                  </a:cubicBezTo>
                  <a:cubicBezTo>
                    <a:pt x="542" y="793"/>
                    <a:pt x="543" y="791"/>
                    <a:pt x="544" y="789"/>
                  </a:cubicBezTo>
                  <a:cubicBezTo>
                    <a:pt x="544" y="787"/>
                    <a:pt x="546" y="784"/>
                    <a:pt x="548" y="781"/>
                  </a:cubicBezTo>
                  <a:lnTo>
                    <a:pt x="551" y="778"/>
                  </a:lnTo>
                  <a:lnTo>
                    <a:pt x="548" y="775"/>
                  </a:lnTo>
                  <a:lnTo>
                    <a:pt x="539" y="768"/>
                  </a:lnTo>
                  <a:lnTo>
                    <a:pt x="535" y="765"/>
                  </a:lnTo>
                  <a:lnTo>
                    <a:pt x="532" y="769"/>
                  </a:lnTo>
                  <a:lnTo>
                    <a:pt x="493" y="817"/>
                  </a:lnTo>
                  <a:lnTo>
                    <a:pt x="490" y="821"/>
                  </a:lnTo>
                  <a:lnTo>
                    <a:pt x="494" y="823"/>
                  </a:lnTo>
                  <a:lnTo>
                    <a:pt x="506" y="833"/>
                  </a:lnTo>
                  <a:lnTo>
                    <a:pt x="509" y="836"/>
                  </a:lnTo>
                  <a:lnTo>
                    <a:pt x="512" y="832"/>
                  </a:lnTo>
                  <a:lnTo>
                    <a:pt x="519" y="822"/>
                  </a:lnTo>
                  <a:lnTo>
                    <a:pt x="523" y="816"/>
                  </a:lnTo>
                  <a:lnTo>
                    <a:pt x="528" y="821"/>
                  </a:lnTo>
                  <a:lnTo>
                    <a:pt x="528" y="821"/>
                  </a:lnTo>
                  <a:lnTo>
                    <a:pt x="533" y="825"/>
                  </a:lnTo>
                  <a:lnTo>
                    <a:pt x="533" y="825"/>
                  </a:lnTo>
                  <a:lnTo>
                    <a:pt x="538" y="829"/>
                  </a:lnTo>
                  <a:lnTo>
                    <a:pt x="538" y="829"/>
                  </a:lnTo>
                  <a:lnTo>
                    <a:pt x="611" y="888"/>
                  </a:lnTo>
                  <a:cubicBezTo>
                    <a:pt x="618" y="894"/>
                    <a:pt x="624" y="899"/>
                    <a:pt x="629" y="905"/>
                  </a:cubicBezTo>
                  <a:cubicBezTo>
                    <a:pt x="634" y="910"/>
                    <a:pt x="638" y="916"/>
                    <a:pt x="642" y="922"/>
                  </a:cubicBezTo>
                  <a:cubicBezTo>
                    <a:pt x="645" y="927"/>
                    <a:pt x="648" y="933"/>
                    <a:pt x="650" y="939"/>
                  </a:cubicBezTo>
                  <a:cubicBezTo>
                    <a:pt x="651" y="944"/>
                    <a:pt x="652" y="950"/>
                    <a:pt x="652" y="956"/>
                  </a:cubicBezTo>
                  <a:cubicBezTo>
                    <a:pt x="652" y="962"/>
                    <a:pt x="650" y="968"/>
                    <a:pt x="648" y="973"/>
                  </a:cubicBezTo>
                  <a:cubicBezTo>
                    <a:pt x="645" y="979"/>
                    <a:pt x="642" y="985"/>
                    <a:pt x="637" y="991"/>
                  </a:cubicBezTo>
                  <a:cubicBezTo>
                    <a:pt x="633" y="996"/>
                    <a:pt x="628" y="1001"/>
                    <a:pt x="623" y="1005"/>
                  </a:cubicBezTo>
                  <a:cubicBezTo>
                    <a:pt x="619" y="1008"/>
                    <a:pt x="614" y="1011"/>
                    <a:pt x="609" y="1013"/>
                  </a:cubicBezTo>
                  <a:cubicBezTo>
                    <a:pt x="605" y="1014"/>
                    <a:pt x="600" y="1015"/>
                    <a:pt x="595" y="1016"/>
                  </a:cubicBezTo>
                  <a:cubicBezTo>
                    <a:pt x="591" y="1016"/>
                    <a:pt x="586" y="1016"/>
                    <a:pt x="581" y="1015"/>
                  </a:cubicBezTo>
                  <a:cubicBezTo>
                    <a:pt x="576" y="1014"/>
                    <a:pt x="571" y="1012"/>
                    <a:pt x="566" y="1010"/>
                  </a:cubicBezTo>
                  <a:cubicBezTo>
                    <a:pt x="561" y="1008"/>
                    <a:pt x="557" y="1006"/>
                    <a:pt x="552" y="1003"/>
                  </a:cubicBezTo>
                  <a:cubicBezTo>
                    <a:pt x="546" y="1000"/>
                    <a:pt x="541" y="997"/>
                    <a:pt x="537" y="993"/>
                  </a:cubicBezTo>
                  <a:cubicBezTo>
                    <a:pt x="532" y="990"/>
                    <a:pt x="527" y="986"/>
                    <a:pt x="522" y="983"/>
                  </a:cubicBezTo>
                  <a:lnTo>
                    <a:pt x="456" y="930"/>
                  </a:lnTo>
                  <a:lnTo>
                    <a:pt x="456" y="930"/>
                  </a:lnTo>
                  <a:cubicBezTo>
                    <a:pt x="454" y="929"/>
                    <a:pt x="453" y="928"/>
                    <a:pt x="452" y="927"/>
                  </a:cubicBezTo>
                  <a:cubicBezTo>
                    <a:pt x="451" y="926"/>
                    <a:pt x="449" y="925"/>
                    <a:pt x="448" y="923"/>
                  </a:cubicBezTo>
                  <a:cubicBezTo>
                    <a:pt x="447" y="922"/>
                    <a:pt x="446" y="921"/>
                    <a:pt x="446" y="919"/>
                  </a:cubicBezTo>
                  <a:lnTo>
                    <a:pt x="446" y="919"/>
                  </a:lnTo>
                  <a:cubicBezTo>
                    <a:pt x="445" y="918"/>
                    <a:pt x="445" y="916"/>
                    <a:pt x="444" y="915"/>
                  </a:cubicBezTo>
                  <a:cubicBezTo>
                    <a:pt x="444" y="913"/>
                    <a:pt x="445" y="911"/>
                    <a:pt x="445" y="910"/>
                  </a:cubicBezTo>
                  <a:lnTo>
                    <a:pt x="445" y="910"/>
                  </a:lnTo>
                  <a:cubicBezTo>
                    <a:pt x="446" y="907"/>
                    <a:pt x="448" y="905"/>
                    <a:pt x="450" y="903"/>
                  </a:cubicBezTo>
                  <a:close/>
                  <a:moveTo>
                    <a:pt x="409" y="958"/>
                  </a:moveTo>
                  <a:lnTo>
                    <a:pt x="409" y="958"/>
                  </a:lnTo>
                  <a:lnTo>
                    <a:pt x="409" y="958"/>
                  </a:lnTo>
                  <a:close/>
                  <a:moveTo>
                    <a:pt x="409" y="958"/>
                  </a:moveTo>
                  <a:lnTo>
                    <a:pt x="409" y="958"/>
                  </a:lnTo>
                  <a:lnTo>
                    <a:pt x="409" y="958"/>
                  </a:lnTo>
                  <a:close/>
                  <a:moveTo>
                    <a:pt x="750" y="887"/>
                  </a:moveTo>
                  <a:lnTo>
                    <a:pt x="750" y="887"/>
                  </a:lnTo>
                  <a:lnTo>
                    <a:pt x="742" y="880"/>
                  </a:lnTo>
                  <a:lnTo>
                    <a:pt x="739" y="877"/>
                  </a:lnTo>
                  <a:lnTo>
                    <a:pt x="742" y="873"/>
                  </a:lnTo>
                  <a:cubicBezTo>
                    <a:pt x="744" y="870"/>
                    <a:pt x="746" y="868"/>
                    <a:pt x="747" y="865"/>
                  </a:cubicBezTo>
                  <a:lnTo>
                    <a:pt x="747" y="865"/>
                  </a:lnTo>
                  <a:cubicBezTo>
                    <a:pt x="748" y="863"/>
                    <a:pt x="749" y="862"/>
                    <a:pt x="749" y="860"/>
                  </a:cubicBezTo>
                  <a:cubicBezTo>
                    <a:pt x="748" y="858"/>
                    <a:pt x="748" y="857"/>
                    <a:pt x="747" y="855"/>
                  </a:cubicBezTo>
                  <a:lnTo>
                    <a:pt x="747" y="855"/>
                  </a:lnTo>
                  <a:cubicBezTo>
                    <a:pt x="746" y="853"/>
                    <a:pt x="745" y="851"/>
                    <a:pt x="743" y="849"/>
                  </a:cubicBezTo>
                  <a:cubicBezTo>
                    <a:pt x="741" y="847"/>
                    <a:pt x="738" y="845"/>
                    <a:pt x="736" y="842"/>
                  </a:cubicBezTo>
                  <a:lnTo>
                    <a:pt x="736" y="842"/>
                  </a:lnTo>
                  <a:cubicBezTo>
                    <a:pt x="734" y="840"/>
                    <a:pt x="731" y="837"/>
                    <a:pt x="728" y="835"/>
                  </a:cubicBezTo>
                  <a:lnTo>
                    <a:pt x="622" y="736"/>
                  </a:lnTo>
                  <a:cubicBezTo>
                    <a:pt x="619" y="733"/>
                    <a:pt x="616" y="730"/>
                    <a:pt x="613" y="727"/>
                  </a:cubicBezTo>
                  <a:lnTo>
                    <a:pt x="613" y="727"/>
                  </a:lnTo>
                  <a:lnTo>
                    <a:pt x="608" y="722"/>
                  </a:lnTo>
                  <a:lnTo>
                    <a:pt x="604" y="728"/>
                  </a:lnTo>
                  <a:lnTo>
                    <a:pt x="596" y="737"/>
                  </a:lnTo>
                  <a:lnTo>
                    <a:pt x="593" y="740"/>
                  </a:lnTo>
                  <a:lnTo>
                    <a:pt x="589" y="737"/>
                  </a:lnTo>
                  <a:lnTo>
                    <a:pt x="579" y="727"/>
                  </a:lnTo>
                  <a:lnTo>
                    <a:pt x="575" y="724"/>
                  </a:lnTo>
                  <a:lnTo>
                    <a:pt x="578" y="721"/>
                  </a:lnTo>
                  <a:lnTo>
                    <a:pt x="604" y="693"/>
                  </a:lnTo>
                  <a:cubicBezTo>
                    <a:pt x="609" y="688"/>
                    <a:pt x="613" y="683"/>
                    <a:pt x="617" y="679"/>
                  </a:cubicBezTo>
                  <a:cubicBezTo>
                    <a:pt x="622" y="674"/>
                    <a:pt x="627" y="669"/>
                    <a:pt x="631" y="665"/>
                  </a:cubicBezTo>
                  <a:cubicBezTo>
                    <a:pt x="639" y="657"/>
                    <a:pt x="646" y="650"/>
                    <a:pt x="654" y="645"/>
                  </a:cubicBezTo>
                  <a:cubicBezTo>
                    <a:pt x="661" y="639"/>
                    <a:pt x="668" y="635"/>
                    <a:pt x="674" y="631"/>
                  </a:cubicBezTo>
                  <a:lnTo>
                    <a:pt x="674" y="631"/>
                  </a:lnTo>
                  <a:cubicBezTo>
                    <a:pt x="681" y="628"/>
                    <a:pt x="687" y="626"/>
                    <a:pt x="694" y="624"/>
                  </a:cubicBezTo>
                  <a:cubicBezTo>
                    <a:pt x="700" y="623"/>
                    <a:pt x="706" y="623"/>
                    <a:pt x="712" y="624"/>
                  </a:cubicBezTo>
                  <a:cubicBezTo>
                    <a:pt x="718" y="624"/>
                    <a:pt x="724" y="626"/>
                    <a:pt x="729" y="629"/>
                  </a:cubicBezTo>
                  <a:cubicBezTo>
                    <a:pt x="735" y="632"/>
                    <a:pt x="740" y="635"/>
                    <a:pt x="745" y="640"/>
                  </a:cubicBezTo>
                  <a:cubicBezTo>
                    <a:pt x="748" y="643"/>
                    <a:pt x="751" y="646"/>
                    <a:pt x="754" y="650"/>
                  </a:cubicBezTo>
                  <a:lnTo>
                    <a:pt x="754" y="650"/>
                  </a:lnTo>
                  <a:cubicBezTo>
                    <a:pt x="757" y="654"/>
                    <a:pt x="759" y="658"/>
                    <a:pt x="762" y="663"/>
                  </a:cubicBezTo>
                  <a:lnTo>
                    <a:pt x="762" y="663"/>
                  </a:lnTo>
                  <a:cubicBezTo>
                    <a:pt x="764" y="668"/>
                    <a:pt x="766" y="673"/>
                    <a:pt x="767" y="678"/>
                  </a:cubicBezTo>
                  <a:cubicBezTo>
                    <a:pt x="767" y="684"/>
                    <a:pt x="768" y="689"/>
                    <a:pt x="767" y="695"/>
                  </a:cubicBezTo>
                  <a:cubicBezTo>
                    <a:pt x="766" y="702"/>
                    <a:pt x="765" y="708"/>
                    <a:pt x="762" y="715"/>
                  </a:cubicBezTo>
                  <a:cubicBezTo>
                    <a:pt x="760" y="719"/>
                    <a:pt x="758" y="724"/>
                    <a:pt x="756" y="729"/>
                  </a:cubicBezTo>
                  <a:cubicBezTo>
                    <a:pt x="759" y="729"/>
                    <a:pt x="762" y="729"/>
                    <a:pt x="765" y="729"/>
                  </a:cubicBezTo>
                  <a:lnTo>
                    <a:pt x="765" y="729"/>
                  </a:lnTo>
                  <a:lnTo>
                    <a:pt x="774" y="731"/>
                  </a:lnTo>
                  <a:lnTo>
                    <a:pt x="774" y="731"/>
                  </a:lnTo>
                  <a:lnTo>
                    <a:pt x="785" y="733"/>
                  </a:lnTo>
                  <a:lnTo>
                    <a:pt x="785" y="733"/>
                  </a:lnTo>
                  <a:lnTo>
                    <a:pt x="827" y="741"/>
                  </a:lnTo>
                  <a:cubicBezTo>
                    <a:pt x="834" y="742"/>
                    <a:pt x="841" y="743"/>
                    <a:pt x="847" y="744"/>
                  </a:cubicBezTo>
                  <a:cubicBezTo>
                    <a:pt x="849" y="744"/>
                    <a:pt x="852" y="744"/>
                    <a:pt x="855" y="744"/>
                  </a:cubicBezTo>
                  <a:lnTo>
                    <a:pt x="855" y="744"/>
                  </a:lnTo>
                  <a:cubicBezTo>
                    <a:pt x="857" y="744"/>
                    <a:pt x="860" y="744"/>
                    <a:pt x="862" y="743"/>
                  </a:cubicBezTo>
                  <a:cubicBezTo>
                    <a:pt x="864" y="742"/>
                    <a:pt x="866" y="741"/>
                    <a:pt x="868" y="740"/>
                  </a:cubicBezTo>
                  <a:cubicBezTo>
                    <a:pt x="871" y="739"/>
                    <a:pt x="873" y="737"/>
                    <a:pt x="875" y="734"/>
                  </a:cubicBezTo>
                  <a:lnTo>
                    <a:pt x="878" y="731"/>
                  </a:lnTo>
                  <a:lnTo>
                    <a:pt x="881" y="734"/>
                  </a:lnTo>
                  <a:lnTo>
                    <a:pt x="889" y="742"/>
                  </a:lnTo>
                  <a:lnTo>
                    <a:pt x="893" y="745"/>
                  </a:lnTo>
                  <a:lnTo>
                    <a:pt x="890" y="748"/>
                  </a:lnTo>
                  <a:lnTo>
                    <a:pt x="860" y="779"/>
                  </a:lnTo>
                  <a:lnTo>
                    <a:pt x="859" y="780"/>
                  </a:lnTo>
                  <a:lnTo>
                    <a:pt x="857" y="780"/>
                  </a:lnTo>
                  <a:cubicBezTo>
                    <a:pt x="848" y="781"/>
                    <a:pt x="840" y="781"/>
                    <a:pt x="833" y="780"/>
                  </a:cubicBezTo>
                  <a:cubicBezTo>
                    <a:pt x="829" y="780"/>
                    <a:pt x="825" y="779"/>
                    <a:pt x="821" y="779"/>
                  </a:cubicBezTo>
                  <a:lnTo>
                    <a:pt x="821" y="778"/>
                  </a:lnTo>
                  <a:cubicBezTo>
                    <a:pt x="817" y="778"/>
                    <a:pt x="812" y="777"/>
                    <a:pt x="808" y="776"/>
                  </a:cubicBezTo>
                  <a:lnTo>
                    <a:pt x="808" y="776"/>
                  </a:lnTo>
                  <a:lnTo>
                    <a:pt x="767" y="768"/>
                  </a:lnTo>
                  <a:lnTo>
                    <a:pt x="767" y="768"/>
                  </a:lnTo>
                  <a:lnTo>
                    <a:pt x="758" y="766"/>
                  </a:lnTo>
                  <a:lnTo>
                    <a:pt x="758" y="766"/>
                  </a:lnTo>
                  <a:lnTo>
                    <a:pt x="748" y="764"/>
                  </a:lnTo>
                  <a:cubicBezTo>
                    <a:pt x="744" y="763"/>
                    <a:pt x="741" y="763"/>
                    <a:pt x="738" y="763"/>
                  </a:cubicBezTo>
                  <a:lnTo>
                    <a:pt x="738" y="763"/>
                  </a:lnTo>
                  <a:cubicBezTo>
                    <a:pt x="735" y="762"/>
                    <a:pt x="733" y="762"/>
                    <a:pt x="731" y="763"/>
                  </a:cubicBezTo>
                  <a:lnTo>
                    <a:pt x="728" y="765"/>
                  </a:lnTo>
                  <a:lnTo>
                    <a:pt x="728" y="765"/>
                  </a:lnTo>
                  <a:lnTo>
                    <a:pt x="724" y="770"/>
                  </a:lnTo>
                  <a:lnTo>
                    <a:pt x="724" y="770"/>
                  </a:lnTo>
                  <a:lnTo>
                    <a:pt x="720" y="774"/>
                  </a:lnTo>
                  <a:lnTo>
                    <a:pt x="720" y="774"/>
                  </a:lnTo>
                  <a:lnTo>
                    <a:pt x="719" y="774"/>
                  </a:lnTo>
                  <a:lnTo>
                    <a:pt x="764" y="816"/>
                  </a:lnTo>
                  <a:lnTo>
                    <a:pt x="769" y="821"/>
                  </a:lnTo>
                  <a:lnTo>
                    <a:pt x="769" y="821"/>
                  </a:lnTo>
                  <a:lnTo>
                    <a:pt x="775" y="826"/>
                  </a:lnTo>
                  <a:lnTo>
                    <a:pt x="775" y="826"/>
                  </a:lnTo>
                  <a:cubicBezTo>
                    <a:pt x="776" y="828"/>
                    <a:pt x="778" y="829"/>
                    <a:pt x="779" y="831"/>
                  </a:cubicBezTo>
                  <a:lnTo>
                    <a:pt x="781" y="829"/>
                  </a:lnTo>
                  <a:lnTo>
                    <a:pt x="781" y="828"/>
                  </a:lnTo>
                  <a:lnTo>
                    <a:pt x="783" y="826"/>
                  </a:lnTo>
                  <a:lnTo>
                    <a:pt x="786" y="822"/>
                  </a:lnTo>
                  <a:lnTo>
                    <a:pt x="786" y="822"/>
                  </a:lnTo>
                  <a:lnTo>
                    <a:pt x="789" y="819"/>
                  </a:lnTo>
                  <a:lnTo>
                    <a:pt x="789" y="819"/>
                  </a:lnTo>
                  <a:lnTo>
                    <a:pt x="791" y="816"/>
                  </a:lnTo>
                  <a:lnTo>
                    <a:pt x="795" y="813"/>
                  </a:lnTo>
                  <a:lnTo>
                    <a:pt x="798" y="816"/>
                  </a:lnTo>
                  <a:lnTo>
                    <a:pt x="809" y="826"/>
                  </a:lnTo>
                  <a:lnTo>
                    <a:pt x="812" y="829"/>
                  </a:lnTo>
                  <a:lnTo>
                    <a:pt x="809" y="833"/>
                  </a:lnTo>
                  <a:lnTo>
                    <a:pt x="757" y="887"/>
                  </a:lnTo>
                  <a:lnTo>
                    <a:pt x="754" y="890"/>
                  </a:lnTo>
                  <a:lnTo>
                    <a:pt x="750" y="887"/>
                  </a:lnTo>
                  <a:close/>
                  <a:moveTo>
                    <a:pt x="715" y="748"/>
                  </a:moveTo>
                  <a:lnTo>
                    <a:pt x="715" y="748"/>
                  </a:lnTo>
                  <a:cubicBezTo>
                    <a:pt x="719" y="744"/>
                    <a:pt x="722" y="739"/>
                    <a:pt x="725" y="735"/>
                  </a:cubicBezTo>
                  <a:cubicBezTo>
                    <a:pt x="728" y="730"/>
                    <a:pt x="730" y="726"/>
                    <a:pt x="732" y="722"/>
                  </a:cubicBezTo>
                  <a:lnTo>
                    <a:pt x="732" y="722"/>
                  </a:lnTo>
                  <a:cubicBezTo>
                    <a:pt x="734" y="718"/>
                    <a:pt x="735" y="714"/>
                    <a:pt x="735" y="709"/>
                  </a:cubicBezTo>
                  <a:cubicBezTo>
                    <a:pt x="735" y="705"/>
                    <a:pt x="735" y="701"/>
                    <a:pt x="734" y="697"/>
                  </a:cubicBezTo>
                  <a:cubicBezTo>
                    <a:pt x="733" y="693"/>
                    <a:pt x="732" y="689"/>
                    <a:pt x="729" y="685"/>
                  </a:cubicBezTo>
                  <a:lnTo>
                    <a:pt x="729" y="685"/>
                  </a:lnTo>
                  <a:cubicBezTo>
                    <a:pt x="726" y="681"/>
                    <a:pt x="723" y="677"/>
                    <a:pt x="719" y="673"/>
                  </a:cubicBezTo>
                  <a:cubicBezTo>
                    <a:pt x="716" y="670"/>
                    <a:pt x="713" y="667"/>
                    <a:pt x="710" y="666"/>
                  </a:cubicBezTo>
                  <a:lnTo>
                    <a:pt x="710" y="666"/>
                  </a:lnTo>
                  <a:cubicBezTo>
                    <a:pt x="707" y="664"/>
                    <a:pt x="704" y="662"/>
                    <a:pt x="701" y="661"/>
                  </a:cubicBezTo>
                  <a:cubicBezTo>
                    <a:pt x="698" y="660"/>
                    <a:pt x="696" y="659"/>
                    <a:pt x="693" y="658"/>
                  </a:cubicBezTo>
                  <a:cubicBezTo>
                    <a:pt x="690" y="658"/>
                    <a:pt x="687" y="658"/>
                    <a:pt x="684" y="658"/>
                  </a:cubicBezTo>
                  <a:cubicBezTo>
                    <a:pt x="681" y="658"/>
                    <a:pt x="678" y="659"/>
                    <a:pt x="675" y="660"/>
                  </a:cubicBezTo>
                  <a:cubicBezTo>
                    <a:pt x="672" y="661"/>
                    <a:pt x="669" y="663"/>
                    <a:pt x="666" y="665"/>
                  </a:cubicBezTo>
                  <a:cubicBezTo>
                    <a:pt x="663" y="666"/>
                    <a:pt x="660" y="669"/>
                    <a:pt x="656" y="671"/>
                  </a:cubicBezTo>
                  <a:cubicBezTo>
                    <a:pt x="653" y="674"/>
                    <a:pt x="650" y="677"/>
                    <a:pt x="646" y="681"/>
                  </a:cubicBezTo>
                  <a:lnTo>
                    <a:pt x="646" y="681"/>
                  </a:lnTo>
                  <a:cubicBezTo>
                    <a:pt x="644" y="684"/>
                    <a:pt x="642" y="686"/>
                    <a:pt x="641" y="688"/>
                  </a:cubicBezTo>
                  <a:lnTo>
                    <a:pt x="641" y="688"/>
                  </a:lnTo>
                  <a:cubicBezTo>
                    <a:pt x="640" y="690"/>
                    <a:pt x="639" y="692"/>
                    <a:pt x="639" y="694"/>
                  </a:cubicBezTo>
                  <a:cubicBezTo>
                    <a:pt x="639" y="695"/>
                    <a:pt x="640" y="697"/>
                    <a:pt x="641" y="699"/>
                  </a:cubicBezTo>
                  <a:lnTo>
                    <a:pt x="641" y="699"/>
                  </a:lnTo>
                  <a:cubicBezTo>
                    <a:pt x="641" y="700"/>
                    <a:pt x="643" y="702"/>
                    <a:pt x="644" y="704"/>
                  </a:cubicBezTo>
                  <a:cubicBezTo>
                    <a:pt x="646" y="706"/>
                    <a:pt x="649" y="708"/>
                    <a:pt x="651" y="711"/>
                  </a:cubicBezTo>
                  <a:lnTo>
                    <a:pt x="651" y="711"/>
                  </a:lnTo>
                  <a:cubicBezTo>
                    <a:pt x="654" y="713"/>
                    <a:pt x="656" y="716"/>
                    <a:pt x="659" y="718"/>
                  </a:cubicBezTo>
                  <a:lnTo>
                    <a:pt x="703" y="759"/>
                  </a:lnTo>
                  <a:lnTo>
                    <a:pt x="708" y="755"/>
                  </a:lnTo>
                  <a:cubicBezTo>
                    <a:pt x="710" y="753"/>
                    <a:pt x="712" y="751"/>
                    <a:pt x="715" y="748"/>
                  </a:cubicBezTo>
                  <a:close/>
                  <a:moveTo>
                    <a:pt x="908" y="727"/>
                  </a:moveTo>
                  <a:lnTo>
                    <a:pt x="908" y="727"/>
                  </a:lnTo>
                  <a:lnTo>
                    <a:pt x="911" y="730"/>
                  </a:lnTo>
                  <a:lnTo>
                    <a:pt x="914" y="728"/>
                  </a:lnTo>
                  <a:lnTo>
                    <a:pt x="964" y="689"/>
                  </a:lnTo>
                  <a:lnTo>
                    <a:pt x="968" y="686"/>
                  </a:lnTo>
                  <a:lnTo>
                    <a:pt x="965" y="683"/>
                  </a:lnTo>
                  <a:lnTo>
                    <a:pt x="956" y="671"/>
                  </a:lnTo>
                  <a:lnTo>
                    <a:pt x="953" y="667"/>
                  </a:lnTo>
                  <a:lnTo>
                    <a:pt x="949" y="671"/>
                  </a:lnTo>
                  <a:lnTo>
                    <a:pt x="939" y="679"/>
                  </a:lnTo>
                  <a:lnTo>
                    <a:pt x="935" y="683"/>
                  </a:lnTo>
                  <a:lnTo>
                    <a:pt x="934" y="679"/>
                  </a:lnTo>
                  <a:lnTo>
                    <a:pt x="934" y="679"/>
                  </a:lnTo>
                  <a:cubicBezTo>
                    <a:pt x="933" y="677"/>
                    <a:pt x="932" y="675"/>
                    <a:pt x="932" y="673"/>
                  </a:cubicBezTo>
                  <a:cubicBezTo>
                    <a:pt x="931" y="671"/>
                    <a:pt x="930" y="669"/>
                    <a:pt x="929" y="666"/>
                  </a:cubicBezTo>
                  <a:lnTo>
                    <a:pt x="917" y="634"/>
                  </a:lnTo>
                  <a:lnTo>
                    <a:pt x="980" y="583"/>
                  </a:lnTo>
                  <a:lnTo>
                    <a:pt x="1006" y="599"/>
                  </a:lnTo>
                  <a:lnTo>
                    <a:pt x="1006" y="599"/>
                  </a:lnTo>
                  <a:cubicBezTo>
                    <a:pt x="1008" y="600"/>
                    <a:pt x="1009" y="601"/>
                    <a:pt x="1011" y="603"/>
                  </a:cubicBezTo>
                  <a:cubicBezTo>
                    <a:pt x="1013" y="604"/>
                    <a:pt x="1015" y="605"/>
                    <a:pt x="1016" y="607"/>
                  </a:cubicBezTo>
                  <a:cubicBezTo>
                    <a:pt x="1018" y="608"/>
                    <a:pt x="1019" y="610"/>
                    <a:pt x="1019" y="611"/>
                  </a:cubicBezTo>
                  <a:cubicBezTo>
                    <a:pt x="1020" y="613"/>
                    <a:pt x="1020" y="614"/>
                    <a:pt x="1020" y="616"/>
                  </a:cubicBezTo>
                  <a:lnTo>
                    <a:pt x="1020" y="616"/>
                  </a:lnTo>
                  <a:cubicBezTo>
                    <a:pt x="1020" y="617"/>
                    <a:pt x="1020" y="618"/>
                    <a:pt x="1019" y="620"/>
                  </a:cubicBezTo>
                  <a:cubicBezTo>
                    <a:pt x="1017" y="622"/>
                    <a:pt x="1015" y="624"/>
                    <a:pt x="1012" y="627"/>
                  </a:cubicBezTo>
                  <a:lnTo>
                    <a:pt x="1009" y="630"/>
                  </a:lnTo>
                  <a:lnTo>
                    <a:pt x="1012" y="633"/>
                  </a:lnTo>
                  <a:lnTo>
                    <a:pt x="1018" y="642"/>
                  </a:lnTo>
                  <a:lnTo>
                    <a:pt x="1021" y="645"/>
                  </a:lnTo>
                  <a:lnTo>
                    <a:pt x="1025" y="642"/>
                  </a:lnTo>
                  <a:lnTo>
                    <a:pt x="1086" y="595"/>
                  </a:lnTo>
                  <a:lnTo>
                    <a:pt x="1089" y="593"/>
                  </a:lnTo>
                  <a:lnTo>
                    <a:pt x="1086" y="589"/>
                  </a:lnTo>
                  <a:lnTo>
                    <a:pt x="1077" y="577"/>
                  </a:lnTo>
                  <a:lnTo>
                    <a:pt x="1074" y="574"/>
                  </a:lnTo>
                  <a:lnTo>
                    <a:pt x="1071" y="577"/>
                  </a:lnTo>
                  <a:lnTo>
                    <a:pt x="1062" y="584"/>
                  </a:lnTo>
                  <a:lnTo>
                    <a:pt x="1057" y="589"/>
                  </a:lnTo>
                  <a:cubicBezTo>
                    <a:pt x="1056" y="588"/>
                    <a:pt x="1055" y="587"/>
                    <a:pt x="1054" y="586"/>
                  </a:cubicBezTo>
                  <a:lnTo>
                    <a:pt x="1054" y="585"/>
                  </a:lnTo>
                  <a:cubicBezTo>
                    <a:pt x="1052" y="583"/>
                    <a:pt x="1049" y="581"/>
                    <a:pt x="1045" y="579"/>
                  </a:cubicBezTo>
                  <a:cubicBezTo>
                    <a:pt x="1042" y="576"/>
                    <a:pt x="1039" y="574"/>
                    <a:pt x="1036" y="573"/>
                  </a:cubicBezTo>
                  <a:cubicBezTo>
                    <a:pt x="1034" y="571"/>
                    <a:pt x="1031" y="569"/>
                    <a:pt x="1029" y="568"/>
                  </a:cubicBezTo>
                  <a:lnTo>
                    <a:pt x="1029" y="568"/>
                  </a:lnTo>
                  <a:lnTo>
                    <a:pt x="851" y="464"/>
                  </a:lnTo>
                  <a:lnTo>
                    <a:pt x="849" y="463"/>
                  </a:lnTo>
                  <a:lnTo>
                    <a:pt x="846" y="465"/>
                  </a:lnTo>
                  <a:lnTo>
                    <a:pt x="840" y="470"/>
                  </a:lnTo>
                  <a:lnTo>
                    <a:pt x="837" y="472"/>
                  </a:lnTo>
                  <a:lnTo>
                    <a:pt x="838" y="475"/>
                  </a:lnTo>
                  <a:lnTo>
                    <a:pt x="900" y="664"/>
                  </a:lnTo>
                  <a:lnTo>
                    <a:pt x="907" y="686"/>
                  </a:lnTo>
                  <a:cubicBezTo>
                    <a:pt x="908" y="689"/>
                    <a:pt x="909" y="692"/>
                    <a:pt x="909" y="694"/>
                  </a:cubicBezTo>
                  <a:lnTo>
                    <a:pt x="909" y="694"/>
                  </a:lnTo>
                  <a:cubicBezTo>
                    <a:pt x="909" y="697"/>
                    <a:pt x="909" y="699"/>
                    <a:pt x="909" y="701"/>
                  </a:cubicBezTo>
                  <a:cubicBezTo>
                    <a:pt x="909" y="703"/>
                    <a:pt x="908" y="705"/>
                    <a:pt x="907" y="706"/>
                  </a:cubicBezTo>
                  <a:lnTo>
                    <a:pt x="907" y="706"/>
                  </a:lnTo>
                  <a:cubicBezTo>
                    <a:pt x="906" y="708"/>
                    <a:pt x="904" y="710"/>
                    <a:pt x="902" y="712"/>
                  </a:cubicBezTo>
                  <a:lnTo>
                    <a:pt x="898" y="715"/>
                  </a:lnTo>
                  <a:lnTo>
                    <a:pt x="901" y="718"/>
                  </a:lnTo>
                  <a:lnTo>
                    <a:pt x="908" y="727"/>
                  </a:lnTo>
                  <a:close/>
                  <a:moveTo>
                    <a:pt x="909" y="611"/>
                  </a:moveTo>
                  <a:lnTo>
                    <a:pt x="909" y="611"/>
                  </a:lnTo>
                  <a:lnTo>
                    <a:pt x="888" y="550"/>
                  </a:lnTo>
                  <a:lnTo>
                    <a:pt x="882" y="530"/>
                  </a:lnTo>
                  <a:lnTo>
                    <a:pt x="882" y="530"/>
                  </a:lnTo>
                  <a:lnTo>
                    <a:pt x="879" y="522"/>
                  </a:lnTo>
                  <a:lnTo>
                    <a:pt x="888" y="528"/>
                  </a:lnTo>
                  <a:lnTo>
                    <a:pt x="898" y="534"/>
                  </a:lnTo>
                  <a:lnTo>
                    <a:pt x="907" y="539"/>
                  </a:lnTo>
                  <a:lnTo>
                    <a:pt x="907" y="539"/>
                  </a:lnTo>
                  <a:lnTo>
                    <a:pt x="960" y="571"/>
                  </a:lnTo>
                  <a:lnTo>
                    <a:pt x="909" y="611"/>
                  </a:lnTo>
                  <a:close/>
                  <a:moveTo>
                    <a:pt x="1385" y="433"/>
                  </a:moveTo>
                  <a:lnTo>
                    <a:pt x="1385" y="433"/>
                  </a:lnTo>
                  <a:cubicBezTo>
                    <a:pt x="1375" y="438"/>
                    <a:pt x="1364" y="441"/>
                    <a:pt x="1354" y="443"/>
                  </a:cubicBezTo>
                  <a:lnTo>
                    <a:pt x="1354" y="443"/>
                  </a:lnTo>
                  <a:cubicBezTo>
                    <a:pt x="1343" y="445"/>
                    <a:pt x="1333" y="445"/>
                    <a:pt x="1323" y="444"/>
                  </a:cubicBezTo>
                  <a:cubicBezTo>
                    <a:pt x="1313" y="443"/>
                    <a:pt x="1303" y="441"/>
                    <a:pt x="1293" y="437"/>
                  </a:cubicBezTo>
                  <a:lnTo>
                    <a:pt x="1293" y="437"/>
                  </a:lnTo>
                  <a:cubicBezTo>
                    <a:pt x="1284" y="434"/>
                    <a:pt x="1275" y="429"/>
                    <a:pt x="1267" y="422"/>
                  </a:cubicBezTo>
                  <a:cubicBezTo>
                    <a:pt x="1259" y="416"/>
                    <a:pt x="1251" y="408"/>
                    <a:pt x="1245" y="399"/>
                  </a:cubicBezTo>
                  <a:lnTo>
                    <a:pt x="1245" y="399"/>
                  </a:lnTo>
                  <a:cubicBezTo>
                    <a:pt x="1238" y="390"/>
                    <a:pt x="1232" y="380"/>
                    <a:pt x="1227" y="369"/>
                  </a:cubicBezTo>
                  <a:lnTo>
                    <a:pt x="1227" y="369"/>
                  </a:lnTo>
                  <a:cubicBezTo>
                    <a:pt x="1224" y="361"/>
                    <a:pt x="1221" y="354"/>
                    <a:pt x="1219" y="346"/>
                  </a:cubicBezTo>
                  <a:cubicBezTo>
                    <a:pt x="1217" y="338"/>
                    <a:pt x="1216" y="330"/>
                    <a:pt x="1215" y="322"/>
                  </a:cubicBezTo>
                  <a:lnTo>
                    <a:pt x="1215" y="322"/>
                  </a:lnTo>
                  <a:cubicBezTo>
                    <a:pt x="1214" y="314"/>
                    <a:pt x="1214" y="306"/>
                    <a:pt x="1215" y="298"/>
                  </a:cubicBezTo>
                  <a:cubicBezTo>
                    <a:pt x="1215" y="290"/>
                    <a:pt x="1217" y="282"/>
                    <a:pt x="1219" y="274"/>
                  </a:cubicBezTo>
                  <a:cubicBezTo>
                    <a:pt x="1221" y="267"/>
                    <a:pt x="1224" y="259"/>
                    <a:pt x="1228" y="252"/>
                  </a:cubicBezTo>
                  <a:cubicBezTo>
                    <a:pt x="1231" y="245"/>
                    <a:pt x="1236" y="238"/>
                    <a:pt x="1242" y="232"/>
                  </a:cubicBezTo>
                  <a:cubicBezTo>
                    <a:pt x="1247" y="225"/>
                    <a:pt x="1254" y="219"/>
                    <a:pt x="1261" y="214"/>
                  </a:cubicBezTo>
                  <a:cubicBezTo>
                    <a:pt x="1269" y="209"/>
                    <a:pt x="1277" y="204"/>
                    <a:pt x="1286" y="200"/>
                  </a:cubicBezTo>
                  <a:cubicBezTo>
                    <a:pt x="1290" y="199"/>
                    <a:pt x="1294" y="197"/>
                    <a:pt x="1298" y="196"/>
                  </a:cubicBezTo>
                  <a:cubicBezTo>
                    <a:pt x="1302" y="194"/>
                    <a:pt x="1306" y="193"/>
                    <a:pt x="1310" y="192"/>
                  </a:cubicBezTo>
                  <a:lnTo>
                    <a:pt x="1310" y="192"/>
                  </a:lnTo>
                  <a:cubicBezTo>
                    <a:pt x="1315" y="191"/>
                    <a:pt x="1319" y="190"/>
                    <a:pt x="1323" y="190"/>
                  </a:cubicBezTo>
                  <a:cubicBezTo>
                    <a:pt x="1327" y="189"/>
                    <a:pt x="1332" y="189"/>
                    <a:pt x="1336" y="188"/>
                  </a:cubicBezTo>
                  <a:cubicBezTo>
                    <a:pt x="1340" y="188"/>
                    <a:pt x="1344" y="188"/>
                    <a:pt x="1348" y="188"/>
                  </a:cubicBezTo>
                  <a:lnTo>
                    <a:pt x="1351" y="188"/>
                  </a:lnTo>
                  <a:lnTo>
                    <a:pt x="1348" y="182"/>
                  </a:lnTo>
                  <a:lnTo>
                    <a:pt x="1345" y="177"/>
                  </a:lnTo>
                  <a:lnTo>
                    <a:pt x="1350" y="175"/>
                  </a:lnTo>
                  <a:lnTo>
                    <a:pt x="1367" y="168"/>
                  </a:lnTo>
                  <a:lnTo>
                    <a:pt x="1371" y="166"/>
                  </a:lnTo>
                  <a:lnTo>
                    <a:pt x="1373" y="171"/>
                  </a:lnTo>
                  <a:lnTo>
                    <a:pt x="1404" y="241"/>
                  </a:lnTo>
                  <a:lnTo>
                    <a:pt x="1406" y="245"/>
                  </a:lnTo>
                  <a:lnTo>
                    <a:pt x="1401" y="247"/>
                  </a:lnTo>
                  <a:lnTo>
                    <a:pt x="1390" y="251"/>
                  </a:lnTo>
                  <a:lnTo>
                    <a:pt x="1386" y="253"/>
                  </a:lnTo>
                  <a:lnTo>
                    <a:pt x="1384" y="249"/>
                  </a:lnTo>
                  <a:cubicBezTo>
                    <a:pt x="1381" y="243"/>
                    <a:pt x="1378" y="238"/>
                    <a:pt x="1374" y="234"/>
                  </a:cubicBezTo>
                  <a:lnTo>
                    <a:pt x="1374" y="234"/>
                  </a:lnTo>
                  <a:cubicBezTo>
                    <a:pt x="1370" y="229"/>
                    <a:pt x="1366" y="226"/>
                    <a:pt x="1361" y="223"/>
                  </a:cubicBezTo>
                  <a:cubicBezTo>
                    <a:pt x="1357" y="220"/>
                    <a:pt x="1352" y="218"/>
                    <a:pt x="1347" y="216"/>
                  </a:cubicBezTo>
                  <a:cubicBezTo>
                    <a:pt x="1342" y="215"/>
                    <a:pt x="1336" y="214"/>
                    <a:pt x="1331" y="213"/>
                  </a:cubicBezTo>
                  <a:lnTo>
                    <a:pt x="1331" y="213"/>
                  </a:lnTo>
                  <a:cubicBezTo>
                    <a:pt x="1325" y="213"/>
                    <a:pt x="1320" y="214"/>
                    <a:pt x="1314" y="215"/>
                  </a:cubicBezTo>
                  <a:cubicBezTo>
                    <a:pt x="1309" y="216"/>
                    <a:pt x="1303" y="217"/>
                    <a:pt x="1297" y="220"/>
                  </a:cubicBezTo>
                  <a:cubicBezTo>
                    <a:pt x="1292" y="222"/>
                    <a:pt x="1287" y="225"/>
                    <a:pt x="1283" y="228"/>
                  </a:cubicBezTo>
                  <a:cubicBezTo>
                    <a:pt x="1279" y="231"/>
                    <a:pt x="1275" y="235"/>
                    <a:pt x="1271" y="239"/>
                  </a:cubicBezTo>
                  <a:cubicBezTo>
                    <a:pt x="1264" y="247"/>
                    <a:pt x="1259" y="257"/>
                    <a:pt x="1256" y="268"/>
                  </a:cubicBezTo>
                  <a:cubicBezTo>
                    <a:pt x="1254" y="274"/>
                    <a:pt x="1253" y="280"/>
                    <a:pt x="1252" y="286"/>
                  </a:cubicBezTo>
                  <a:cubicBezTo>
                    <a:pt x="1252" y="292"/>
                    <a:pt x="1252" y="298"/>
                    <a:pt x="1252" y="305"/>
                  </a:cubicBezTo>
                  <a:cubicBezTo>
                    <a:pt x="1253" y="311"/>
                    <a:pt x="1254" y="318"/>
                    <a:pt x="1256" y="325"/>
                  </a:cubicBezTo>
                  <a:cubicBezTo>
                    <a:pt x="1257" y="331"/>
                    <a:pt x="1260" y="338"/>
                    <a:pt x="1263" y="345"/>
                  </a:cubicBezTo>
                  <a:lnTo>
                    <a:pt x="1263" y="345"/>
                  </a:lnTo>
                  <a:cubicBezTo>
                    <a:pt x="1267" y="354"/>
                    <a:pt x="1272" y="363"/>
                    <a:pt x="1277" y="370"/>
                  </a:cubicBezTo>
                  <a:cubicBezTo>
                    <a:pt x="1282" y="378"/>
                    <a:pt x="1288" y="384"/>
                    <a:pt x="1295" y="390"/>
                  </a:cubicBezTo>
                  <a:cubicBezTo>
                    <a:pt x="1301" y="396"/>
                    <a:pt x="1308" y="401"/>
                    <a:pt x="1315" y="404"/>
                  </a:cubicBezTo>
                  <a:cubicBezTo>
                    <a:pt x="1322" y="408"/>
                    <a:pt x="1330" y="411"/>
                    <a:pt x="1337" y="412"/>
                  </a:cubicBezTo>
                  <a:cubicBezTo>
                    <a:pt x="1345" y="414"/>
                    <a:pt x="1353" y="414"/>
                    <a:pt x="1360" y="413"/>
                  </a:cubicBezTo>
                  <a:cubicBezTo>
                    <a:pt x="1368" y="412"/>
                    <a:pt x="1376" y="410"/>
                    <a:pt x="1384" y="407"/>
                  </a:cubicBezTo>
                  <a:cubicBezTo>
                    <a:pt x="1386" y="406"/>
                    <a:pt x="1389" y="404"/>
                    <a:pt x="1392" y="403"/>
                  </a:cubicBezTo>
                  <a:lnTo>
                    <a:pt x="1392" y="403"/>
                  </a:lnTo>
                  <a:cubicBezTo>
                    <a:pt x="1394" y="401"/>
                    <a:pt x="1397" y="400"/>
                    <a:pt x="1400" y="398"/>
                  </a:cubicBezTo>
                  <a:cubicBezTo>
                    <a:pt x="1402" y="396"/>
                    <a:pt x="1405" y="395"/>
                    <a:pt x="1408" y="392"/>
                  </a:cubicBezTo>
                  <a:cubicBezTo>
                    <a:pt x="1410" y="390"/>
                    <a:pt x="1413" y="388"/>
                    <a:pt x="1415" y="386"/>
                  </a:cubicBezTo>
                  <a:cubicBezTo>
                    <a:pt x="1417" y="384"/>
                    <a:pt x="1420" y="381"/>
                    <a:pt x="1422" y="378"/>
                  </a:cubicBezTo>
                  <a:cubicBezTo>
                    <a:pt x="1423" y="377"/>
                    <a:pt x="1425" y="375"/>
                    <a:pt x="1426" y="373"/>
                  </a:cubicBezTo>
                  <a:lnTo>
                    <a:pt x="1411" y="338"/>
                  </a:lnTo>
                  <a:lnTo>
                    <a:pt x="1405" y="323"/>
                  </a:lnTo>
                  <a:lnTo>
                    <a:pt x="1400" y="312"/>
                  </a:lnTo>
                  <a:lnTo>
                    <a:pt x="1394" y="316"/>
                  </a:lnTo>
                  <a:lnTo>
                    <a:pt x="1383" y="321"/>
                  </a:lnTo>
                  <a:lnTo>
                    <a:pt x="1379" y="323"/>
                  </a:lnTo>
                  <a:lnTo>
                    <a:pt x="1377" y="319"/>
                  </a:lnTo>
                  <a:lnTo>
                    <a:pt x="1371" y="305"/>
                  </a:lnTo>
                  <a:lnTo>
                    <a:pt x="1369" y="301"/>
                  </a:lnTo>
                  <a:lnTo>
                    <a:pt x="1373" y="299"/>
                  </a:lnTo>
                  <a:lnTo>
                    <a:pt x="1443" y="269"/>
                  </a:lnTo>
                  <a:lnTo>
                    <a:pt x="1448" y="267"/>
                  </a:lnTo>
                  <a:lnTo>
                    <a:pt x="1449" y="271"/>
                  </a:lnTo>
                  <a:lnTo>
                    <a:pt x="1454" y="282"/>
                  </a:lnTo>
                  <a:lnTo>
                    <a:pt x="1456" y="286"/>
                  </a:lnTo>
                  <a:lnTo>
                    <a:pt x="1451" y="288"/>
                  </a:lnTo>
                  <a:cubicBezTo>
                    <a:pt x="1447" y="290"/>
                    <a:pt x="1444" y="292"/>
                    <a:pt x="1442" y="295"/>
                  </a:cubicBezTo>
                  <a:cubicBezTo>
                    <a:pt x="1442" y="297"/>
                    <a:pt x="1441" y="299"/>
                    <a:pt x="1441" y="301"/>
                  </a:cubicBezTo>
                  <a:lnTo>
                    <a:pt x="1441" y="301"/>
                  </a:lnTo>
                  <a:cubicBezTo>
                    <a:pt x="1441" y="303"/>
                    <a:pt x="1441" y="304"/>
                    <a:pt x="1441" y="306"/>
                  </a:cubicBezTo>
                  <a:cubicBezTo>
                    <a:pt x="1441" y="309"/>
                    <a:pt x="1442" y="311"/>
                    <a:pt x="1442" y="313"/>
                  </a:cubicBezTo>
                  <a:cubicBezTo>
                    <a:pt x="1443" y="315"/>
                    <a:pt x="1443" y="317"/>
                    <a:pt x="1444" y="319"/>
                  </a:cubicBezTo>
                  <a:cubicBezTo>
                    <a:pt x="1445" y="323"/>
                    <a:pt x="1447" y="326"/>
                    <a:pt x="1447" y="327"/>
                  </a:cubicBezTo>
                  <a:lnTo>
                    <a:pt x="1468" y="374"/>
                  </a:lnTo>
                  <a:lnTo>
                    <a:pt x="1470" y="378"/>
                  </a:lnTo>
                  <a:lnTo>
                    <a:pt x="1466" y="380"/>
                  </a:lnTo>
                  <a:lnTo>
                    <a:pt x="1457" y="384"/>
                  </a:lnTo>
                  <a:cubicBezTo>
                    <a:pt x="1456" y="384"/>
                    <a:pt x="1454" y="385"/>
                    <a:pt x="1452" y="387"/>
                  </a:cubicBezTo>
                  <a:cubicBezTo>
                    <a:pt x="1450" y="388"/>
                    <a:pt x="1448" y="389"/>
                    <a:pt x="1445" y="391"/>
                  </a:cubicBezTo>
                  <a:lnTo>
                    <a:pt x="1445" y="391"/>
                  </a:lnTo>
                  <a:cubicBezTo>
                    <a:pt x="1443" y="393"/>
                    <a:pt x="1440" y="395"/>
                    <a:pt x="1437" y="397"/>
                  </a:cubicBezTo>
                  <a:cubicBezTo>
                    <a:pt x="1435" y="400"/>
                    <a:pt x="1432" y="402"/>
                    <a:pt x="1429" y="405"/>
                  </a:cubicBezTo>
                  <a:cubicBezTo>
                    <a:pt x="1426" y="408"/>
                    <a:pt x="1423" y="411"/>
                    <a:pt x="1419" y="413"/>
                  </a:cubicBezTo>
                  <a:cubicBezTo>
                    <a:pt x="1416" y="416"/>
                    <a:pt x="1412" y="418"/>
                    <a:pt x="1408" y="421"/>
                  </a:cubicBezTo>
                  <a:cubicBezTo>
                    <a:pt x="1404" y="424"/>
                    <a:pt x="1400" y="426"/>
                    <a:pt x="1397" y="428"/>
                  </a:cubicBezTo>
                  <a:cubicBezTo>
                    <a:pt x="1393" y="430"/>
                    <a:pt x="1389" y="432"/>
                    <a:pt x="1385" y="433"/>
                  </a:cubicBezTo>
                  <a:close/>
                  <a:moveTo>
                    <a:pt x="1611" y="245"/>
                  </a:moveTo>
                  <a:lnTo>
                    <a:pt x="1611" y="245"/>
                  </a:lnTo>
                  <a:lnTo>
                    <a:pt x="1613" y="249"/>
                  </a:lnTo>
                  <a:lnTo>
                    <a:pt x="1617" y="248"/>
                  </a:lnTo>
                  <a:lnTo>
                    <a:pt x="1628" y="244"/>
                  </a:lnTo>
                  <a:lnTo>
                    <a:pt x="1632" y="243"/>
                  </a:lnTo>
                  <a:lnTo>
                    <a:pt x="1631" y="238"/>
                  </a:lnTo>
                  <a:lnTo>
                    <a:pt x="1608" y="172"/>
                  </a:lnTo>
                  <a:lnTo>
                    <a:pt x="1607" y="168"/>
                  </a:lnTo>
                  <a:lnTo>
                    <a:pt x="1602" y="169"/>
                  </a:lnTo>
                  <a:lnTo>
                    <a:pt x="1588" y="174"/>
                  </a:lnTo>
                  <a:lnTo>
                    <a:pt x="1584" y="175"/>
                  </a:lnTo>
                  <a:lnTo>
                    <a:pt x="1585" y="180"/>
                  </a:lnTo>
                  <a:lnTo>
                    <a:pt x="1595" y="202"/>
                  </a:lnTo>
                  <a:lnTo>
                    <a:pt x="1544" y="218"/>
                  </a:lnTo>
                  <a:lnTo>
                    <a:pt x="1528" y="172"/>
                  </a:lnTo>
                  <a:cubicBezTo>
                    <a:pt x="1527" y="168"/>
                    <a:pt x="1525" y="164"/>
                    <a:pt x="1524" y="160"/>
                  </a:cubicBezTo>
                  <a:cubicBezTo>
                    <a:pt x="1524" y="157"/>
                    <a:pt x="1523" y="154"/>
                    <a:pt x="1522" y="151"/>
                  </a:cubicBezTo>
                  <a:cubicBezTo>
                    <a:pt x="1522" y="149"/>
                    <a:pt x="1522" y="147"/>
                    <a:pt x="1522" y="145"/>
                  </a:cubicBezTo>
                  <a:lnTo>
                    <a:pt x="1522" y="145"/>
                  </a:lnTo>
                  <a:cubicBezTo>
                    <a:pt x="1522" y="143"/>
                    <a:pt x="1523" y="142"/>
                    <a:pt x="1524" y="140"/>
                  </a:cubicBezTo>
                  <a:cubicBezTo>
                    <a:pt x="1525" y="139"/>
                    <a:pt x="1526" y="138"/>
                    <a:pt x="1528" y="136"/>
                  </a:cubicBezTo>
                  <a:lnTo>
                    <a:pt x="1528" y="136"/>
                  </a:lnTo>
                  <a:cubicBezTo>
                    <a:pt x="1530" y="135"/>
                    <a:pt x="1533" y="133"/>
                    <a:pt x="1537" y="132"/>
                  </a:cubicBezTo>
                  <a:lnTo>
                    <a:pt x="1537" y="132"/>
                  </a:lnTo>
                  <a:lnTo>
                    <a:pt x="1564" y="122"/>
                  </a:lnTo>
                  <a:lnTo>
                    <a:pt x="1564" y="122"/>
                  </a:lnTo>
                  <a:cubicBezTo>
                    <a:pt x="1568" y="121"/>
                    <a:pt x="1572" y="120"/>
                    <a:pt x="1575" y="119"/>
                  </a:cubicBezTo>
                  <a:cubicBezTo>
                    <a:pt x="1579" y="119"/>
                    <a:pt x="1582" y="118"/>
                    <a:pt x="1586" y="118"/>
                  </a:cubicBezTo>
                  <a:cubicBezTo>
                    <a:pt x="1592" y="119"/>
                    <a:pt x="1597" y="121"/>
                    <a:pt x="1603" y="125"/>
                  </a:cubicBezTo>
                  <a:cubicBezTo>
                    <a:pt x="1605" y="127"/>
                    <a:pt x="1608" y="131"/>
                    <a:pt x="1610" y="135"/>
                  </a:cubicBezTo>
                  <a:cubicBezTo>
                    <a:pt x="1612" y="139"/>
                    <a:pt x="1615" y="144"/>
                    <a:pt x="1617" y="150"/>
                  </a:cubicBezTo>
                  <a:lnTo>
                    <a:pt x="1618" y="154"/>
                  </a:lnTo>
                  <a:lnTo>
                    <a:pt x="1622" y="152"/>
                  </a:lnTo>
                  <a:lnTo>
                    <a:pt x="1633" y="149"/>
                  </a:lnTo>
                  <a:lnTo>
                    <a:pt x="1637" y="148"/>
                  </a:lnTo>
                  <a:lnTo>
                    <a:pt x="1636" y="143"/>
                  </a:lnTo>
                  <a:lnTo>
                    <a:pt x="1615" y="88"/>
                  </a:lnTo>
                  <a:lnTo>
                    <a:pt x="1614" y="84"/>
                  </a:lnTo>
                  <a:lnTo>
                    <a:pt x="1610" y="86"/>
                  </a:lnTo>
                  <a:lnTo>
                    <a:pt x="1456" y="136"/>
                  </a:lnTo>
                  <a:lnTo>
                    <a:pt x="1451" y="138"/>
                  </a:lnTo>
                  <a:lnTo>
                    <a:pt x="1453" y="142"/>
                  </a:lnTo>
                  <a:lnTo>
                    <a:pt x="1457" y="156"/>
                  </a:lnTo>
                  <a:lnTo>
                    <a:pt x="1459" y="160"/>
                  </a:lnTo>
                  <a:lnTo>
                    <a:pt x="1463" y="159"/>
                  </a:lnTo>
                  <a:lnTo>
                    <a:pt x="1475" y="154"/>
                  </a:lnTo>
                  <a:lnTo>
                    <a:pt x="1481" y="152"/>
                  </a:lnTo>
                  <a:lnTo>
                    <a:pt x="1483" y="158"/>
                  </a:lnTo>
                  <a:lnTo>
                    <a:pt x="1483" y="158"/>
                  </a:lnTo>
                  <a:lnTo>
                    <a:pt x="1485" y="164"/>
                  </a:lnTo>
                  <a:lnTo>
                    <a:pt x="1485" y="164"/>
                  </a:lnTo>
                  <a:lnTo>
                    <a:pt x="1487" y="170"/>
                  </a:lnTo>
                  <a:lnTo>
                    <a:pt x="1487" y="170"/>
                  </a:lnTo>
                  <a:lnTo>
                    <a:pt x="1533" y="307"/>
                  </a:lnTo>
                  <a:cubicBezTo>
                    <a:pt x="1534" y="310"/>
                    <a:pt x="1535" y="314"/>
                    <a:pt x="1536" y="317"/>
                  </a:cubicBezTo>
                  <a:cubicBezTo>
                    <a:pt x="1537" y="320"/>
                    <a:pt x="1538" y="323"/>
                    <a:pt x="1539" y="326"/>
                  </a:cubicBezTo>
                  <a:cubicBezTo>
                    <a:pt x="1540" y="329"/>
                    <a:pt x="1540" y="331"/>
                    <a:pt x="1540" y="333"/>
                  </a:cubicBezTo>
                  <a:lnTo>
                    <a:pt x="1540" y="333"/>
                  </a:lnTo>
                  <a:cubicBezTo>
                    <a:pt x="1540" y="335"/>
                    <a:pt x="1540" y="337"/>
                    <a:pt x="1539" y="338"/>
                  </a:cubicBezTo>
                  <a:cubicBezTo>
                    <a:pt x="1538" y="340"/>
                    <a:pt x="1537" y="341"/>
                    <a:pt x="1535" y="342"/>
                  </a:cubicBezTo>
                  <a:cubicBezTo>
                    <a:pt x="1533" y="344"/>
                    <a:pt x="1530" y="346"/>
                    <a:pt x="1527" y="347"/>
                  </a:cubicBezTo>
                  <a:lnTo>
                    <a:pt x="1523" y="349"/>
                  </a:lnTo>
                  <a:lnTo>
                    <a:pt x="1524" y="353"/>
                  </a:lnTo>
                  <a:lnTo>
                    <a:pt x="1528" y="363"/>
                  </a:lnTo>
                  <a:lnTo>
                    <a:pt x="1529" y="367"/>
                  </a:lnTo>
                  <a:lnTo>
                    <a:pt x="1533" y="366"/>
                  </a:lnTo>
                  <a:lnTo>
                    <a:pt x="1699" y="312"/>
                  </a:lnTo>
                  <a:lnTo>
                    <a:pt x="1703" y="310"/>
                  </a:lnTo>
                  <a:lnTo>
                    <a:pt x="1701" y="306"/>
                  </a:lnTo>
                  <a:lnTo>
                    <a:pt x="1683" y="244"/>
                  </a:lnTo>
                  <a:lnTo>
                    <a:pt x="1681" y="239"/>
                  </a:lnTo>
                  <a:lnTo>
                    <a:pt x="1677" y="241"/>
                  </a:lnTo>
                  <a:lnTo>
                    <a:pt x="1666" y="244"/>
                  </a:lnTo>
                  <a:lnTo>
                    <a:pt x="1662" y="246"/>
                  </a:lnTo>
                  <a:lnTo>
                    <a:pt x="1663" y="250"/>
                  </a:lnTo>
                  <a:cubicBezTo>
                    <a:pt x="1665" y="256"/>
                    <a:pt x="1666" y="261"/>
                    <a:pt x="1667" y="266"/>
                  </a:cubicBezTo>
                  <a:cubicBezTo>
                    <a:pt x="1668" y="271"/>
                    <a:pt x="1668" y="275"/>
                    <a:pt x="1667" y="279"/>
                  </a:cubicBezTo>
                  <a:cubicBezTo>
                    <a:pt x="1666" y="283"/>
                    <a:pt x="1665" y="286"/>
                    <a:pt x="1664" y="289"/>
                  </a:cubicBezTo>
                  <a:cubicBezTo>
                    <a:pt x="1662" y="292"/>
                    <a:pt x="1660" y="295"/>
                    <a:pt x="1658" y="297"/>
                  </a:cubicBezTo>
                  <a:cubicBezTo>
                    <a:pt x="1655" y="299"/>
                    <a:pt x="1652" y="301"/>
                    <a:pt x="1648" y="303"/>
                  </a:cubicBezTo>
                  <a:cubicBezTo>
                    <a:pt x="1645" y="305"/>
                    <a:pt x="1641" y="307"/>
                    <a:pt x="1636" y="308"/>
                  </a:cubicBezTo>
                  <a:lnTo>
                    <a:pt x="1636" y="308"/>
                  </a:lnTo>
                  <a:lnTo>
                    <a:pt x="1580" y="328"/>
                  </a:lnTo>
                  <a:cubicBezTo>
                    <a:pt x="1580" y="326"/>
                    <a:pt x="1579" y="324"/>
                    <a:pt x="1579" y="322"/>
                  </a:cubicBezTo>
                  <a:lnTo>
                    <a:pt x="1579" y="322"/>
                  </a:lnTo>
                  <a:lnTo>
                    <a:pt x="1576" y="315"/>
                  </a:lnTo>
                  <a:lnTo>
                    <a:pt x="1576" y="315"/>
                  </a:lnTo>
                  <a:lnTo>
                    <a:pt x="1574" y="307"/>
                  </a:lnTo>
                  <a:lnTo>
                    <a:pt x="1551" y="239"/>
                  </a:lnTo>
                  <a:lnTo>
                    <a:pt x="1570" y="232"/>
                  </a:lnTo>
                  <a:lnTo>
                    <a:pt x="1570" y="232"/>
                  </a:lnTo>
                  <a:cubicBezTo>
                    <a:pt x="1574" y="231"/>
                    <a:pt x="1578" y="229"/>
                    <a:pt x="1582" y="228"/>
                  </a:cubicBezTo>
                  <a:lnTo>
                    <a:pt x="1582" y="228"/>
                  </a:lnTo>
                  <a:cubicBezTo>
                    <a:pt x="1585" y="227"/>
                    <a:pt x="1589" y="226"/>
                    <a:pt x="1591" y="226"/>
                  </a:cubicBezTo>
                  <a:lnTo>
                    <a:pt x="1591" y="226"/>
                  </a:lnTo>
                  <a:cubicBezTo>
                    <a:pt x="1594" y="225"/>
                    <a:pt x="1596" y="225"/>
                    <a:pt x="1598" y="226"/>
                  </a:cubicBezTo>
                  <a:cubicBezTo>
                    <a:pt x="1599" y="226"/>
                    <a:pt x="1601" y="227"/>
                    <a:pt x="1602" y="228"/>
                  </a:cubicBezTo>
                  <a:lnTo>
                    <a:pt x="1602" y="228"/>
                  </a:lnTo>
                  <a:cubicBezTo>
                    <a:pt x="1604" y="229"/>
                    <a:pt x="1605" y="231"/>
                    <a:pt x="1607" y="234"/>
                  </a:cubicBezTo>
                  <a:cubicBezTo>
                    <a:pt x="1608" y="237"/>
                    <a:pt x="1610" y="240"/>
                    <a:pt x="1611" y="245"/>
                  </a:cubicBezTo>
                  <a:close/>
                  <a:moveTo>
                    <a:pt x="1930" y="270"/>
                  </a:moveTo>
                  <a:lnTo>
                    <a:pt x="1930" y="270"/>
                  </a:lnTo>
                  <a:lnTo>
                    <a:pt x="1764" y="119"/>
                  </a:lnTo>
                  <a:lnTo>
                    <a:pt x="1760" y="115"/>
                  </a:lnTo>
                  <a:lnTo>
                    <a:pt x="1784" y="241"/>
                  </a:lnTo>
                  <a:lnTo>
                    <a:pt x="1784" y="241"/>
                  </a:lnTo>
                  <a:lnTo>
                    <a:pt x="1787" y="258"/>
                  </a:lnTo>
                  <a:cubicBezTo>
                    <a:pt x="1788" y="261"/>
                    <a:pt x="1788" y="263"/>
                    <a:pt x="1789" y="266"/>
                  </a:cubicBezTo>
                  <a:lnTo>
                    <a:pt x="1789" y="269"/>
                  </a:lnTo>
                  <a:lnTo>
                    <a:pt x="1796" y="268"/>
                  </a:lnTo>
                  <a:lnTo>
                    <a:pt x="1796" y="267"/>
                  </a:lnTo>
                  <a:lnTo>
                    <a:pt x="1808" y="265"/>
                  </a:lnTo>
                  <a:lnTo>
                    <a:pt x="1812" y="264"/>
                  </a:lnTo>
                  <a:lnTo>
                    <a:pt x="1813" y="268"/>
                  </a:lnTo>
                  <a:lnTo>
                    <a:pt x="1816" y="283"/>
                  </a:lnTo>
                  <a:lnTo>
                    <a:pt x="1817" y="287"/>
                  </a:lnTo>
                  <a:lnTo>
                    <a:pt x="1812" y="288"/>
                  </a:lnTo>
                  <a:lnTo>
                    <a:pt x="1751" y="299"/>
                  </a:lnTo>
                  <a:lnTo>
                    <a:pt x="1747" y="300"/>
                  </a:lnTo>
                  <a:lnTo>
                    <a:pt x="1746" y="295"/>
                  </a:lnTo>
                  <a:lnTo>
                    <a:pt x="1744" y="285"/>
                  </a:lnTo>
                  <a:lnTo>
                    <a:pt x="1743" y="280"/>
                  </a:lnTo>
                  <a:lnTo>
                    <a:pt x="1748" y="279"/>
                  </a:lnTo>
                  <a:cubicBezTo>
                    <a:pt x="1751" y="279"/>
                    <a:pt x="1753" y="278"/>
                    <a:pt x="1755" y="277"/>
                  </a:cubicBezTo>
                  <a:cubicBezTo>
                    <a:pt x="1757" y="276"/>
                    <a:pt x="1758" y="275"/>
                    <a:pt x="1759" y="274"/>
                  </a:cubicBezTo>
                  <a:cubicBezTo>
                    <a:pt x="1760" y="273"/>
                    <a:pt x="1761" y="271"/>
                    <a:pt x="1761" y="270"/>
                  </a:cubicBezTo>
                  <a:cubicBezTo>
                    <a:pt x="1762" y="268"/>
                    <a:pt x="1762" y="267"/>
                    <a:pt x="1762" y="265"/>
                  </a:cubicBezTo>
                  <a:lnTo>
                    <a:pt x="1762" y="265"/>
                  </a:lnTo>
                  <a:cubicBezTo>
                    <a:pt x="1762" y="263"/>
                    <a:pt x="1762" y="261"/>
                    <a:pt x="1762" y="259"/>
                  </a:cubicBezTo>
                  <a:cubicBezTo>
                    <a:pt x="1762" y="258"/>
                    <a:pt x="1762" y="256"/>
                    <a:pt x="1761" y="255"/>
                  </a:cubicBezTo>
                  <a:lnTo>
                    <a:pt x="1761" y="255"/>
                  </a:lnTo>
                  <a:lnTo>
                    <a:pt x="1732" y="97"/>
                  </a:lnTo>
                  <a:lnTo>
                    <a:pt x="1730" y="86"/>
                  </a:lnTo>
                  <a:lnTo>
                    <a:pt x="1729" y="80"/>
                  </a:lnTo>
                  <a:lnTo>
                    <a:pt x="1723" y="82"/>
                  </a:lnTo>
                  <a:lnTo>
                    <a:pt x="1712" y="84"/>
                  </a:lnTo>
                  <a:lnTo>
                    <a:pt x="1707" y="85"/>
                  </a:lnTo>
                  <a:lnTo>
                    <a:pt x="1706" y="81"/>
                  </a:lnTo>
                  <a:lnTo>
                    <a:pt x="1703" y="66"/>
                  </a:lnTo>
                  <a:lnTo>
                    <a:pt x="1703" y="62"/>
                  </a:lnTo>
                  <a:lnTo>
                    <a:pt x="1707" y="61"/>
                  </a:lnTo>
                  <a:lnTo>
                    <a:pt x="1747" y="54"/>
                  </a:lnTo>
                  <a:lnTo>
                    <a:pt x="1749" y="53"/>
                  </a:lnTo>
                  <a:lnTo>
                    <a:pt x="1750" y="55"/>
                  </a:lnTo>
                  <a:lnTo>
                    <a:pt x="1906" y="197"/>
                  </a:lnTo>
                  <a:lnTo>
                    <a:pt x="1911" y="201"/>
                  </a:lnTo>
                  <a:lnTo>
                    <a:pt x="1911" y="201"/>
                  </a:lnTo>
                  <a:lnTo>
                    <a:pt x="1916" y="206"/>
                  </a:lnTo>
                  <a:lnTo>
                    <a:pt x="1917" y="207"/>
                  </a:lnTo>
                  <a:lnTo>
                    <a:pt x="1892" y="70"/>
                  </a:lnTo>
                  <a:lnTo>
                    <a:pt x="1892" y="70"/>
                  </a:lnTo>
                  <a:lnTo>
                    <a:pt x="1891" y="63"/>
                  </a:lnTo>
                  <a:lnTo>
                    <a:pt x="1891" y="63"/>
                  </a:lnTo>
                  <a:lnTo>
                    <a:pt x="1890" y="57"/>
                  </a:lnTo>
                  <a:lnTo>
                    <a:pt x="1890" y="57"/>
                  </a:lnTo>
                  <a:lnTo>
                    <a:pt x="1889" y="51"/>
                  </a:lnTo>
                  <a:lnTo>
                    <a:pt x="1882" y="53"/>
                  </a:lnTo>
                  <a:lnTo>
                    <a:pt x="1882" y="53"/>
                  </a:lnTo>
                  <a:lnTo>
                    <a:pt x="1870" y="55"/>
                  </a:lnTo>
                  <a:lnTo>
                    <a:pt x="1866" y="57"/>
                  </a:lnTo>
                  <a:lnTo>
                    <a:pt x="1865" y="52"/>
                  </a:lnTo>
                  <a:lnTo>
                    <a:pt x="1862" y="37"/>
                  </a:lnTo>
                  <a:lnTo>
                    <a:pt x="1861" y="33"/>
                  </a:lnTo>
                  <a:lnTo>
                    <a:pt x="1866" y="32"/>
                  </a:lnTo>
                  <a:lnTo>
                    <a:pt x="1927" y="21"/>
                  </a:lnTo>
                  <a:lnTo>
                    <a:pt x="1931" y="20"/>
                  </a:lnTo>
                  <a:lnTo>
                    <a:pt x="1932" y="25"/>
                  </a:lnTo>
                  <a:lnTo>
                    <a:pt x="1934" y="35"/>
                  </a:lnTo>
                  <a:lnTo>
                    <a:pt x="1935" y="40"/>
                  </a:lnTo>
                  <a:lnTo>
                    <a:pt x="1931" y="41"/>
                  </a:lnTo>
                  <a:cubicBezTo>
                    <a:pt x="1927" y="42"/>
                    <a:pt x="1924" y="43"/>
                    <a:pt x="1922" y="44"/>
                  </a:cubicBezTo>
                  <a:cubicBezTo>
                    <a:pt x="1920" y="45"/>
                    <a:pt x="1919" y="46"/>
                    <a:pt x="1918" y="47"/>
                  </a:cubicBezTo>
                  <a:cubicBezTo>
                    <a:pt x="1917" y="49"/>
                    <a:pt x="1916" y="51"/>
                    <a:pt x="1916" y="52"/>
                  </a:cubicBezTo>
                  <a:cubicBezTo>
                    <a:pt x="1916" y="54"/>
                    <a:pt x="1916" y="57"/>
                    <a:pt x="1916" y="59"/>
                  </a:cubicBezTo>
                  <a:lnTo>
                    <a:pt x="1916" y="59"/>
                  </a:lnTo>
                  <a:lnTo>
                    <a:pt x="1918" y="69"/>
                  </a:lnTo>
                  <a:lnTo>
                    <a:pt x="1919" y="80"/>
                  </a:lnTo>
                  <a:lnTo>
                    <a:pt x="1919" y="80"/>
                  </a:lnTo>
                  <a:lnTo>
                    <a:pt x="1953" y="263"/>
                  </a:lnTo>
                  <a:lnTo>
                    <a:pt x="1954" y="268"/>
                  </a:lnTo>
                  <a:lnTo>
                    <a:pt x="1949" y="269"/>
                  </a:lnTo>
                  <a:lnTo>
                    <a:pt x="1933" y="271"/>
                  </a:lnTo>
                  <a:lnTo>
                    <a:pt x="1931" y="272"/>
                  </a:lnTo>
                  <a:lnTo>
                    <a:pt x="1930" y="270"/>
                  </a:lnTo>
                  <a:close/>
                  <a:moveTo>
                    <a:pt x="2128" y="158"/>
                  </a:moveTo>
                  <a:lnTo>
                    <a:pt x="2128" y="158"/>
                  </a:lnTo>
                  <a:cubicBezTo>
                    <a:pt x="2128" y="153"/>
                    <a:pt x="2127" y="149"/>
                    <a:pt x="2126" y="146"/>
                  </a:cubicBezTo>
                  <a:cubicBezTo>
                    <a:pt x="2125" y="143"/>
                    <a:pt x="2124" y="141"/>
                    <a:pt x="2123" y="140"/>
                  </a:cubicBezTo>
                  <a:lnTo>
                    <a:pt x="2123" y="140"/>
                  </a:lnTo>
                  <a:cubicBezTo>
                    <a:pt x="2122" y="138"/>
                    <a:pt x="2121" y="137"/>
                    <a:pt x="2119" y="136"/>
                  </a:cubicBezTo>
                  <a:lnTo>
                    <a:pt x="2119" y="136"/>
                  </a:lnTo>
                  <a:cubicBezTo>
                    <a:pt x="2118" y="135"/>
                    <a:pt x="2116" y="135"/>
                    <a:pt x="2113" y="135"/>
                  </a:cubicBezTo>
                  <a:cubicBezTo>
                    <a:pt x="2110" y="134"/>
                    <a:pt x="2107" y="134"/>
                    <a:pt x="2103" y="135"/>
                  </a:cubicBezTo>
                  <a:cubicBezTo>
                    <a:pt x="2100" y="135"/>
                    <a:pt x="2096" y="135"/>
                    <a:pt x="2091" y="136"/>
                  </a:cubicBezTo>
                  <a:lnTo>
                    <a:pt x="2091" y="136"/>
                  </a:lnTo>
                  <a:lnTo>
                    <a:pt x="2071" y="138"/>
                  </a:lnTo>
                  <a:lnTo>
                    <a:pt x="2076" y="210"/>
                  </a:lnTo>
                  <a:lnTo>
                    <a:pt x="2076" y="210"/>
                  </a:lnTo>
                  <a:lnTo>
                    <a:pt x="2077" y="218"/>
                  </a:lnTo>
                  <a:lnTo>
                    <a:pt x="2077" y="218"/>
                  </a:lnTo>
                  <a:lnTo>
                    <a:pt x="2077" y="225"/>
                  </a:lnTo>
                  <a:lnTo>
                    <a:pt x="2077" y="225"/>
                  </a:lnTo>
                  <a:cubicBezTo>
                    <a:pt x="2077" y="227"/>
                    <a:pt x="2077" y="229"/>
                    <a:pt x="2077" y="231"/>
                  </a:cubicBezTo>
                  <a:lnTo>
                    <a:pt x="2136" y="226"/>
                  </a:lnTo>
                  <a:cubicBezTo>
                    <a:pt x="2141" y="225"/>
                    <a:pt x="2145" y="224"/>
                    <a:pt x="2149" y="223"/>
                  </a:cubicBezTo>
                  <a:cubicBezTo>
                    <a:pt x="2153" y="222"/>
                    <a:pt x="2157" y="221"/>
                    <a:pt x="2160" y="219"/>
                  </a:cubicBezTo>
                  <a:cubicBezTo>
                    <a:pt x="2163" y="218"/>
                    <a:pt x="2166" y="216"/>
                    <a:pt x="2168" y="213"/>
                  </a:cubicBezTo>
                  <a:cubicBezTo>
                    <a:pt x="2170" y="211"/>
                    <a:pt x="2172" y="208"/>
                    <a:pt x="2173" y="205"/>
                  </a:cubicBezTo>
                  <a:cubicBezTo>
                    <a:pt x="2175" y="201"/>
                    <a:pt x="2176" y="197"/>
                    <a:pt x="2177" y="192"/>
                  </a:cubicBezTo>
                  <a:cubicBezTo>
                    <a:pt x="2177" y="187"/>
                    <a:pt x="2177" y="182"/>
                    <a:pt x="2177" y="175"/>
                  </a:cubicBezTo>
                  <a:lnTo>
                    <a:pt x="2176" y="171"/>
                  </a:lnTo>
                  <a:lnTo>
                    <a:pt x="2181" y="171"/>
                  </a:lnTo>
                  <a:lnTo>
                    <a:pt x="2192" y="170"/>
                  </a:lnTo>
                  <a:lnTo>
                    <a:pt x="2197" y="169"/>
                  </a:lnTo>
                  <a:lnTo>
                    <a:pt x="2197" y="174"/>
                  </a:lnTo>
                  <a:lnTo>
                    <a:pt x="2200" y="239"/>
                  </a:lnTo>
                  <a:lnTo>
                    <a:pt x="2201" y="243"/>
                  </a:lnTo>
                  <a:lnTo>
                    <a:pt x="2196" y="244"/>
                  </a:lnTo>
                  <a:lnTo>
                    <a:pt x="2022" y="257"/>
                  </a:lnTo>
                  <a:lnTo>
                    <a:pt x="2018" y="257"/>
                  </a:lnTo>
                  <a:lnTo>
                    <a:pt x="2017" y="252"/>
                  </a:lnTo>
                  <a:lnTo>
                    <a:pt x="2017" y="241"/>
                  </a:lnTo>
                  <a:lnTo>
                    <a:pt x="2016" y="237"/>
                  </a:lnTo>
                  <a:lnTo>
                    <a:pt x="2021" y="237"/>
                  </a:lnTo>
                  <a:cubicBezTo>
                    <a:pt x="2028" y="236"/>
                    <a:pt x="2033" y="234"/>
                    <a:pt x="2035" y="231"/>
                  </a:cubicBezTo>
                  <a:cubicBezTo>
                    <a:pt x="2036" y="230"/>
                    <a:pt x="2036" y="228"/>
                    <a:pt x="2037" y="226"/>
                  </a:cubicBezTo>
                  <a:cubicBezTo>
                    <a:pt x="2038" y="224"/>
                    <a:pt x="2038" y="222"/>
                    <a:pt x="2038" y="219"/>
                  </a:cubicBezTo>
                  <a:cubicBezTo>
                    <a:pt x="2038" y="217"/>
                    <a:pt x="2038" y="213"/>
                    <a:pt x="2037" y="210"/>
                  </a:cubicBezTo>
                  <a:cubicBezTo>
                    <a:pt x="2037" y="207"/>
                    <a:pt x="2037" y="203"/>
                    <a:pt x="2037" y="199"/>
                  </a:cubicBezTo>
                  <a:lnTo>
                    <a:pt x="2037" y="199"/>
                  </a:lnTo>
                  <a:lnTo>
                    <a:pt x="2026" y="56"/>
                  </a:lnTo>
                  <a:cubicBezTo>
                    <a:pt x="2025" y="51"/>
                    <a:pt x="2025" y="47"/>
                    <a:pt x="2025" y="42"/>
                  </a:cubicBezTo>
                  <a:lnTo>
                    <a:pt x="2025" y="42"/>
                  </a:lnTo>
                  <a:lnTo>
                    <a:pt x="2025" y="36"/>
                  </a:lnTo>
                  <a:lnTo>
                    <a:pt x="2018" y="37"/>
                  </a:lnTo>
                  <a:lnTo>
                    <a:pt x="2006" y="39"/>
                  </a:lnTo>
                  <a:lnTo>
                    <a:pt x="2001" y="40"/>
                  </a:lnTo>
                  <a:lnTo>
                    <a:pt x="2001" y="35"/>
                  </a:lnTo>
                  <a:lnTo>
                    <a:pt x="2000" y="20"/>
                  </a:lnTo>
                  <a:lnTo>
                    <a:pt x="1999" y="16"/>
                  </a:lnTo>
                  <a:lnTo>
                    <a:pt x="2004" y="15"/>
                  </a:lnTo>
                  <a:lnTo>
                    <a:pt x="2166" y="3"/>
                  </a:lnTo>
                  <a:lnTo>
                    <a:pt x="2170" y="3"/>
                  </a:lnTo>
                  <a:lnTo>
                    <a:pt x="2171" y="7"/>
                  </a:lnTo>
                  <a:lnTo>
                    <a:pt x="2177" y="65"/>
                  </a:lnTo>
                  <a:lnTo>
                    <a:pt x="2177" y="70"/>
                  </a:lnTo>
                  <a:lnTo>
                    <a:pt x="2173" y="70"/>
                  </a:lnTo>
                  <a:lnTo>
                    <a:pt x="2161" y="71"/>
                  </a:lnTo>
                  <a:lnTo>
                    <a:pt x="2157" y="71"/>
                  </a:lnTo>
                  <a:lnTo>
                    <a:pt x="2157" y="67"/>
                  </a:lnTo>
                  <a:cubicBezTo>
                    <a:pt x="2156" y="61"/>
                    <a:pt x="2155" y="55"/>
                    <a:pt x="2154" y="51"/>
                  </a:cubicBezTo>
                  <a:cubicBezTo>
                    <a:pt x="2153" y="46"/>
                    <a:pt x="2151" y="43"/>
                    <a:pt x="2149" y="40"/>
                  </a:cubicBezTo>
                  <a:cubicBezTo>
                    <a:pt x="2147" y="37"/>
                    <a:pt x="2145" y="35"/>
                    <a:pt x="2142" y="33"/>
                  </a:cubicBezTo>
                  <a:cubicBezTo>
                    <a:pt x="2140" y="31"/>
                    <a:pt x="2137" y="30"/>
                    <a:pt x="2134" y="29"/>
                  </a:cubicBezTo>
                  <a:cubicBezTo>
                    <a:pt x="2131" y="28"/>
                    <a:pt x="2128" y="28"/>
                    <a:pt x="2124" y="28"/>
                  </a:cubicBezTo>
                  <a:cubicBezTo>
                    <a:pt x="2120" y="27"/>
                    <a:pt x="2117" y="28"/>
                    <a:pt x="2113" y="28"/>
                  </a:cubicBezTo>
                  <a:lnTo>
                    <a:pt x="2084" y="31"/>
                  </a:lnTo>
                  <a:cubicBezTo>
                    <a:pt x="2080" y="31"/>
                    <a:pt x="2077" y="32"/>
                    <a:pt x="2074" y="33"/>
                  </a:cubicBezTo>
                  <a:cubicBezTo>
                    <a:pt x="2072" y="33"/>
                    <a:pt x="2070" y="34"/>
                    <a:pt x="2069" y="35"/>
                  </a:cubicBezTo>
                  <a:cubicBezTo>
                    <a:pt x="2068" y="37"/>
                    <a:pt x="2067" y="38"/>
                    <a:pt x="2066" y="40"/>
                  </a:cubicBezTo>
                  <a:lnTo>
                    <a:pt x="2066" y="40"/>
                  </a:lnTo>
                  <a:cubicBezTo>
                    <a:pt x="2065" y="41"/>
                    <a:pt x="2065" y="43"/>
                    <a:pt x="2065" y="46"/>
                  </a:cubicBezTo>
                  <a:lnTo>
                    <a:pt x="2065" y="46"/>
                  </a:lnTo>
                  <a:cubicBezTo>
                    <a:pt x="2065" y="48"/>
                    <a:pt x="2065" y="52"/>
                    <a:pt x="2065" y="55"/>
                  </a:cubicBezTo>
                  <a:cubicBezTo>
                    <a:pt x="2065" y="59"/>
                    <a:pt x="2065" y="63"/>
                    <a:pt x="2065" y="67"/>
                  </a:cubicBezTo>
                  <a:lnTo>
                    <a:pt x="2069" y="116"/>
                  </a:lnTo>
                  <a:lnTo>
                    <a:pt x="2123" y="112"/>
                  </a:lnTo>
                  <a:lnTo>
                    <a:pt x="2119" y="89"/>
                  </a:lnTo>
                  <a:lnTo>
                    <a:pt x="2118" y="84"/>
                  </a:lnTo>
                  <a:lnTo>
                    <a:pt x="2123" y="83"/>
                  </a:lnTo>
                  <a:lnTo>
                    <a:pt x="2138" y="82"/>
                  </a:lnTo>
                  <a:lnTo>
                    <a:pt x="2143" y="82"/>
                  </a:lnTo>
                  <a:lnTo>
                    <a:pt x="2143" y="86"/>
                  </a:lnTo>
                  <a:lnTo>
                    <a:pt x="2148" y="156"/>
                  </a:lnTo>
                  <a:lnTo>
                    <a:pt x="2149" y="161"/>
                  </a:lnTo>
                  <a:lnTo>
                    <a:pt x="2144" y="161"/>
                  </a:lnTo>
                  <a:lnTo>
                    <a:pt x="2133" y="162"/>
                  </a:lnTo>
                  <a:lnTo>
                    <a:pt x="2128" y="162"/>
                  </a:lnTo>
                  <a:lnTo>
                    <a:pt x="2128" y="158"/>
                  </a:lnTo>
                  <a:close/>
                  <a:moveTo>
                    <a:pt x="2246" y="237"/>
                  </a:moveTo>
                  <a:lnTo>
                    <a:pt x="2246" y="237"/>
                  </a:lnTo>
                  <a:lnTo>
                    <a:pt x="2247" y="226"/>
                  </a:lnTo>
                  <a:lnTo>
                    <a:pt x="2247" y="221"/>
                  </a:lnTo>
                  <a:lnTo>
                    <a:pt x="2251" y="222"/>
                  </a:lnTo>
                  <a:cubicBezTo>
                    <a:pt x="2255" y="222"/>
                    <a:pt x="2259" y="221"/>
                    <a:pt x="2261" y="221"/>
                  </a:cubicBezTo>
                  <a:cubicBezTo>
                    <a:pt x="2263" y="220"/>
                    <a:pt x="2265" y="220"/>
                    <a:pt x="2266" y="219"/>
                  </a:cubicBezTo>
                  <a:cubicBezTo>
                    <a:pt x="2268" y="217"/>
                    <a:pt x="2269" y="216"/>
                    <a:pt x="2269" y="214"/>
                  </a:cubicBezTo>
                  <a:lnTo>
                    <a:pt x="2269" y="214"/>
                  </a:lnTo>
                  <a:cubicBezTo>
                    <a:pt x="2270" y="212"/>
                    <a:pt x="2271" y="210"/>
                    <a:pt x="2271" y="207"/>
                  </a:cubicBezTo>
                  <a:cubicBezTo>
                    <a:pt x="2272" y="204"/>
                    <a:pt x="2272" y="201"/>
                    <a:pt x="2273" y="198"/>
                  </a:cubicBezTo>
                  <a:cubicBezTo>
                    <a:pt x="2273" y="194"/>
                    <a:pt x="2273" y="190"/>
                    <a:pt x="2274" y="187"/>
                  </a:cubicBezTo>
                  <a:lnTo>
                    <a:pt x="2287" y="44"/>
                  </a:lnTo>
                  <a:lnTo>
                    <a:pt x="2287" y="44"/>
                  </a:lnTo>
                  <a:lnTo>
                    <a:pt x="2288" y="37"/>
                  </a:lnTo>
                  <a:lnTo>
                    <a:pt x="2288" y="37"/>
                  </a:lnTo>
                  <a:lnTo>
                    <a:pt x="2289" y="31"/>
                  </a:lnTo>
                  <a:lnTo>
                    <a:pt x="2289" y="31"/>
                  </a:lnTo>
                  <a:lnTo>
                    <a:pt x="2290" y="25"/>
                  </a:lnTo>
                  <a:lnTo>
                    <a:pt x="2283" y="25"/>
                  </a:lnTo>
                  <a:lnTo>
                    <a:pt x="2270" y="24"/>
                  </a:lnTo>
                  <a:lnTo>
                    <a:pt x="2266" y="24"/>
                  </a:lnTo>
                  <a:lnTo>
                    <a:pt x="2266" y="19"/>
                  </a:lnTo>
                  <a:lnTo>
                    <a:pt x="2267" y="5"/>
                  </a:lnTo>
                  <a:lnTo>
                    <a:pt x="2268" y="0"/>
                  </a:lnTo>
                  <a:lnTo>
                    <a:pt x="2272" y="0"/>
                  </a:lnTo>
                  <a:lnTo>
                    <a:pt x="2311" y="3"/>
                  </a:lnTo>
                  <a:cubicBezTo>
                    <a:pt x="2317" y="4"/>
                    <a:pt x="2323" y="4"/>
                    <a:pt x="2330" y="5"/>
                  </a:cubicBezTo>
                  <a:cubicBezTo>
                    <a:pt x="2337" y="6"/>
                    <a:pt x="2343" y="6"/>
                    <a:pt x="2350" y="7"/>
                  </a:cubicBezTo>
                  <a:cubicBezTo>
                    <a:pt x="2361" y="8"/>
                    <a:pt x="2371" y="10"/>
                    <a:pt x="2379" y="12"/>
                  </a:cubicBezTo>
                  <a:cubicBezTo>
                    <a:pt x="2388" y="14"/>
                    <a:pt x="2396" y="17"/>
                    <a:pt x="2403" y="20"/>
                  </a:cubicBezTo>
                  <a:cubicBezTo>
                    <a:pt x="2410" y="23"/>
                    <a:pt x="2415" y="27"/>
                    <a:pt x="2420" y="31"/>
                  </a:cubicBezTo>
                  <a:cubicBezTo>
                    <a:pt x="2425" y="35"/>
                    <a:pt x="2429" y="39"/>
                    <a:pt x="2432" y="45"/>
                  </a:cubicBezTo>
                  <a:cubicBezTo>
                    <a:pt x="2435" y="50"/>
                    <a:pt x="2438" y="55"/>
                    <a:pt x="2439" y="61"/>
                  </a:cubicBezTo>
                  <a:cubicBezTo>
                    <a:pt x="2440" y="67"/>
                    <a:pt x="2440" y="73"/>
                    <a:pt x="2439" y="80"/>
                  </a:cubicBezTo>
                  <a:cubicBezTo>
                    <a:pt x="2439" y="89"/>
                    <a:pt x="2436" y="98"/>
                    <a:pt x="2432" y="107"/>
                  </a:cubicBezTo>
                  <a:cubicBezTo>
                    <a:pt x="2429" y="112"/>
                    <a:pt x="2426" y="116"/>
                    <a:pt x="2422" y="120"/>
                  </a:cubicBezTo>
                  <a:cubicBezTo>
                    <a:pt x="2419" y="124"/>
                    <a:pt x="2414" y="128"/>
                    <a:pt x="2409" y="131"/>
                  </a:cubicBezTo>
                  <a:cubicBezTo>
                    <a:pt x="2404" y="135"/>
                    <a:pt x="2398" y="138"/>
                    <a:pt x="2390" y="140"/>
                  </a:cubicBezTo>
                  <a:cubicBezTo>
                    <a:pt x="2386" y="141"/>
                    <a:pt x="2381" y="142"/>
                    <a:pt x="2375" y="143"/>
                  </a:cubicBezTo>
                  <a:cubicBezTo>
                    <a:pt x="2377" y="145"/>
                    <a:pt x="2379" y="148"/>
                    <a:pt x="2380" y="151"/>
                  </a:cubicBezTo>
                  <a:lnTo>
                    <a:pt x="2380" y="151"/>
                  </a:lnTo>
                  <a:lnTo>
                    <a:pt x="2385" y="159"/>
                  </a:lnTo>
                  <a:lnTo>
                    <a:pt x="2385" y="159"/>
                  </a:lnTo>
                  <a:lnTo>
                    <a:pt x="2390" y="169"/>
                  </a:lnTo>
                  <a:lnTo>
                    <a:pt x="2390" y="169"/>
                  </a:lnTo>
                  <a:lnTo>
                    <a:pt x="2410" y="206"/>
                  </a:lnTo>
                  <a:lnTo>
                    <a:pt x="2410" y="206"/>
                  </a:lnTo>
                  <a:cubicBezTo>
                    <a:pt x="2412" y="209"/>
                    <a:pt x="2413" y="212"/>
                    <a:pt x="2415" y="215"/>
                  </a:cubicBezTo>
                  <a:cubicBezTo>
                    <a:pt x="2416" y="218"/>
                    <a:pt x="2418" y="221"/>
                    <a:pt x="2419" y="223"/>
                  </a:cubicBezTo>
                  <a:cubicBezTo>
                    <a:pt x="2421" y="225"/>
                    <a:pt x="2422" y="227"/>
                    <a:pt x="2424" y="229"/>
                  </a:cubicBezTo>
                  <a:cubicBezTo>
                    <a:pt x="2426" y="231"/>
                    <a:pt x="2428" y="233"/>
                    <a:pt x="2430" y="234"/>
                  </a:cubicBezTo>
                  <a:lnTo>
                    <a:pt x="2430" y="234"/>
                  </a:lnTo>
                  <a:cubicBezTo>
                    <a:pt x="2431" y="236"/>
                    <a:pt x="2434" y="237"/>
                    <a:pt x="2436" y="237"/>
                  </a:cubicBezTo>
                  <a:cubicBezTo>
                    <a:pt x="2438" y="238"/>
                    <a:pt x="2441" y="239"/>
                    <a:pt x="2444" y="239"/>
                  </a:cubicBezTo>
                  <a:lnTo>
                    <a:pt x="2449" y="240"/>
                  </a:lnTo>
                  <a:lnTo>
                    <a:pt x="2449" y="244"/>
                  </a:lnTo>
                  <a:lnTo>
                    <a:pt x="2447" y="255"/>
                  </a:lnTo>
                  <a:lnTo>
                    <a:pt x="2447" y="260"/>
                  </a:lnTo>
                  <a:lnTo>
                    <a:pt x="2443" y="259"/>
                  </a:lnTo>
                  <a:lnTo>
                    <a:pt x="2400" y="255"/>
                  </a:lnTo>
                  <a:lnTo>
                    <a:pt x="2398" y="255"/>
                  </a:lnTo>
                  <a:lnTo>
                    <a:pt x="2397" y="254"/>
                  </a:lnTo>
                  <a:cubicBezTo>
                    <a:pt x="2394" y="251"/>
                    <a:pt x="2391" y="247"/>
                    <a:pt x="2389" y="244"/>
                  </a:cubicBezTo>
                  <a:cubicBezTo>
                    <a:pt x="2386" y="241"/>
                    <a:pt x="2384" y="238"/>
                    <a:pt x="2382" y="234"/>
                  </a:cubicBezTo>
                  <a:cubicBezTo>
                    <a:pt x="2380" y="231"/>
                    <a:pt x="2378" y="228"/>
                    <a:pt x="2376" y="224"/>
                  </a:cubicBezTo>
                  <a:cubicBezTo>
                    <a:pt x="2374" y="221"/>
                    <a:pt x="2372" y="217"/>
                    <a:pt x="2370" y="213"/>
                  </a:cubicBezTo>
                  <a:lnTo>
                    <a:pt x="2370" y="213"/>
                  </a:lnTo>
                  <a:lnTo>
                    <a:pt x="2351" y="176"/>
                  </a:lnTo>
                  <a:lnTo>
                    <a:pt x="2351" y="176"/>
                  </a:lnTo>
                  <a:lnTo>
                    <a:pt x="2347" y="168"/>
                  </a:lnTo>
                  <a:lnTo>
                    <a:pt x="2347" y="168"/>
                  </a:lnTo>
                  <a:lnTo>
                    <a:pt x="2342" y="159"/>
                  </a:lnTo>
                  <a:cubicBezTo>
                    <a:pt x="2340" y="153"/>
                    <a:pt x="2337" y="149"/>
                    <a:pt x="2333" y="145"/>
                  </a:cubicBezTo>
                  <a:lnTo>
                    <a:pt x="2330" y="144"/>
                  </a:lnTo>
                  <a:lnTo>
                    <a:pt x="2329" y="144"/>
                  </a:lnTo>
                  <a:lnTo>
                    <a:pt x="2324" y="144"/>
                  </a:lnTo>
                  <a:lnTo>
                    <a:pt x="2324" y="144"/>
                  </a:lnTo>
                  <a:lnTo>
                    <a:pt x="2318" y="143"/>
                  </a:lnTo>
                  <a:lnTo>
                    <a:pt x="2318" y="143"/>
                  </a:lnTo>
                  <a:lnTo>
                    <a:pt x="2317" y="143"/>
                  </a:lnTo>
                  <a:lnTo>
                    <a:pt x="2311" y="203"/>
                  </a:lnTo>
                  <a:lnTo>
                    <a:pt x="2311" y="203"/>
                  </a:lnTo>
                  <a:lnTo>
                    <a:pt x="2310" y="211"/>
                  </a:lnTo>
                  <a:lnTo>
                    <a:pt x="2310" y="211"/>
                  </a:lnTo>
                  <a:lnTo>
                    <a:pt x="2309" y="218"/>
                  </a:lnTo>
                  <a:lnTo>
                    <a:pt x="2309" y="218"/>
                  </a:lnTo>
                  <a:cubicBezTo>
                    <a:pt x="2309" y="220"/>
                    <a:pt x="2309" y="222"/>
                    <a:pt x="2309" y="224"/>
                  </a:cubicBezTo>
                  <a:lnTo>
                    <a:pt x="2311" y="224"/>
                  </a:lnTo>
                  <a:lnTo>
                    <a:pt x="2315" y="224"/>
                  </a:lnTo>
                  <a:lnTo>
                    <a:pt x="2319" y="224"/>
                  </a:lnTo>
                  <a:cubicBezTo>
                    <a:pt x="2322" y="224"/>
                    <a:pt x="2325" y="225"/>
                    <a:pt x="2328" y="225"/>
                  </a:cubicBezTo>
                  <a:lnTo>
                    <a:pt x="2332" y="225"/>
                  </a:lnTo>
                  <a:lnTo>
                    <a:pt x="2332" y="230"/>
                  </a:lnTo>
                  <a:lnTo>
                    <a:pt x="2331" y="244"/>
                  </a:lnTo>
                  <a:lnTo>
                    <a:pt x="2330" y="249"/>
                  </a:lnTo>
                  <a:lnTo>
                    <a:pt x="2326" y="249"/>
                  </a:lnTo>
                  <a:lnTo>
                    <a:pt x="2250" y="242"/>
                  </a:lnTo>
                  <a:lnTo>
                    <a:pt x="2245" y="241"/>
                  </a:lnTo>
                  <a:lnTo>
                    <a:pt x="2246" y="237"/>
                  </a:lnTo>
                  <a:close/>
                  <a:moveTo>
                    <a:pt x="2335" y="123"/>
                  </a:moveTo>
                  <a:lnTo>
                    <a:pt x="2335" y="123"/>
                  </a:lnTo>
                  <a:cubicBezTo>
                    <a:pt x="2341" y="123"/>
                    <a:pt x="2346" y="123"/>
                    <a:pt x="2352" y="123"/>
                  </a:cubicBezTo>
                  <a:cubicBezTo>
                    <a:pt x="2357" y="122"/>
                    <a:pt x="2362" y="122"/>
                    <a:pt x="2366" y="120"/>
                  </a:cubicBezTo>
                  <a:cubicBezTo>
                    <a:pt x="2371" y="119"/>
                    <a:pt x="2375" y="117"/>
                    <a:pt x="2378" y="115"/>
                  </a:cubicBezTo>
                  <a:cubicBezTo>
                    <a:pt x="2382" y="113"/>
                    <a:pt x="2385" y="110"/>
                    <a:pt x="2388" y="107"/>
                  </a:cubicBezTo>
                  <a:lnTo>
                    <a:pt x="2388" y="107"/>
                  </a:lnTo>
                  <a:cubicBezTo>
                    <a:pt x="2390" y="104"/>
                    <a:pt x="2392" y="100"/>
                    <a:pt x="2394" y="95"/>
                  </a:cubicBezTo>
                  <a:cubicBezTo>
                    <a:pt x="2396" y="91"/>
                    <a:pt x="2397" y="85"/>
                    <a:pt x="2397" y="80"/>
                  </a:cubicBezTo>
                  <a:lnTo>
                    <a:pt x="2397" y="80"/>
                  </a:lnTo>
                  <a:cubicBezTo>
                    <a:pt x="2398" y="76"/>
                    <a:pt x="2398" y="72"/>
                    <a:pt x="2398" y="68"/>
                  </a:cubicBezTo>
                  <a:cubicBezTo>
                    <a:pt x="2397" y="65"/>
                    <a:pt x="2397" y="62"/>
                    <a:pt x="2396" y="59"/>
                  </a:cubicBezTo>
                  <a:lnTo>
                    <a:pt x="2396" y="59"/>
                  </a:lnTo>
                  <a:cubicBezTo>
                    <a:pt x="2395" y="56"/>
                    <a:pt x="2394" y="53"/>
                    <a:pt x="2393" y="51"/>
                  </a:cubicBezTo>
                  <a:lnTo>
                    <a:pt x="2393" y="51"/>
                  </a:lnTo>
                  <a:cubicBezTo>
                    <a:pt x="2391" y="48"/>
                    <a:pt x="2390" y="46"/>
                    <a:pt x="2388" y="44"/>
                  </a:cubicBezTo>
                  <a:cubicBezTo>
                    <a:pt x="2386" y="42"/>
                    <a:pt x="2383" y="40"/>
                    <a:pt x="2381" y="39"/>
                  </a:cubicBezTo>
                  <a:lnTo>
                    <a:pt x="2381" y="39"/>
                  </a:lnTo>
                  <a:cubicBezTo>
                    <a:pt x="2378" y="37"/>
                    <a:pt x="2375" y="35"/>
                    <a:pt x="2371" y="34"/>
                  </a:cubicBezTo>
                  <a:cubicBezTo>
                    <a:pt x="2368" y="33"/>
                    <a:pt x="2364" y="32"/>
                    <a:pt x="2360" y="31"/>
                  </a:cubicBezTo>
                  <a:lnTo>
                    <a:pt x="2360" y="31"/>
                  </a:lnTo>
                  <a:cubicBezTo>
                    <a:pt x="2356" y="30"/>
                    <a:pt x="2351" y="29"/>
                    <a:pt x="2346" y="29"/>
                  </a:cubicBezTo>
                  <a:lnTo>
                    <a:pt x="2346" y="29"/>
                  </a:lnTo>
                  <a:cubicBezTo>
                    <a:pt x="2342" y="28"/>
                    <a:pt x="2339" y="28"/>
                    <a:pt x="2337" y="29"/>
                  </a:cubicBezTo>
                  <a:cubicBezTo>
                    <a:pt x="2335" y="29"/>
                    <a:pt x="2333" y="30"/>
                    <a:pt x="2332" y="31"/>
                  </a:cubicBezTo>
                  <a:cubicBezTo>
                    <a:pt x="2330" y="32"/>
                    <a:pt x="2329" y="34"/>
                    <a:pt x="2328" y="35"/>
                  </a:cubicBezTo>
                  <a:cubicBezTo>
                    <a:pt x="2328" y="37"/>
                    <a:pt x="2327" y="39"/>
                    <a:pt x="2327" y="42"/>
                  </a:cubicBezTo>
                  <a:cubicBezTo>
                    <a:pt x="2326" y="45"/>
                    <a:pt x="2326" y="48"/>
                    <a:pt x="2325" y="51"/>
                  </a:cubicBezTo>
                  <a:cubicBezTo>
                    <a:pt x="2325" y="55"/>
                    <a:pt x="2324" y="58"/>
                    <a:pt x="2324" y="62"/>
                  </a:cubicBezTo>
                  <a:lnTo>
                    <a:pt x="2319" y="121"/>
                  </a:lnTo>
                  <a:lnTo>
                    <a:pt x="2325" y="122"/>
                  </a:lnTo>
                  <a:lnTo>
                    <a:pt x="2325" y="122"/>
                  </a:lnTo>
                  <a:cubicBezTo>
                    <a:pt x="2326" y="122"/>
                    <a:pt x="2328" y="123"/>
                    <a:pt x="2329" y="123"/>
                  </a:cubicBezTo>
                  <a:cubicBezTo>
                    <a:pt x="2331" y="123"/>
                    <a:pt x="2333" y="123"/>
                    <a:pt x="2335" y="123"/>
                  </a:cubicBezTo>
                  <a:close/>
                  <a:moveTo>
                    <a:pt x="2471" y="256"/>
                  </a:moveTo>
                  <a:lnTo>
                    <a:pt x="2471" y="256"/>
                  </a:lnTo>
                  <a:lnTo>
                    <a:pt x="2473" y="246"/>
                  </a:lnTo>
                  <a:lnTo>
                    <a:pt x="2474" y="241"/>
                  </a:lnTo>
                  <a:lnTo>
                    <a:pt x="2478" y="242"/>
                  </a:lnTo>
                  <a:cubicBezTo>
                    <a:pt x="2481" y="242"/>
                    <a:pt x="2484" y="242"/>
                    <a:pt x="2486" y="242"/>
                  </a:cubicBezTo>
                  <a:cubicBezTo>
                    <a:pt x="2488" y="242"/>
                    <a:pt x="2490" y="241"/>
                    <a:pt x="2491" y="240"/>
                  </a:cubicBezTo>
                  <a:cubicBezTo>
                    <a:pt x="2493" y="239"/>
                    <a:pt x="2495" y="237"/>
                    <a:pt x="2496" y="235"/>
                  </a:cubicBezTo>
                  <a:cubicBezTo>
                    <a:pt x="2498" y="233"/>
                    <a:pt x="2500" y="231"/>
                    <a:pt x="2501" y="228"/>
                  </a:cubicBezTo>
                  <a:lnTo>
                    <a:pt x="2513" y="208"/>
                  </a:lnTo>
                  <a:lnTo>
                    <a:pt x="2613" y="35"/>
                  </a:lnTo>
                  <a:lnTo>
                    <a:pt x="2614" y="33"/>
                  </a:lnTo>
                  <a:lnTo>
                    <a:pt x="2617" y="33"/>
                  </a:lnTo>
                  <a:lnTo>
                    <a:pt x="2625" y="34"/>
                  </a:lnTo>
                  <a:lnTo>
                    <a:pt x="2628" y="35"/>
                  </a:lnTo>
                  <a:lnTo>
                    <a:pt x="2629" y="38"/>
                  </a:lnTo>
                  <a:lnTo>
                    <a:pt x="2672" y="237"/>
                  </a:lnTo>
                  <a:lnTo>
                    <a:pt x="2672" y="237"/>
                  </a:lnTo>
                  <a:cubicBezTo>
                    <a:pt x="2672" y="240"/>
                    <a:pt x="2673" y="243"/>
                    <a:pt x="2673" y="246"/>
                  </a:cubicBezTo>
                  <a:cubicBezTo>
                    <a:pt x="2674" y="249"/>
                    <a:pt x="2674" y="252"/>
                    <a:pt x="2675" y="256"/>
                  </a:cubicBezTo>
                  <a:cubicBezTo>
                    <a:pt x="2675" y="260"/>
                    <a:pt x="2676" y="264"/>
                    <a:pt x="2675" y="267"/>
                  </a:cubicBezTo>
                  <a:cubicBezTo>
                    <a:pt x="2675" y="269"/>
                    <a:pt x="2675" y="270"/>
                    <a:pt x="2675" y="272"/>
                  </a:cubicBezTo>
                  <a:lnTo>
                    <a:pt x="2682" y="272"/>
                  </a:lnTo>
                  <a:lnTo>
                    <a:pt x="2682" y="272"/>
                  </a:lnTo>
                  <a:lnTo>
                    <a:pt x="2693" y="274"/>
                  </a:lnTo>
                  <a:lnTo>
                    <a:pt x="2698" y="274"/>
                  </a:lnTo>
                  <a:lnTo>
                    <a:pt x="2697" y="279"/>
                  </a:lnTo>
                  <a:lnTo>
                    <a:pt x="2695" y="293"/>
                  </a:lnTo>
                  <a:lnTo>
                    <a:pt x="2694" y="298"/>
                  </a:lnTo>
                  <a:lnTo>
                    <a:pt x="2689" y="297"/>
                  </a:lnTo>
                  <a:lnTo>
                    <a:pt x="2613" y="284"/>
                  </a:lnTo>
                  <a:lnTo>
                    <a:pt x="2609" y="284"/>
                  </a:lnTo>
                  <a:lnTo>
                    <a:pt x="2609" y="279"/>
                  </a:lnTo>
                  <a:lnTo>
                    <a:pt x="2611" y="268"/>
                  </a:lnTo>
                  <a:lnTo>
                    <a:pt x="2612" y="264"/>
                  </a:lnTo>
                  <a:lnTo>
                    <a:pt x="2616" y="265"/>
                  </a:lnTo>
                  <a:cubicBezTo>
                    <a:pt x="2620" y="265"/>
                    <a:pt x="2623" y="265"/>
                    <a:pt x="2626" y="265"/>
                  </a:cubicBezTo>
                  <a:cubicBezTo>
                    <a:pt x="2628" y="264"/>
                    <a:pt x="2629" y="264"/>
                    <a:pt x="2630" y="263"/>
                  </a:cubicBezTo>
                  <a:cubicBezTo>
                    <a:pt x="2631" y="262"/>
                    <a:pt x="2632" y="261"/>
                    <a:pt x="2633" y="259"/>
                  </a:cubicBezTo>
                  <a:cubicBezTo>
                    <a:pt x="2633" y="258"/>
                    <a:pt x="2634" y="256"/>
                    <a:pt x="2634" y="254"/>
                  </a:cubicBezTo>
                  <a:lnTo>
                    <a:pt x="2634" y="254"/>
                  </a:lnTo>
                  <a:cubicBezTo>
                    <a:pt x="2634" y="252"/>
                    <a:pt x="2634" y="250"/>
                    <a:pt x="2634" y="248"/>
                  </a:cubicBezTo>
                  <a:cubicBezTo>
                    <a:pt x="2634" y="245"/>
                    <a:pt x="2633" y="243"/>
                    <a:pt x="2633" y="242"/>
                  </a:cubicBezTo>
                  <a:lnTo>
                    <a:pt x="2633" y="241"/>
                  </a:lnTo>
                  <a:lnTo>
                    <a:pt x="2627" y="212"/>
                  </a:lnTo>
                  <a:lnTo>
                    <a:pt x="2547" y="200"/>
                  </a:lnTo>
                  <a:lnTo>
                    <a:pt x="2531" y="231"/>
                  </a:lnTo>
                  <a:lnTo>
                    <a:pt x="2531" y="231"/>
                  </a:lnTo>
                  <a:cubicBezTo>
                    <a:pt x="2529" y="233"/>
                    <a:pt x="2528" y="235"/>
                    <a:pt x="2527" y="238"/>
                  </a:cubicBezTo>
                  <a:cubicBezTo>
                    <a:pt x="2526" y="240"/>
                    <a:pt x="2525" y="241"/>
                    <a:pt x="2524" y="243"/>
                  </a:cubicBezTo>
                  <a:lnTo>
                    <a:pt x="2524" y="243"/>
                  </a:lnTo>
                  <a:lnTo>
                    <a:pt x="2522" y="246"/>
                  </a:lnTo>
                  <a:lnTo>
                    <a:pt x="2528" y="247"/>
                  </a:lnTo>
                  <a:lnTo>
                    <a:pt x="2541" y="248"/>
                  </a:lnTo>
                  <a:lnTo>
                    <a:pt x="2546" y="249"/>
                  </a:lnTo>
                  <a:lnTo>
                    <a:pt x="2545" y="254"/>
                  </a:lnTo>
                  <a:lnTo>
                    <a:pt x="2543" y="268"/>
                  </a:lnTo>
                  <a:lnTo>
                    <a:pt x="2542" y="273"/>
                  </a:lnTo>
                  <a:lnTo>
                    <a:pt x="2537" y="272"/>
                  </a:lnTo>
                  <a:lnTo>
                    <a:pt x="2475" y="262"/>
                  </a:lnTo>
                  <a:lnTo>
                    <a:pt x="2470" y="261"/>
                  </a:lnTo>
                  <a:lnTo>
                    <a:pt x="2471" y="256"/>
                  </a:lnTo>
                  <a:close/>
                  <a:moveTo>
                    <a:pt x="2559" y="179"/>
                  </a:moveTo>
                  <a:lnTo>
                    <a:pt x="2559" y="179"/>
                  </a:lnTo>
                  <a:lnTo>
                    <a:pt x="2623" y="189"/>
                  </a:lnTo>
                  <a:lnTo>
                    <a:pt x="2611" y="129"/>
                  </a:lnTo>
                  <a:lnTo>
                    <a:pt x="2611" y="129"/>
                  </a:lnTo>
                  <a:lnTo>
                    <a:pt x="2609" y="118"/>
                  </a:lnTo>
                  <a:lnTo>
                    <a:pt x="2607" y="108"/>
                  </a:lnTo>
                  <a:lnTo>
                    <a:pt x="2605" y="98"/>
                  </a:lnTo>
                  <a:lnTo>
                    <a:pt x="2601" y="105"/>
                  </a:lnTo>
                  <a:lnTo>
                    <a:pt x="2601" y="105"/>
                  </a:lnTo>
                  <a:lnTo>
                    <a:pt x="2590" y="122"/>
                  </a:lnTo>
                  <a:lnTo>
                    <a:pt x="2590" y="122"/>
                  </a:lnTo>
                  <a:lnTo>
                    <a:pt x="2559" y="179"/>
                  </a:lnTo>
                  <a:close/>
                  <a:moveTo>
                    <a:pt x="2716" y="304"/>
                  </a:moveTo>
                  <a:lnTo>
                    <a:pt x="2716" y="304"/>
                  </a:lnTo>
                  <a:lnTo>
                    <a:pt x="2719" y="294"/>
                  </a:lnTo>
                  <a:lnTo>
                    <a:pt x="2721" y="290"/>
                  </a:lnTo>
                  <a:lnTo>
                    <a:pt x="2725" y="291"/>
                  </a:lnTo>
                  <a:cubicBezTo>
                    <a:pt x="2729" y="291"/>
                    <a:pt x="2732" y="292"/>
                    <a:pt x="2734" y="292"/>
                  </a:cubicBezTo>
                  <a:cubicBezTo>
                    <a:pt x="2737" y="291"/>
                    <a:pt x="2739" y="291"/>
                    <a:pt x="2740" y="290"/>
                  </a:cubicBezTo>
                  <a:cubicBezTo>
                    <a:pt x="2741" y="289"/>
                    <a:pt x="2743" y="288"/>
                    <a:pt x="2744" y="286"/>
                  </a:cubicBezTo>
                  <a:cubicBezTo>
                    <a:pt x="2745" y="285"/>
                    <a:pt x="2746" y="283"/>
                    <a:pt x="2747" y="280"/>
                  </a:cubicBezTo>
                  <a:cubicBezTo>
                    <a:pt x="2748" y="278"/>
                    <a:pt x="2749" y="274"/>
                    <a:pt x="2750" y="271"/>
                  </a:cubicBezTo>
                  <a:cubicBezTo>
                    <a:pt x="2751" y="267"/>
                    <a:pt x="2752" y="264"/>
                    <a:pt x="2753" y="260"/>
                  </a:cubicBezTo>
                  <a:lnTo>
                    <a:pt x="2791" y="122"/>
                  </a:lnTo>
                  <a:lnTo>
                    <a:pt x="2791" y="122"/>
                  </a:lnTo>
                  <a:lnTo>
                    <a:pt x="2793" y="115"/>
                  </a:lnTo>
                  <a:lnTo>
                    <a:pt x="2793" y="115"/>
                  </a:lnTo>
                  <a:lnTo>
                    <a:pt x="2795" y="109"/>
                  </a:lnTo>
                  <a:lnTo>
                    <a:pt x="2795" y="109"/>
                  </a:lnTo>
                  <a:lnTo>
                    <a:pt x="2797" y="104"/>
                  </a:lnTo>
                  <a:lnTo>
                    <a:pt x="2790" y="102"/>
                  </a:lnTo>
                  <a:lnTo>
                    <a:pt x="2790" y="102"/>
                  </a:lnTo>
                  <a:lnTo>
                    <a:pt x="2778" y="100"/>
                  </a:lnTo>
                  <a:lnTo>
                    <a:pt x="2774" y="99"/>
                  </a:lnTo>
                  <a:lnTo>
                    <a:pt x="2775" y="94"/>
                  </a:lnTo>
                  <a:lnTo>
                    <a:pt x="2779" y="80"/>
                  </a:lnTo>
                  <a:lnTo>
                    <a:pt x="2780" y="75"/>
                  </a:lnTo>
                  <a:lnTo>
                    <a:pt x="2784" y="77"/>
                  </a:lnTo>
                  <a:lnTo>
                    <a:pt x="2858" y="96"/>
                  </a:lnTo>
                  <a:lnTo>
                    <a:pt x="2862" y="97"/>
                  </a:lnTo>
                  <a:lnTo>
                    <a:pt x="2861" y="102"/>
                  </a:lnTo>
                  <a:lnTo>
                    <a:pt x="2858" y="113"/>
                  </a:lnTo>
                  <a:lnTo>
                    <a:pt x="2857" y="117"/>
                  </a:lnTo>
                  <a:lnTo>
                    <a:pt x="2853" y="116"/>
                  </a:lnTo>
                  <a:cubicBezTo>
                    <a:pt x="2849" y="115"/>
                    <a:pt x="2846" y="115"/>
                    <a:pt x="2843" y="115"/>
                  </a:cubicBezTo>
                  <a:cubicBezTo>
                    <a:pt x="2841" y="115"/>
                    <a:pt x="2839" y="115"/>
                    <a:pt x="2838" y="116"/>
                  </a:cubicBezTo>
                  <a:cubicBezTo>
                    <a:pt x="2836" y="117"/>
                    <a:pt x="2835" y="118"/>
                    <a:pt x="2834" y="120"/>
                  </a:cubicBezTo>
                  <a:cubicBezTo>
                    <a:pt x="2832" y="122"/>
                    <a:pt x="2831" y="124"/>
                    <a:pt x="2831" y="126"/>
                  </a:cubicBezTo>
                  <a:cubicBezTo>
                    <a:pt x="2830" y="129"/>
                    <a:pt x="2829" y="132"/>
                    <a:pt x="2828" y="135"/>
                  </a:cubicBezTo>
                  <a:cubicBezTo>
                    <a:pt x="2827" y="138"/>
                    <a:pt x="2826" y="142"/>
                    <a:pt x="2825" y="146"/>
                  </a:cubicBezTo>
                  <a:lnTo>
                    <a:pt x="2786" y="284"/>
                  </a:lnTo>
                  <a:lnTo>
                    <a:pt x="2786" y="284"/>
                  </a:lnTo>
                  <a:lnTo>
                    <a:pt x="2784" y="292"/>
                  </a:lnTo>
                  <a:lnTo>
                    <a:pt x="2784" y="292"/>
                  </a:lnTo>
                  <a:lnTo>
                    <a:pt x="2782" y="299"/>
                  </a:lnTo>
                  <a:lnTo>
                    <a:pt x="2782" y="299"/>
                  </a:lnTo>
                  <a:cubicBezTo>
                    <a:pt x="2781" y="301"/>
                    <a:pt x="2781" y="303"/>
                    <a:pt x="2780" y="304"/>
                  </a:cubicBezTo>
                  <a:lnTo>
                    <a:pt x="2836" y="318"/>
                  </a:lnTo>
                  <a:cubicBezTo>
                    <a:pt x="2843" y="320"/>
                    <a:pt x="2848" y="320"/>
                    <a:pt x="2854" y="320"/>
                  </a:cubicBezTo>
                  <a:cubicBezTo>
                    <a:pt x="2859" y="319"/>
                    <a:pt x="2863" y="317"/>
                    <a:pt x="2867" y="315"/>
                  </a:cubicBezTo>
                  <a:cubicBezTo>
                    <a:pt x="2871" y="312"/>
                    <a:pt x="2875" y="307"/>
                    <a:pt x="2878" y="302"/>
                  </a:cubicBezTo>
                  <a:lnTo>
                    <a:pt x="2878" y="302"/>
                  </a:lnTo>
                  <a:cubicBezTo>
                    <a:pt x="2882" y="296"/>
                    <a:pt x="2885" y="288"/>
                    <a:pt x="2887" y="279"/>
                  </a:cubicBezTo>
                  <a:lnTo>
                    <a:pt x="2889" y="275"/>
                  </a:lnTo>
                  <a:lnTo>
                    <a:pt x="2893" y="276"/>
                  </a:lnTo>
                  <a:lnTo>
                    <a:pt x="2904" y="279"/>
                  </a:lnTo>
                  <a:lnTo>
                    <a:pt x="2909" y="280"/>
                  </a:lnTo>
                  <a:lnTo>
                    <a:pt x="2907" y="285"/>
                  </a:lnTo>
                  <a:lnTo>
                    <a:pt x="2887" y="351"/>
                  </a:lnTo>
                  <a:lnTo>
                    <a:pt x="2885" y="355"/>
                  </a:lnTo>
                  <a:lnTo>
                    <a:pt x="2881" y="354"/>
                  </a:lnTo>
                  <a:lnTo>
                    <a:pt x="2720" y="310"/>
                  </a:lnTo>
                  <a:lnTo>
                    <a:pt x="2715" y="309"/>
                  </a:lnTo>
                  <a:lnTo>
                    <a:pt x="2716" y="304"/>
                  </a:lnTo>
                  <a:close/>
                  <a:moveTo>
                    <a:pt x="3114" y="434"/>
                  </a:moveTo>
                  <a:lnTo>
                    <a:pt x="3114" y="434"/>
                  </a:lnTo>
                  <a:cubicBezTo>
                    <a:pt x="3118" y="435"/>
                    <a:pt x="3121" y="437"/>
                    <a:pt x="3123" y="437"/>
                  </a:cubicBezTo>
                  <a:cubicBezTo>
                    <a:pt x="3126" y="438"/>
                    <a:pt x="3128" y="438"/>
                    <a:pt x="3129" y="437"/>
                  </a:cubicBezTo>
                  <a:lnTo>
                    <a:pt x="3129" y="437"/>
                  </a:lnTo>
                  <a:cubicBezTo>
                    <a:pt x="3131" y="437"/>
                    <a:pt x="3132" y="436"/>
                    <a:pt x="3134" y="434"/>
                  </a:cubicBezTo>
                  <a:lnTo>
                    <a:pt x="3134" y="434"/>
                  </a:lnTo>
                  <a:cubicBezTo>
                    <a:pt x="3135" y="433"/>
                    <a:pt x="3137" y="431"/>
                    <a:pt x="3138" y="429"/>
                  </a:cubicBezTo>
                  <a:cubicBezTo>
                    <a:pt x="3140" y="426"/>
                    <a:pt x="3142" y="424"/>
                    <a:pt x="3143" y="421"/>
                  </a:cubicBezTo>
                  <a:cubicBezTo>
                    <a:pt x="3145" y="418"/>
                    <a:pt x="3147" y="415"/>
                    <a:pt x="3149" y="411"/>
                  </a:cubicBezTo>
                  <a:lnTo>
                    <a:pt x="3221" y="286"/>
                  </a:lnTo>
                  <a:lnTo>
                    <a:pt x="3221" y="286"/>
                  </a:lnTo>
                  <a:lnTo>
                    <a:pt x="3225" y="281"/>
                  </a:lnTo>
                  <a:lnTo>
                    <a:pt x="3225" y="281"/>
                  </a:lnTo>
                  <a:lnTo>
                    <a:pt x="3228" y="275"/>
                  </a:lnTo>
                  <a:lnTo>
                    <a:pt x="3228" y="275"/>
                  </a:lnTo>
                  <a:lnTo>
                    <a:pt x="3231" y="270"/>
                  </a:lnTo>
                  <a:lnTo>
                    <a:pt x="3225" y="267"/>
                  </a:lnTo>
                  <a:lnTo>
                    <a:pt x="3214" y="262"/>
                  </a:lnTo>
                  <a:lnTo>
                    <a:pt x="3210" y="260"/>
                  </a:lnTo>
                  <a:lnTo>
                    <a:pt x="3212" y="255"/>
                  </a:lnTo>
                  <a:lnTo>
                    <a:pt x="3220" y="243"/>
                  </a:lnTo>
                  <a:lnTo>
                    <a:pt x="3222" y="239"/>
                  </a:lnTo>
                  <a:lnTo>
                    <a:pt x="3226" y="241"/>
                  </a:lnTo>
                  <a:lnTo>
                    <a:pt x="3295" y="280"/>
                  </a:lnTo>
                  <a:cubicBezTo>
                    <a:pt x="3304" y="285"/>
                    <a:pt x="3313" y="290"/>
                    <a:pt x="3320" y="296"/>
                  </a:cubicBezTo>
                  <a:cubicBezTo>
                    <a:pt x="3328" y="301"/>
                    <a:pt x="3335" y="307"/>
                    <a:pt x="3341" y="314"/>
                  </a:cubicBezTo>
                  <a:cubicBezTo>
                    <a:pt x="3348" y="320"/>
                    <a:pt x="3353" y="327"/>
                    <a:pt x="3358" y="334"/>
                  </a:cubicBezTo>
                  <a:cubicBezTo>
                    <a:pt x="3363" y="341"/>
                    <a:pt x="3366" y="348"/>
                    <a:pt x="3369" y="355"/>
                  </a:cubicBezTo>
                  <a:cubicBezTo>
                    <a:pt x="3373" y="363"/>
                    <a:pt x="3375" y="371"/>
                    <a:pt x="3376" y="378"/>
                  </a:cubicBezTo>
                  <a:cubicBezTo>
                    <a:pt x="3377" y="386"/>
                    <a:pt x="3377" y="395"/>
                    <a:pt x="3376" y="403"/>
                  </a:cubicBezTo>
                  <a:cubicBezTo>
                    <a:pt x="3375" y="411"/>
                    <a:pt x="3373" y="420"/>
                    <a:pt x="3370" y="429"/>
                  </a:cubicBezTo>
                  <a:cubicBezTo>
                    <a:pt x="3367" y="437"/>
                    <a:pt x="3363" y="446"/>
                    <a:pt x="3358" y="455"/>
                  </a:cubicBezTo>
                  <a:cubicBezTo>
                    <a:pt x="3354" y="462"/>
                    <a:pt x="3349" y="468"/>
                    <a:pt x="3344" y="474"/>
                  </a:cubicBezTo>
                  <a:cubicBezTo>
                    <a:pt x="3339" y="480"/>
                    <a:pt x="3334" y="486"/>
                    <a:pt x="3328" y="490"/>
                  </a:cubicBezTo>
                  <a:cubicBezTo>
                    <a:pt x="3322" y="495"/>
                    <a:pt x="3315" y="500"/>
                    <a:pt x="3308" y="503"/>
                  </a:cubicBezTo>
                  <a:cubicBezTo>
                    <a:pt x="3301" y="507"/>
                    <a:pt x="3294" y="510"/>
                    <a:pt x="3286" y="512"/>
                  </a:cubicBezTo>
                  <a:cubicBezTo>
                    <a:pt x="3279" y="514"/>
                    <a:pt x="3271" y="515"/>
                    <a:pt x="3262" y="516"/>
                  </a:cubicBezTo>
                  <a:cubicBezTo>
                    <a:pt x="3254" y="516"/>
                    <a:pt x="3245" y="516"/>
                    <a:pt x="3237" y="514"/>
                  </a:cubicBezTo>
                  <a:cubicBezTo>
                    <a:pt x="3228" y="513"/>
                    <a:pt x="3219" y="511"/>
                    <a:pt x="3209" y="508"/>
                  </a:cubicBezTo>
                  <a:cubicBezTo>
                    <a:pt x="3200" y="504"/>
                    <a:pt x="3191" y="500"/>
                    <a:pt x="3182" y="495"/>
                  </a:cubicBezTo>
                  <a:lnTo>
                    <a:pt x="3104" y="451"/>
                  </a:lnTo>
                  <a:lnTo>
                    <a:pt x="3100" y="449"/>
                  </a:lnTo>
                  <a:lnTo>
                    <a:pt x="3103" y="445"/>
                  </a:lnTo>
                  <a:lnTo>
                    <a:pt x="3108" y="436"/>
                  </a:lnTo>
                  <a:lnTo>
                    <a:pt x="3110" y="432"/>
                  </a:lnTo>
                  <a:lnTo>
                    <a:pt x="3114" y="434"/>
                  </a:lnTo>
                  <a:close/>
                  <a:moveTo>
                    <a:pt x="3176" y="441"/>
                  </a:moveTo>
                  <a:lnTo>
                    <a:pt x="3176" y="441"/>
                  </a:lnTo>
                  <a:lnTo>
                    <a:pt x="3172" y="448"/>
                  </a:lnTo>
                  <a:lnTo>
                    <a:pt x="3172" y="449"/>
                  </a:lnTo>
                  <a:lnTo>
                    <a:pt x="3168" y="455"/>
                  </a:lnTo>
                  <a:lnTo>
                    <a:pt x="3168" y="455"/>
                  </a:lnTo>
                  <a:cubicBezTo>
                    <a:pt x="3167" y="457"/>
                    <a:pt x="3166" y="458"/>
                    <a:pt x="3165" y="460"/>
                  </a:cubicBezTo>
                  <a:lnTo>
                    <a:pt x="3165" y="460"/>
                  </a:lnTo>
                  <a:lnTo>
                    <a:pt x="3165" y="460"/>
                  </a:lnTo>
                  <a:lnTo>
                    <a:pt x="3168" y="462"/>
                  </a:lnTo>
                  <a:lnTo>
                    <a:pt x="3175" y="466"/>
                  </a:lnTo>
                  <a:lnTo>
                    <a:pt x="3181" y="469"/>
                  </a:lnTo>
                  <a:lnTo>
                    <a:pt x="3186" y="472"/>
                  </a:lnTo>
                  <a:lnTo>
                    <a:pt x="3186" y="472"/>
                  </a:lnTo>
                  <a:lnTo>
                    <a:pt x="3192" y="475"/>
                  </a:lnTo>
                  <a:cubicBezTo>
                    <a:pt x="3198" y="479"/>
                    <a:pt x="3204" y="481"/>
                    <a:pt x="3210" y="483"/>
                  </a:cubicBezTo>
                  <a:cubicBezTo>
                    <a:pt x="3216" y="485"/>
                    <a:pt x="3222" y="487"/>
                    <a:pt x="3228" y="487"/>
                  </a:cubicBezTo>
                  <a:lnTo>
                    <a:pt x="3228" y="487"/>
                  </a:lnTo>
                  <a:cubicBezTo>
                    <a:pt x="3234" y="488"/>
                    <a:pt x="3240" y="488"/>
                    <a:pt x="3246" y="487"/>
                  </a:cubicBezTo>
                  <a:cubicBezTo>
                    <a:pt x="3252" y="486"/>
                    <a:pt x="3258" y="485"/>
                    <a:pt x="3264" y="483"/>
                  </a:cubicBezTo>
                  <a:cubicBezTo>
                    <a:pt x="3270" y="481"/>
                    <a:pt x="3275" y="479"/>
                    <a:pt x="3281" y="476"/>
                  </a:cubicBezTo>
                  <a:cubicBezTo>
                    <a:pt x="3286" y="472"/>
                    <a:pt x="3291" y="469"/>
                    <a:pt x="3296" y="465"/>
                  </a:cubicBezTo>
                  <a:cubicBezTo>
                    <a:pt x="3301" y="460"/>
                    <a:pt x="3306" y="456"/>
                    <a:pt x="3310" y="450"/>
                  </a:cubicBezTo>
                  <a:cubicBezTo>
                    <a:pt x="3314" y="445"/>
                    <a:pt x="3318" y="439"/>
                    <a:pt x="3322" y="433"/>
                  </a:cubicBezTo>
                  <a:cubicBezTo>
                    <a:pt x="3327" y="424"/>
                    <a:pt x="3331" y="415"/>
                    <a:pt x="3334" y="407"/>
                  </a:cubicBezTo>
                  <a:cubicBezTo>
                    <a:pt x="3337" y="398"/>
                    <a:pt x="3338" y="390"/>
                    <a:pt x="3339" y="382"/>
                  </a:cubicBezTo>
                  <a:lnTo>
                    <a:pt x="3339" y="382"/>
                  </a:lnTo>
                  <a:cubicBezTo>
                    <a:pt x="3339" y="374"/>
                    <a:pt x="3338" y="366"/>
                    <a:pt x="3336" y="358"/>
                  </a:cubicBezTo>
                  <a:cubicBezTo>
                    <a:pt x="3334" y="351"/>
                    <a:pt x="3331" y="343"/>
                    <a:pt x="3327" y="336"/>
                  </a:cubicBezTo>
                  <a:cubicBezTo>
                    <a:pt x="3322" y="329"/>
                    <a:pt x="3316" y="322"/>
                    <a:pt x="3308" y="315"/>
                  </a:cubicBezTo>
                  <a:lnTo>
                    <a:pt x="3308" y="315"/>
                  </a:lnTo>
                  <a:cubicBezTo>
                    <a:pt x="3301" y="309"/>
                    <a:pt x="3292" y="302"/>
                    <a:pt x="3282" y="297"/>
                  </a:cubicBezTo>
                  <a:cubicBezTo>
                    <a:pt x="3275" y="293"/>
                    <a:pt x="3271" y="292"/>
                    <a:pt x="3267" y="293"/>
                  </a:cubicBezTo>
                  <a:cubicBezTo>
                    <a:pt x="3266" y="293"/>
                    <a:pt x="3264" y="294"/>
                    <a:pt x="3263" y="295"/>
                  </a:cubicBezTo>
                  <a:cubicBezTo>
                    <a:pt x="3261" y="297"/>
                    <a:pt x="3260" y="298"/>
                    <a:pt x="3258" y="300"/>
                  </a:cubicBezTo>
                  <a:cubicBezTo>
                    <a:pt x="3257" y="303"/>
                    <a:pt x="3255" y="306"/>
                    <a:pt x="3253" y="309"/>
                  </a:cubicBezTo>
                  <a:cubicBezTo>
                    <a:pt x="3251" y="312"/>
                    <a:pt x="3249" y="315"/>
                    <a:pt x="3247" y="318"/>
                  </a:cubicBezTo>
                  <a:lnTo>
                    <a:pt x="3247" y="318"/>
                  </a:lnTo>
                  <a:lnTo>
                    <a:pt x="3176" y="441"/>
                  </a:lnTo>
                  <a:close/>
                  <a:moveTo>
                    <a:pt x="3480" y="581"/>
                  </a:moveTo>
                  <a:lnTo>
                    <a:pt x="3480" y="581"/>
                  </a:lnTo>
                  <a:lnTo>
                    <a:pt x="3477" y="584"/>
                  </a:lnTo>
                  <a:lnTo>
                    <a:pt x="3481" y="587"/>
                  </a:lnTo>
                  <a:lnTo>
                    <a:pt x="3489" y="594"/>
                  </a:lnTo>
                  <a:lnTo>
                    <a:pt x="3493" y="597"/>
                  </a:lnTo>
                  <a:lnTo>
                    <a:pt x="3496" y="593"/>
                  </a:lnTo>
                  <a:lnTo>
                    <a:pt x="3539" y="538"/>
                  </a:lnTo>
                  <a:lnTo>
                    <a:pt x="3542" y="535"/>
                  </a:lnTo>
                  <a:lnTo>
                    <a:pt x="3539" y="532"/>
                  </a:lnTo>
                  <a:lnTo>
                    <a:pt x="3527" y="523"/>
                  </a:lnTo>
                  <a:lnTo>
                    <a:pt x="3523" y="520"/>
                  </a:lnTo>
                  <a:lnTo>
                    <a:pt x="3520" y="524"/>
                  </a:lnTo>
                  <a:lnTo>
                    <a:pt x="3507" y="544"/>
                  </a:lnTo>
                  <a:lnTo>
                    <a:pt x="3465" y="511"/>
                  </a:lnTo>
                  <a:lnTo>
                    <a:pt x="3495" y="472"/>
                  </a:lnTo>
                  <a:lnTo>
                    <a:pt x="3495" y="472"/>
                  </a:lnTo>
                  <a:cubicBezTo>
                    <a:pt x="3498" y="469"/>
                    <a:pt x="3501" y="466"/>
                    <a:pt x="3503" y="463"/>
                  </a:cubicBezTo>
                  <a:cubicBezTo>
                    <a:pt x="3505" y="460"/>
                    <a:pt x="3508" y="458"/>
                    <a:pt x="3510" y="456"/>
                  </a:cubicBezTo>
                  <a:lnTo>
                    <a:pt x="3510" y="456"/>
                  </a:lnTo>
                  <a:cubicBezTo>
                    <a:pt x="3511" y="455"/>
                    <a:pt x="3513" y="453"/>
                    <a:pt x="3515" y="452"/>
                  </a:cubicBezTo>
                  <a:cubicBezTo>
                    <a:pt x="3516" y="452"/>
                    <a:pt x="3518" y="451"/>
                    <a:pt x="3520" y="451"/>
                  </a:cubicBezTo>
                  <a:cubicBezTo>
                    <a:pt x="3521" y="451"/>
                    <a:pt x="3523" y="452"/>
                    <a:pt x="3526" y="453"/>
                  </a:cubicBezTo>
                  <a:cubicBezTo>
                    <a:pt x="3528" y="454"/>
                    <a:pt x="3531" y="455"/>
                    <a:pt x="3534" y="458"/>
                  </a:cubicBezTo>
                  <a:lnTo>
                    <a:pt x="3534" y="458"/>
                  </a:lnTo>
                  <a:lnTo>
                    <a:pt x="3557" y="475"/>
                  </a:lnTo>
                  <a:lnTo>
                    <a:pt x="3557" y="475"/>
                  </a:lnTo>
                  <a:cubicBezTo>
                    <a:pt x="3560" y="477"/>
                    <a:pt x="3563" y="480"/>
                    <a:pt x="3566" y="482"/>
                  </a:cubicBezTo>
                  <a:cubicBezTo>
                    <a:pt x="3568" y="485"/>
                    <a:pt x="3571" y="487"/>
                    <a:pt x="3572" y="490"/>
                  </a:cubicBezTo>
                  <a:cubicBezTo>
                    <a:pt x="3574" y="493"/>
                    <a:pt x="3575" y="495"/>
                    <a:pt x="3576" y="498"/>
                  </a:cubicBezTo>
                  <a:cubicBezTo>
                    <a:pt x="3576" y="501"/>
                    <a:pt x="3576" y="504"/>
                    <a:pt x="3576" y="508"/>
                  </a:cubicBezTo>
                  <a:cubicBezTo>
                    <a:pt x="3576" y="511"/>
                    <a:pt x="3574" y="515"/>
                    <a:pt x="3572" y="519"/>
                  </a:cubicBezTo>
                  <a:lnTo>
                    <a:pt x="3572" y="519"/>
                  </a:lnTo>
                  <a:cubicBezTo>
                    <a:pt x="3570" y="523"/>
                    <a:pt x="3567" y="528"/>
                    <a:pt x="3563" y="533"/>
                  </a:cubicBezTo>
                  <a:lnTo>
                    <a:pt x="3560" y="536"/>
                  </a:lnTo>
                  <a:lnTo>
                    <a:pt x="3564" y="539"/>
                  </a:lnTo>
                  <a:lnTo>
                    <a:pt x="3573" y="546"/>
                  </a:lnTo>
                  <a:lnTo>
                    <a:pt x="3576" y="549"/>
                  </a:lnTo>
                  <a:lnTo>
                    <a:pt x="3579" y="545"/>
                  </a:lnTo>
                  <a:lnTo>
                    <a:pt x="3614" y="498"/>
                  </a:lnTo>
                  <a:lnTo>
                    <a:pt x="3617" y="494"/>
                  </a:lnTo>
                  <a:lnTo>
                    <a:pt x="3613" y="492"/>
                  </a:lnTo>
                  <a:lnTo>
                    <a:pt x="3485" y="393"/>
                  </a:lnTo>
                  <a:lnTo>
                    <a:pt x="3482" y="390"/>
                  </a:lnTo>
                  <a:lnTo>
                    <a:pt x="3479" y="394"/>
                  </a:lnTo>
                  <a:lnTo>
                    <a:pt x="3470" y="405"/>
                  </a:lnTo>
                  <a:lnTo>
                    <a:pt x="3467" y="409"/>
                  </a:lnTo>
                  <a:lnTo>
                    <a:pt x="3471" y="412"/>
                  </a:lnTo>
                  <a:lnTo>
                    <a:pt x="3481" y="419"/>
                  </a:lnTo>
                  <a:lnTo>
                    <a:pt x="3481" y="419"/>
                  </a:lnTo>
                  <a:lnTo>
                    <a:pt x="3487" y="423"/>
                  </a:lnTo>
                  <a:lnTo>
                    <a:pt x="3483" y="427"/>
                  </a:lnTo>
                  <a:lnTo>
                    <a:pt x="3482" y="427"/>
                  </a:lnTo>
                  <a:lnTo>
                    <a:pt x="3478" y="432"/>
                  </a:lnTo>
                  <a:lnTo>
                    <a:pt x="3478" y="432"/>
                  </a:lnTo>
                  <a:lnTo>
                    <a:pt x="3474" y="437"/>
                  </a:lnTo>
                  <a:lnTo>
                    <a:pt x="3474" y="437"/>
                  </a:lnTo>
                  <a:lnTo>
                    <a:pt x="3384" y="551"/>
                  </a:lnTo>
                  <a:lnTo>
                    <a:pt x="3384" y="551"/>
                  </a:lnTo>
                  <a:cubicBezTo>
                    <a:pt x="3382" y="553"/>
                    <a:pt x="3380" y="556"/>
                    <a:pt x="3377" y="559"/>
                  </a:cubicBezTo>
                  <a:cubicBezTo>
                    <a:pt x="3375" y="562"/>
                    <a:pt x="3373" y="564"/>
                    <a:pt x="3371" y="566"/>
                  </a:cubicBezTo>
                  <a:lnTo>
                    <a:pt x="3371" y="566"/>
                  </a:lnTo>
                  <a:cubicBezTo>
                    <a:pt x="3369" y="568"/>
                    <a:pt x="3367" y="570"/>
                    <a:pt x="3366" y="571"/>
                  </a:cubicBezTo>
                  <a:cubicBezTo>
                    <a:pt x="3364" y="572"/>
                    <a:pt x="3362" y="573"/>
                    <a:pt x="3361" y="573"/>
                  </a:cubicBezTo>
                  <a:cubicBezTo>
                    <a:pt x="3359" y="573"/>
                    <a:pt x="3357" y="573"/>
                    <a:pt x="3355" y="572"/>
                  </a:cubicBezTo>
                  <a:cubicBezTo>
                    <a:pt x="3353" y="571"/>
                    <a:pt x="3350" y="570"/>
                    <a:pt x="3346" y="568"/>
                  </a:cubicBezTo>
                  <a:lnTo>
                    <a:pt x="3343" y="565"/>
                  </a:lnTo>
                  <a:lnTo>
                    <a:pt x="3340" y="569"/>
                  </a:lnTo>
                  <a:lnTo>
                    <a:pt x="3333" y="577"/>
                  </a:lnTo>
                  <a:lnTo>
                    <a:pt x="3331" y="581"/>
                  </a:lnTo>
                  <a:lnTo>
                    <a:pt x="3334" y="584"/>
                  </a:lnTo>
                  <a:lnTo>
                    <a:pt x="3471" y="690"/>
                  </a:lnTo>
                  <a:lnTo>
                    <a:pt x="3475" y="692"/>
                  </a:lnTo>
                  <a:lnTo>
                    <a:pt x="3478" y="689"/>
                  </a:lnTo>
                  <a:lnTo>
                    <a:pt x="3520" y="639"/>
                  </a:lnTo>
                  <a:lnTo>
                    <a:pt x="3523" y="635"/>
                  </a:lnTo>
                  <a:lnTo>
                    <a:pt x="3519" y="633"/>
                  </a:lnTo>
                  <a:lnTo>
                    <a:pt x="3510" y="626"/>
                  </a:lnTo>
                  <a:lnTo>
                    <a:pt x="3507" y="623"/>
                  </a:lnTo>
                  <a:lnTo>
                    <a:pt x="3504" y="626"/>
                  </a:lnTo>
                  <a:cubicBezTo>
                    <a:pt x="3500" y="631"/>
                    <a:pt x="3496" y="635"/>
                    <a:pt x="3492" y="639"/>
                  </a:cubicBezTo>
                  <a:cubicBezTo>
                    <a:pt x="3489" y="642"/>
                    <a:pt x="3485" y="644"/>
                    <a:pt x="3481" y="646"/>
                  </a:cubicBezTo>
                  <a:cubicBezTo>
                    <a:pt x="3478" y="647"/>
                    <a:pt x="3474" y="648"/>
                    <a:pt x="3471" y="648"/>
                  </a:cubicBezTo>
                  <a:cubicBezTo>
                    <a:pt x="3468" y="649"/>
                    <a:pt x="3464" y="648"/>
                    <a:pt x="3461" y="648"/>
                  </a:cubicBezTo>
                  <a:cubicBezTo>
                    <a:pt x="3458" y="647"/>
                    <a:pt x="3454" y="645"/>
                    <a:pt x="3451" y="644"/>
                  </a:cubicBezTo>
                  <a:lnTo>
                    <a:pt x="3451" y="643"/>
                  </a:lnTo>
                  <a:cubicBezTo>
                    <a:pt x="3447" y="642"/>
                    <a:pt x="3443" y="639"/>
                    <a:pt x="3440" y="637"/>
                  </a:cubicBezTo>
                  <a:lnTo>
                    <a:pt x="3392" y="601"/>
                  </a:lnTo>
                  <a:cubicBezTo>
                    <a:pt x="3394" y="600"/>
                    <a:pt x="3395" y="598"/>
                    <a:pt x="3396" y="597"/>
                  </a:cubicBezTo>
                  <a:lnTo>
                    <a:pt x="3396" y="597"/>
                  </a:lnTo>
                  <a:lnTo>
                    <a:pt x="3401" y="591"/>
                  </a:lnTo>
                  <a:lnTo>
                    <a:pt x="3401" y="591"/>
                  </a:lnTo>
                  <a:lnTo>
                    <a:pt x="3406" y="585"/>
                  </a:lnTo>
                  <a:lnTo>
                    <a:pt x="3406" y="585"/>
                  </a:lnTo>
                  <a:lnTo>
                    <a:pt x="3451" y="528"/>
                  </a:lnTo>
                  <a:lnTo>
                    <a:pt x="3467" y="540"/>
                  </a:lnTo>
                  <a:lnTo>
                    <a:pt x="3467" y="540"/>
                  </a:lnTo>
                  <a:cubicBezTo>
                    <a:pt x="3471" y="543"/>
                    <a:pt x="3475" y="545"/>
                    <a:pt x="3478" y="548"/>
                  </a:cubicBezTo>
                  <a:cubicBezTo>
                    <a:pt x="3480" y="550"/>
                    <a:pt x="3483" y="552"/>
                    <a:pt x="3485" y="554"/>
                  </a:cubicBezTo>
                  <a:cubicBezTo>
                    <a:pt x="3486" y="556"/>
                    <a:pt x="3487" y="557"/>
                    <a:pt x="3488" y="559"/>
                  </a:cubicBezTo>
                  <a:lnTo>
                    <a:pt x="3488" y="559"/>
                  </a:lnTo>
                  <a:cubicBezTo>
                    <a:pt x="3489" y="561"/>
                    <a:pt x="3489" y="562"/>
                    <a:pt x="3489" y="564"/>
                  </a:cubicBezTo>
                  <a:cubicBezTo>
                    <a:pt x="3489" y="566"/>
                    <a:pt x="3488" y="568"/>
                    <a:pt x="3486" y="571"/>
                  </a:cubicBezTo>
                  <a:cubicBezTo>
                    <a:pt x="3485" y="574"/>
                    <a:pt x="3483" y="577"/>
                    <a:pt x="3480" y="581"/>
                  </a:cubicBezTo>
                  <a:close/>
                  <a:moveTo>
                    <a:pt x="3657" y="852"/>
                  </a:moveTo>
                  <a:lnTo>
                    <a:pt x="3657" y="852"/>
                  </a:lnTo>
                  <a:lnTo>
                    <a:pt x="3665" y="845"/>
                  </a:lnTo>
                  <a:lnTo>
                    <a:pt x="3669" y="842"/>
                  </a:lnTo>
                  <a:lnTo>
                    <a:pt x="3672" y="845"/>
                  </a:lnTo>
                  <a:cubicBezTo>
                    <a:pt x="3674" y="848"/>
                    <a:pt x="3677" y="850"/>
                    <a:pt x="3679" y="851"/>
                  </a:cubicBezTo>
                  <a:lnTo>
                    <a:pt x="3679" y="851"/>
                  </a:lnTo>
                  <a:cubicBezTo>
                    <a:pt x="3681" y="852"/>
                    <a:pt x="3683" y="853"/>
                    <a:pt x="3684" y="853"/>
                  </a:cubicBezTo>
                  <a:cubicBezTo>
                    <a:pt x="3686" y="853"/>
                    <a:pt x="3688" y="853"/>
                    <a:pt x="3690" y="852"/>
                  </a:cubicBezTo>
                  <a:cubicBezTo>
                    <a:pt x="3692" y="851"/>
                    <a:pt x="3694" y="850"/>
                    <a:pt x="3696" y="848"/>
                  </a:cubicBezTo>
                  <a:cubicBezTo>
                    <a:pt x="3698" y="846"/>
                    <a:pt x="3701" y="844"/>
                    <a:pt x="3704" y="842"/>
                  </a:cubicBezTo>
                  <a:cubicBezTo>
                    <a:pt x="3706" y="840"/>
                    <a:pt x="3709" y="838"/>
                    <a:pt x="3712" y="835"/>
                  </a:cubicBezTo>
                  <a:lnTo>
                    <a:pt x="3823" y="742"/>
                  </a:lnTo>
                  <a:cubicBezTo>
                    <a:pt x="3826" y="739"/>
                    <a:pt x="3829" y="736"/>
                    <a:pt x="3833" y="733"/>
                  </a:cubicBezTo>
                  <a:lnTo>
                    <a:pt x="3833" y="733"/>
                  </a:lnTo>
                  <a:lnTo>
                    <a:pt x="3838" y="730"/>
                  </a:lnTo>
                  <a:lnTo>
                    <a:pt x="3833" y="725"/>
                  </a:lnTo>
                  <a:lnTo>
                    <a:pt x="3825" y="716"/>
                  </a:lnTo>
                  <a:lnTo>
                    <a:pt x="3821" y="713"/>
                  </a:lnTo>
                  <a:lnTo>
                    <a:pt x="3825" y="710"/>
                  </a:lnTo>
                  <a:lnTo>
                    <a:pt x="3836" y="700"/>
                  </a:lnTo>
                  <a:lnTo>
                    <a:pt x="3840" y="697"/>
                  </a:lnTo>
                  <a:lnTo>
                    <a:pt x="3843" y="700"/>
                  </a:lnTo>
                  <a:lnTo>
                    <a:pt x="3892" y="757"/>
                  </a:lnTo>
                  <a:lnTo>
                    <a:pt x="3895" y="761"/>
                  </a:lnTo>
                  <a:lnTo>
                    <a:pt x="3892" y="764"/>
                  </a:lnTo>
                  <a:lnTo>
                    <a:pt x="3883" y="771"/>
                  </a:lnTo>
                  <a:lnTo>
                    <a:pt x="3880" y="774"/>
                  </a:lnTo>
                  <a:lnTo>
                    <a:pt x="3877" y="771"/>
                  </a:lnTo>
                  <a:cubicBezTo>
                    <a:pt x="3874" y="768"/>
                    <a:pt x="3872" y="766"/>
                    <a:pt x="3870" y="765"/>
                  </a:cubicBezTo>
                  <a:cubicBezTo>
                    <a:pt x="3868" y="763"/>
                    <a:pt x="3866" y="763"/>
                    <a:pt x="3864" y="763"/>
                  </a:cubicBezTo>
                  <a:cubicBezTo>
                    <a:pt x="3863" y="763"/>
                    <a:pt x="3861" y="763"/>
                    <a:pt x="3859" y="764"/>
                  </a:cubicBezTo>
                  <a:cubicBezTo>
                    <a:pt x="3857" y="764"/>
                    <a:pt x="3855" y="766"/>
                    <a:pt x="3853" y="767"/>
                  </a:cubicBezTo>
                  <a:cubicBezTo>
                    <a:pt x="3850" y="769"/>
                    <a:pt x="3848" y="771"/>
                    <a:pt x="3845" y="773"/>
                  </a:cubicBezTo>
                  <a:cubicBezTo>
                    <a:pt x="3843" y="775"/>
                    <a:pt x="3840" y="778"/>
                    <a:pt x="3836" y="780"/>
                  </a:cubicBezTo>
                  <a:lnTo>
                    <a:pt x="3727" y="873"/>
                  </a:lnTo>
                  <a:lnTo>
                    <a:pt x="3727" y="873"/>
                  </a:lnTo>
                  <a:lnTo>
                    <a:pt x="3720" y="878"/>
                  </a:lnTo>
                  <a:lnTo>
                    <a:pt x="3720" y="878"/>
                  </a:lnTo>
                  <a:lnTo>
                    <a:pt x="3715" y="883"/>
                  </a:lnTo>
                  <a:lnTo>
                    <a:pt x="3715" y="883"/>
                  </a:lnTo>
                  <a:cubicBezTo>
                    <a:pt x="3713" y="884"/>
                    <a:pt x="3711" y="886"/>
                    <a:pt x="3710" y="887"/>
                  </a:cubicBezTo>
                  <a:lnTo>
                    <a:pt x="3748" y="929"/>
                  </a:lnTo>
                  <a:cubicBezTo>
                    <a:pt x="3753" y="934"/>
                    <a:pt x="3757" y="938"/>
                    <a:pt x="3762" y="940"/>
                  </a:cubicBezTo>
                  <a:cubicBezTo>
                    <a:pt x="3766" y="942"/>
                    <a:pt x="3771" y="943"/>
                    <a:pt x="3776" y="943"/>
                  </a:cubicBezTo>
                  <a:cubicBezTo>
                    <a:pt x="3781" y="943"/>
                    <a:pt x="3787" y="942"/>
                    <a:pt x="3793" y="939"/>
                  </a:cubicBezTo>
                  <a:lnTo>
                    <a:pt x="3793" y="939"/>
                  </a:lnTo>
                  <a:cubicBezTo>
                    <a:pt x="3799" y="936"/>
                    <a:pt x="3806" y="931"/>
                    <a:pt x="3813" y="925"/>
                  </a:cubicBezTo>
                  <a:lnTo>
                    <a:pt x="3816" y="922"/>
                  </a:lnTo>
                  <a:lnTo>
                    <a:pt x="3819" y="926"/>
                  </a:lnTo>
                  <a:lnTo>
                    <a:pt x="3827" y="934"/>
                  </a:lnTo>
                  <a:lnTo>
                    <a:pt x="3830" y="938"/>
                  </a:lnTo>
                  <a:lnTo>
                    <a:pt x="3826" y="941"/>
                  </a:lnTo>
                  <a:lnTo>
                    <a:pt x="3772" y="984"/>
                  </a:lnTo>
                  <a:lnTo>
                    <a:pt x="3768" y="987"/>
                  </a:lnTo>
                  <a:lnTo>
                    <a:pt x="3766" y="984"/>
                  </a:lnTo>
                  <a:lnTo>
                    <a:pt x="3656" y="858"/>
                  </a:lnTo>
                  <a:lnTo>
                    <a:pt x="3653" y="855"/>
                  </a:lnTo>
                  <a:lnTo>
                    <a:pt x="3657" y="852"/>
                  </a:lnTo>
                  <a:close/>
                  <a:moveTo>
                    <a:pt x="3785" y="1001"/>
                  </a:moveTo>
                  <a:lnTo>
                    <a:pt x="3785" y="1001"/>
                  </a:lnTo>
                  <a:lnTo>
                    <a:pt x="3781" y="1004"/>
                  </a:lnTo>
                  <a:lnTo>
                    <a:pt x="3784" y="1008"/>
                  </a:lnTo>
                  <a:lnTo>
                    <a:pt x="3821" y="1058"/>
                  </a:lnTo>
                  <a:lnTo>
                    <a:pt x="3823" y="1062"/>
                  </a:lnTo>
                  <a:lnTo>
                    <a:pt x="3827" y="1060"/>
                  </a:lnTo>
                  <a:lnTo>
                    <a:pt x="3839" y="1051"/>
                  </a:lnTo>
                  <a:lnTo>
                    <a:pt x="3843" y="1048"/>
                  </a:lnTo>
                  <a:lnTo>
                    <a:pt x="3840" y="1044"/>
                  </a:lnTo>
                  <a:lnTo>
                    <a:pt x="3832" y="1034"/>
                  </a:lnTo>
                  <a:lnTo>
                    <a:pt x="3828" y="1030"/>
                  </a:lnTo>
                  <a:lnTo>
                    <a:pt x="3832" y="1029"/>
                  </a:lnTo>
                  <a:lnTo>
                    <a:pt x="3832" y="1029"/>
                  </a:lnTo>
                  <a:cubicBezTo>
                    <a:pt x="3834" y="1028"/>
                    <a:pt x="3836" y="1028"/>
                    <a:pt x="3838" y="1027"/>
                  </a:cubicBezTo>
                  <a:cubicBezTo>
                    <a:pt x="3840" y="1026"/>
                    <a:pt x="3843" y="1026"/>
                    <a:pt x="3845" y="1025"/>
                  </a:cubicBezTo>
                  <a:lnTo>
                    <a:pt x="3879" y="1014"/>
                  </a:lnTo>
                  <a:lnTo>
                    <a:pt x="3927" y="1079"/>
                  </a:lnTo>
                  <a:lnTo>
                    <a:pt x="3910" y="1104"/>
                  </a:lnTo>
                  <a:lnTo>
                    <a:pt x="3910" y="1104"/>
                  </a:lnTo>
                  <a:cubicBezTo>
                    <a:pt x="3908" y="1107"/>
                    <a:pt x="3905" y="1110"/>
                    <a:pt x="3902" y="1113"/>
                  </a:cubicBezTo>
                  <a:cubicBezTo>
                    <a:pt x="3900" y="1115"/>
                    <a:pt x="3899" y="1115"/>
                    <a:pt x="3897" y="1116"/>
                  </a:cubicBezTo>
                  <a:cubicBezTo>
                    <a:pt x="3896" y="1117"/>
                    <a:pt x="3894" y="1117"/>
                    <a:pt x="3893" y="1117"/>
                  </a:cubicBezTo>
                  <a:cubicBezTo>
                    <a:pt x="3891" y="1117"/>
                    <a:pt x="3890" y="1116"/>
                    <a:pt x="3888" y="1115"/>
                  </a:cubicBezTo>
                  <a:cubicBezTo>
                    <a:pt x="3886" y="1114"/>
                    <a:pt x="3884" y="1111"/>
                    <a:pt x="3882" y="1108"/>
                  </a:cubicBezTo>
                  <a:lnTo>
                    <a:pt x="3879" y="1105"/>
                  </a:lnTo>
                  <a:lnTo>
                    <a:pt x="3875" y="1107"/>
                  </a:lnTo>
                  <a:lnTo>
                    <a:pt x="3866" y="1114"/>
                  </a:lnTo>
                  <a:lnTo>
                    <a:pt x="3863" y="1117"/>
                  </a:lnTo>
                  <a:lnTo>
                    <a:pt x="3865" y="1120"/>
                  </a:lnTo>
                  <a:lnTo>
                    <a:pt x="3910" y="1182"/>
                  </a:lnTo>
                  <a:lnTo>
                    <a:pt x="3913" y="1186"/>
                  </a:lnTo>
                  <a:lnTo>
                    <a:pt x="3917" y="1183"/>
                  </a:lnTo>
                  <a:lnTo>
                    <a:pt x="3929" y="1175"/>
                  </a:lnTo>
                  <a:lnTo>
                    <a:pt x="3933" y="1172"/>
                  </a:lnTo>
                  <a:lnTo>
                    <a:pt x="3930" y="1168"/>
                  </a:lnTo>
                  <a:lnTo>
                    <a:pt x="3922" y="1159"/>
                  </a:lnTo>
                  <a:lnTo>
                    <a:pt x="3918" y="1154"/>
                  </a:lnTo>
                  <a:cubicBezTo>
                    <a:pt x="3919" y="1154"/>
                    <a:pt x="3920" y="1153"/>
                    <a:pt x="3922" y="1152"/>
                  </a:cubicBezTo>
                  <a:cubicBezTo>
                    <a:pt x="3924" y="1149"/>
                    <a:pt x="3927" y="1147"/>
                    <a:pt x="3929" y="1143"/>
                  </a:cubicBezTo>
                  <a:lnTo>
                    <a:pt x="3929" y="1143"/>
                  </a:lnTo>
                  <a:cubicBezTo>
                    <a:pt x="3931" y="1140"/>
                    <a:pt x="3934" y="1137"/>
                    <a:pt x="3936" y="1135"/>
                  </a:cubicBezTo>
                  <a:lnTo>
                    <a:pt x="3936" y="1135"/>
                  </a:lnTo>
                  <a:cubicBezTo>
                    <a:pt x="3937" y="1132"/>
                    <a:pt x="3939" y="1130"/>
                    <a:pt x="3941" y="1128"/>
                  </a:cubicBezTo>
                  <a:lnTo>
                    <a:pt x="3941" y="1128"/>
                  </a:lnTo>
                  <a:lnTo>
                    <a:pt x="4053" y="957"/>
                  </a:lnTo>
                  <a:lnTo>
                    <a:pt x="4055" y="955"/>
                  </a:lnTo>
                  <a:lnTo>
                    <a:pt x="4053" y="952"/>
                  </a:lnTo>
                  <a:lnTo>
                    <a:pt x="4048" y="946"/>
                  </a:lnTo>
                  <a:lnTo>
                    <a:pt x="4047" y="943"/>
                  </a:lnTo>
                  <a:lnTo>
                    <a:pt x="4044" y="944"/>
                  </a:lnTo>
                  <a:lnTo>
                    <a:pt x="3849" y="996"/>
                  </a:lnTo>
                  <a:lnTo>
                    <a:pt x="3849" y="996"/>
                  </a:lnTo>
                  <a:lnTo>
                    <a:pt x="3826" y="1002"/>
                  </a:lnTo>
                  <a:lnTo>
                    <a:pt x="3826" y="1002"/>
                  </a:lnTo>
                  <a:cubicBezTo>
                    <a:pt x="3823" y="1003"/>
                    <a:pt x="3821" y="1004"/>
                    <a:pt x="3818" y="1004"/>
                  </a:cubicBezTo>
                  <a:cubicBezTo>
                    <a:pt x="3815" y="1004"/>
                    <a:pt x="3813" y="1004"/>
                    <a:pt x="3811" y="1004"/>
                  </a:cubicBezTo>
                  <a:cubicBezTo>
                    <a:pt x="3809" y="1003"/>
                    <a:pt x="3807" y="1003"/>
                    <a:pt x="3806" y="1001"/>
                  </a:cubicBezTo>
                  <a:cubicBezTo>
                    <a:pt x="3804" y="1000"/>
                    <a:pt x="3802" y="998"/>
                    <a:pt x="3801" y="996"/>
                  </a:cubicBezTo>
                  <a:lnTo>
                    <a:pt x="3798" y="992"/>
                  </a:lnTo>
                  <a:lnTo>
                    <a:pt x="3794" y="995"/>
                  </a:lnTo>
                  <a:lnTo>
                    <a:pt x="3785" y="1001"/>
                  </a:lnTo>
                  <a:close/>
                  <a:moveTo>
                    <a:pt x="3903" y="1008"/>
                  </a:moveTo>
                  <a:lnTo>
                    <a:pt x="3903" y="1008"/>
                  </a:lnTo>
                  <a:lnTo>
                    <a:pt x="3965" y="990"/>
                  </a:lnTo>
                  <a:lnTo>
                    <a:pt x="3985" y="985"/>
                  </a:lnTo>
                  <a:lnTo>
                    <a:pt x="3985" y="985"/>
                  </a:lnTo>
                  <a:lnTo>
                    <a:pt x="3993" y="982"/>
                  </a:lnTo>
                  <a:lnTo>
                    <a:pt x="3988" y="991"/>
                  </a:lnTo>
                  <a:lnTo>
                    <a:pt x="3988" y="991"/>
                  </a:lnTo>
                  <a:lnTo>
                    <a:pt x="3981" y="1000"/>
                  </a:lnTo>
                  <a:lnTo>
                    <a:pt x="3975" y="1009"/>
                  </a:lnTo>
                  <a:lnTo>
                    <a:pt x="3975" y="1009"/>
                  </a:lnTo>
                  <a:lnTo>
                    <a:pt x="3940" y="1060"/>
                  </a:lnTo>
                  <a:lnTo>
                    <a:pt x="3903" y="1008"/>
                  </a:lnTo>
                  <a:close/>
                  <a:moveTo>
                    <a:pt x="4081" y="1552"/>
                  </a:moveTo>
                  <a:lnTo>
                    <a:pt x="4081" y="1552"/>
                  </a:lnTo>
                  <a:lnTo>
                    <a:pt x="4198" y="1361"/>
                  </a:lnTo>
                  <a:lnTo>
                    <a:pt x="4201" y="1356"/>
                  </a:lnTo>
                  <a:lnTo>
                    <a:pt x="4080" y="1405"/>
                  </a:lnTo>
                  <a:lnTo>
                    <a:pt x="4080" y="1406"/>
                  </a:lnTo>
                  <a:lnTo>
                    <a:pt x="4064" y="1412"/>
                  </a:lnTo>
                  <a:cubicBezTo>
                    <a:pt x="4061" y="1413"/>
                    <a:pt x="4059" y="1414"/>
                    <a:pt x="4056" y="1415"/>
                  </a:cubicBezTo>
                  <a:lnTo>
                    <a:pt x="4053" y="1416"/>
                  </a:lnTo>
                  <a:lnTo>
                    <a:pt x="4056" y="1422"/>
                  </a:lnTo>
                  <a:lnTo>
                    <a:pt x="4062" y="1433"/>
                  </a:lnTo>
                  <a:lnTo>
                    <a:pt x="4064" y="1437"/>
                  </a:lnTo>
                  <a:lnTo>
                    <a:pt x="4059" y="1439"/>
                  </a:lnTo>
                  <a:lnTo>
                    <a:pt x="4045" y="1445"/>
                  </a:lnTo>
                  <a:lnTo>
                    <a:pt x="4041" y="1446"/>
                  </a:lnTo>
                  <a:lnTo>
                    <a:pt x="4039" y="1442"/>
                  </a:lnTo>
                  <a:lnTo>
                    <a:pt x="4016" y="1386"/>
                  </a:lnTo>
                  <a:lnTo>
                    <a:pt x="4014" y="1381"/>
                  </a:lnTo>
                  <a:lnTo>
                    <a:pt x="4019" y="1380"/>
                  </a:lnTo>
                  <a:lnTo>
                    <a:pt x="4029" y="1375"/>
                  </a:lnTo>
                  <a:lnTo>
                    <a:pt x="4033" y="1374"/>
                  </a:lnTo>
                  <a:lnTo>
                    <a:pt x="4035" y="1378"/>
                  </a:lnTo>
                  <a:cubicBezTo>
                    <a:pt x="4036" y="1381"/>
                    <a:pt x="4037" y="1383"/>
                    <a:pt x="4039" y="1385"/>
                  </a:cubicBezTo>
                  <a:lnTo>
                    <a:pt x="4039" y="1385"/>
                  </a:lnTo>
                  <a:cubicBezTo>
                    <a:pt x="4040" y="1386"/>
                    <a:pt x="4041" y="1387"/>
                    <a:pt x="4042" y="1388"/>
                  </a:cubicBezTo>
                  <a:lnTo>
                    <a:pt x="4042" y="1388"/>
                  </a:lnTo>
                  <a:cubicBezTo>
                    <a:pt x="4044" y="1388"/>
                    <a:pt x="4045" y="1389"/>
                    <a:pt x="4047" y="1389"/>
                  </a:cubicBezTo>
                  <a:cubicBezTo>
                    <a:pt x="4049" y="1389"/>
                    <a:pt x="4050" y="1389"/>
                    <a:pt x="4052" y="1389"/>
                  </a:cubicBezTo>
                  <a:cubicBezTo>
                    <a:pt x="4054" y="1388"/>
                    <a:pt x="4056" y="1388"/>
                    <a:pt x="4057" y="1387"/>
                  </a:cubicBezTo>
                  <a:lnTo>
                    <a:pt x="4058" y="1387"/>
                  </a:lnTo>
                  <a:cubicBezTo>
                    <a:pt x="4059" y="1387"/>
                    <a:pt x="4061" y="1386"/>
                    <a:pt x="4062" y="1386"/>
                  </a:cubicBezTo>
                  <a:lnTo>
                    <a:pt x="4213" y="1326"/>
                  </a:lnTo>
                  <a:lnTo>
                    <a:pt x="4223" y="1321"/>
                  </a:lnTo>
                  <a:lnTo>
                    <a:pt x="4229" y="1319"/>
                  </a:lnTo>
                  <a:lnTo>
                    <a:pt x="4226" y="1314"/>
                  </a:lnTo>
                  <a:lnTo>
                    <a:pt x="4226" y="1314"/>
                  </a:lnTo>
                  <a:lnTo>
                    <a:pt x="4221" y="1303"/>
                  </a:lnTo>
                  <a:lnTo>
                    <a:pt x="4219" y="1299"/>
                  </a:lnTo>
                  <a:lnTo>
                    <a:pt x="4224" y="1297"/>
                  </a:lnTo>
                  <a:lnTo>
                    <a:pt x="4238" y="1292"/>
                  </a:lnTo>
                  <a:lnTo>
                    <a:pt x="4242" y="1290"/>
                  </a:lnTo>
                  <a:lnTo>
                    <a:pt x="4243" y="1294"/>
                  </a:lnTo>
                  <a:lnTo>
                    <a:pt x="4259" y="1331"/>
                  </a:lnTo>
                  <a:lnTo>
                    <a:pt x="4259" y="1333"/>
                  </a:lnTo>
                  <a:lnTo>
                    <a:pt x="4258" y="1335"/>
                  </a:lnTo>
                  <a:lnTo>
                    <a:pt x="4149" y="1514"/>
                  </a:lnTo>
                  <a:lnTo>
                    <a:pt x="4145" y="1520"/>
                  </a:lnTo>
                  <a:lnTo>
                    <a:pt x="4145" y="1520"/>
                  </a:lnTo>
                  <a:lnTo>
                    <a:pt x="4142" y="1526"/>
                  </a:lnTo>
                  <a:lnTo>
                    <a:pt x="4141" y="1527"/>
                  </a:lnTo>
                  <a:lnTo>
                    <a:pt x="4272" y="1474"/>
                  </a:lnTo>
                  <a:lnTo>
                    <a:pt x="4272" y="1474"/>
                  </a:lnTo>
                  <a:lnTo>
                    <a:pt x="4278" y="1472"/>
                  </a:lnTo>
                  <a:lnTo>
                    <a:pt x="4279" y="1472"/>
                  </a:lnTo>
                  <a:lnTo>
                    <a:pt x="4285" y="1470"/>
                  </a:lnTo>
                  <a:lnTo>
                    <a:pt x="4285" y="1470"/>
                  </a:lnTo>
                  <a:lnTo>
                    <a:pt x="4290" y="1468"/>
                  </a:lnTo>
                  <a:lnTo>
                    <a:pt x="4287" y="1462"/>
                  </a:lnTo>
                  <a:lnTo>
                    <a:pt x="4282" y="1451"/>
                  </a:lnTo>
                  <a:lnTo>
                    <a:pt x="4280" y="1446"/>
                  </a:lnTo>
                  <a:lnTo>
                    <a:pt x="4285" y="1445"/>
                  </a:lnTo>
                  <a:lnTo>
                    <a:pt x="4298" y="1439"/>
                  </a:lnTo>
                  <a:lnTo>
                    <a:pt x="4303" y="1437"/>
                  </a:lnTo>
                  <a:lnTo>
                    <a:pt x="4304" y="1442"/>
                  </a:lnTo>
                  <a:lnTo>
                    <a:pt x="4328" y="1498"/>
                  </a:lnTo>
                  <a:lnTo>
                    <a:pt x="4330" y="1503"/>
                  </a:lnTo>
                  <a:lnTo>
                    <a:pt x="4325" y="1504"/>
                  </a:lnTo>
                  <a:lnTo>
                    <a:pt x="4315" y="1508"/>
                  </a:lnTo>
                  <a:lnTo>
                    <a:pt x="4311" y="1510"/>
                  </a:lnTo>
                  <a:lnTo>
                    <a:pt x="4309" y="1506"/>
                  </a:lnTo>
                  <a:cubicBezTo>
                    <a:pt x="4308" y="1503"/>
                    <a:pt x="4306" y="1500"/>
                    <a:pt x="4304" y="1498"/>
                  </a:cubicBezTo>
                  <a:cubicBezTo>
                    <a:pt x="4303" y="1496"/>
                    <a:pt x="4301" y="1495"/>
                    <a:pt x="4300" y="1495"/>
                  </a:cubicBezTo>
                  <a:cubicBezTo>
                    <a:pt x="4298" y="1494"/>
                    <a:pt x="4296" y="1494"/>
                    <a:pt x="4294" y="1494"/>
                  </a:cubicBezTo>
                  <a:cubicBezTo>
                    <a:pt x="4292" y="1494"/>
                    <a:pt x="4290" y="1495"/>
                    <a:pt x="4288" y="1496"/>
                  </a:cubicBezTo>
                  <a:lnTo>
                    <a:pt x="4288" y="1496"/>
                  </a:lnTo>
                  <a:lnTo>
                    <a:pt x="4278" y="1499"/>
                  </a:lnTo>
                  <a:lnTo>
                    <a:pt x="4278" y="1499"/>
                  </a:lnTo>
                  <a:lnTo>
                    <a:pt x="4268" y="1503"/>
                  </a:lnTo>
                  <a:lnTo>
                    <a:pt x="4093" y="1573"/>
                  </a:lnTo>
                  <a:lnTo>
                    <a:pt x="4088" y="1575"/>
                  </a:lnTo>
                  <a:lnTo>
                    <a:pt x="4087" y="1570"/>
                  </a:lnTo>
                  <a:lnTo>
                    <a:pt x="4081" y="1556"/>
                  </a:lnTo>
                  <a:lnTo>
                    <a:pt x="4080" y="1554"/>
                  </a:lnTo>
                  <a:lnTo>
                    <a:pt x="4081" y="1552"/>
                  </a:lnTo>
                  <a:close/>
                  <a:moveTo>
                    <a:pt x="4113" y="1613"/>
                  </a:moveTo>
                  <a:lnTo>
                    <a:pt x="4113" y="1613"/>
                  </a:lnTo>
                  <a:lnTo>
                    <a:pt x="4124" y="1611"/>
                  </a:lnTo>
                  <a:lnTo>
                    <a:pt x="4128" y="1610"/>
                  </a:lnTo>
                  <a:lnTo>
                    <a:pt x="4130" y="1614"/>
                  </a:lnTo>
                  <a:cubicBezTo>
                    <a:pt x="4130" y="1617"/>
                    <a:pt x="4131" y="1619"/>
                    <a:pt x="4132" y="1621"/>
                  </a:cubicBezTo>
                  <a:lnTo>
                    <a:pt x="4132" y="1621"/>
                  </a:lnTo>
                  <a:cubicBezTo>
                    <a:pt x="4133" y="1623"/>
                    <a:pt x="4135" y="1624"/>
                    <a:pt x="4136" y="1625"/>
                  </a:cubicBezTo>
                  <a:lnTo>
                    <a:pt x="4136" y="1625"/>
                  </a:lnTo>
                  <a:cubicBezTo>
                    <a:pt x="4138" y="1626"/>
                    <a:pt x="4140" y="1627"/>
                    <a:pt x="4143" y="1628"/>
                  </a:cubicBezTo>
                  <a:cubicBezTo>
                    <a:pt x="4145" y="1629"/>
                    <a:pt x="4148" y="1629"/>
                    <a:pt x="4151" y="1630"/>
                  </a:cubicBezTo>
                  <a:lnTo>
                    <a:pt x="4174" y="1633"/>
                  </a:lnTo>
                  <a:lnTo>
                    <a:pt x="4374" y="1658"/>
                  </a:lnTo>
                  <a:lnTo>
                    <a:pt x="4377" y="1659"/>
                  </a:lnTo>
                  <a:lnTo>
                    <a:pt x="4378" y="1662"/>
                  </a:lnTo>
                  <a:lnTo>
                    <a:pt x="4380" y="1670"/>
                  </a:lnTo>
                  <a:lnTo>
                    <a:pt x="4380" y="1673"/>
                  </a:lnTo>
                  <a:lnTo>
                    <a:pt x="4378" y="1674"/>
                  </a:lnTo>
                  <a:lnTo>
                    <a:pt x="4207" y="1789"/>
                  </a:lnTo>
                  <a:lnTo>
                    <a:pt x="4207" y="1789"/>
                  </a:lnTo>
                  <a:cubicBezTo>
                    <a:pt x="4205" y="1790"/>
                    <a:pt x="4202" y="1792"/>
                    <a:pt x="4200" y="1793"/>
                  </a:cubicBezTo>
                  <a:cubicBezTo>
                    <a:pt x="4197" y="1795"/>
                    <a:pt x="4194" y="1797"/>
                    <a:pt x="4190" y="1799"/>
                  </a:cubicBezTo>
                  <a:cubicBezTo>
                    <a:pt x="4187" y="1801"/>
                    <a:pt x="4184" y="1802"/>
                    <a:pt x="4180" y="1804"/>
                  </a:cubicBezTo>
                  <a:cubicBezTo>
                    <a:pt x="4179" y="1804"/>
                    <a:pt x="4178" y="1805"/>
                    <a:pt x="4176" y="1805"/>
                  </a:cubicBezTo>
                  <a:lnTo>
                    <a:pt x="4178" y="1811"/>
                  </a:lnTo>
                  <a:lnTo>
                    <a:pt x="4181" y="1822"/>
                  </a:lnTo>
                  <a:lnTo>
                    <a:pt x="4183" y="1827"/>
                  </a:lnTo>
                  <a:lnTo>
                    <a:pt x="4178" y="1828"/>
                  </a:lnTo>
                  <a:lnTo>
                    <a:pt x="4163" y="1831"/>
                  </a:lnTo>
                  <a:lnTo>
                    <a:pt x="4159" y="1832"/>
                  </a:lnTo>
                  <a:lnTo>
                    <a:pt x="4158" y="1828"/>
                  </a:lnTo>
                  <a:lnTo>
                    <a:pt x="4141" y="1753"/>
                  </a:lnTo>
                  <a:lnTo>
                    <a:pt x="4140" y="1749"/>
                  </a:lnTo>
                  <a:lnTo>
                    <a:pt x="4144" y="1748"/>
                  </a:lnTo>
                  <a:lnTo>
                    <a:pt x="4155" y="1745"/>
                  </a:lnTo>
                  <a:lnTo>
                    <a:pt x="4159" y="1744"/>
                  </a:lnTo>
                  <a:lnTo>
                    <a:pt x="4160" y="1749"/>
                  </a:lnTo>
                  <a:cubicBezTo>
                    <a:pt x="4161" y="1752"/>
                    <a:pt x="4163" y="1755"/>
                    <a:pt x="4164" y="1757"/>
                  </a:cubicBezTo>
                  <a:cubicBezTo>
                    <a:pt x="4165" y="1759"/>
                    <a:pt x="4166" y="1760"/>
                    <a:pt x="4167" y="1761"/>
                  </a:cubicBezTo>
                  <a:cubicBezTo>
                    <a:pt x="4169" y="1761"/>
                    <a:pt x="4170" y="1762"/>
                    <a:pt x="4172" y="1762"/>
                  </a:cubicBezTo>
                  <a:lnTo>
                    <a:pt x="4172" y="1762"/>
                  </a:lnTo>
                  <a:cubicBezTo>
                    <a:pt x="4173" y="1762"/>
                    <a:pt x="4175" y="1761"/>
                    <a:pt x="4177" y="1761"/>
                  </a:cubicBezTo>
                  <a:cubicBezTo>
                    <a:pt x="4179" y="1760"/>
                    <a:pt x="4181" y="1759"/>
                    <a:pt x="4183" y="1758"/>
                  </a:cubicBezTo>
                  <a:cubicBezTo>
                    <a:pt x="4185" y="1757"/>
                    <a:pt x="4187" y="1756"/>
                    <a:pt x="4188" y="1755"/>
                  </a:cubicBezTo>
                  <a:lnTo>
                    <a:pt x="4189" y="1755"/>
                  </a:lnTo>
                  <a:lnTo>
                    <a:pt x="4214" y="1738"/>
                  </a:lnTo>
                  <a:lnTo>
                    <a:pt x="4194" y="1661"/>
                  </a:lnTo>
                  <a:lnTo>
                    <a:pt x="4160" y="1657"/>
                  </a:lnTo>
                  <a:cubicBezTo>
                    <a:pt x="4157" y="1657"/>
                    <a:pt x="4155" y="1657"/>
                    <a:pt x="4152" y="1657"/>
                  </a:cubicBezTo>
                  <a:cubicBezTo>
                    <a:pt x="4150" y="1657"/>
                    <a:pt x="4147" y="1656"/>
                    <a:pt x="4146" y="1656"/>
                  </a:cubicBezTo>
                  <a:lnTo>
                    <a:pt x="4146" y="1656"/>
                  </a:lnTo>
                  <a:lnTo>
                    <a:pt x="4142" y="1656"/>
                  </a:lnTo>
                  <a:lnTo>
                    <a:pt x="4143" y="1661"/>
                  </a:lnTo>
                  <a:lnTo>
                    <a:pt x="4147" y="1674"/>
                  </a:lnTo>
                  <a:lnTo>
                    <a:pt x="4148" y="1678"/>
                  </a:lnTo>
                  <a:lnTo>
                    <a:pt x="4144" y="1679"/>
                  </a:lnTo>
                  <a:lnTo>
                    <a:pt x="4129" y="1683"/>
                  </a:lnTo>
                  <a:lnTo>
                    <a:pt x="4125" y="1684"/>
                  </a:lnTo>
                  <a:lnTo>
                    <a:pt x="4124" y="1679"/>
                  </a:lnTo>
                  <a:lnTo>
                    <a:pt x="4110" y="1618"/>
                  </a:lnTo>
                  <a:lnTo>
                    <a:pt x="4109" y="1614"/>
                  </a:lnTo>
                  <a:lnTo>
                    <a:pt x="4113" y="1613"/>
                  </a:lnTo>
                  <a:close/>
                  <a:moveTo>
                    <a:pt x="4219" y="1663"/>
                  </a:moveTo>
                  <a:lnTo>
                    <a:pt x="4219" y="1663"/>
                  </a:lnTo>
                  <a:lnTo>
                    <a:pt x="4233" y="1726"/>
                  </a:lnTo>
                  <a:lnTo>
                    <a:pt x="4286" y="1692"/>
                  </a:lnTo>
                  <a:lnTo>
                    <a:pt x="4286" y="1692"/>
                  </a:lnTo>
                  <a:lnTo>
                    <a:pt x="4295" y="1686"/>
                  </a:lnTo>
                  <a:lnTo>
                    <a:pt x="4304" y="1680"/>
                  </a:lnTo>
                  <a:lnTo>
                    <a:pt x="4313" y="1675"/>
                  </a:lnTo>
                  <a:lnTo>
                    <a:pt x="4304" y="1674"/>
                  </a:lnTo>
                  <a:lnTo>
                    <a:pt x="4304" y="1674"/>
                  </a:lnTo>
                  <a:lnTo>
                    <a:pt x="4284" y="1671"/>
                  </a:lnTo>
                  <a:lnTo>
                    <a:pt x="4219" y="1663"/>
                  </a:lnTo>
                  <a:close/>
                  <a:moveTo>
                    <a:pt x="4284" y="1671"/>
                  </a:moveTo>
                  <a:lnTo>
                    <a:pt x="4284" y="1671"/>
                  </a:lnTo>
                  <a:lnTo>
                    <a:pt x="4284" y="1671"/>
                  </a:lnTo>
                  <a:close/>
                  <a:moveTo>
                    <a:pt x="4284" y="1671"/>
                  </a:moveTo>
                  <a:lnTo>
                    <a:pt x="4284" y="1671"/>
                  </a:lnTo>
                  <a:lnTo>
                    <a:pt x="4284" y="1671"/>
                  </a:lnTo>
                  <a:close/>
                  <a:moveTo>
                    <a:pt x="4351" y="2013"/>
                  </a:moveTo>
                  <a:lnTo>
                    <a:pt x="4351" y="2013"/>
                  </a:lnTo>
                  <a:cubicBezTo>
                    <a:pt x="4361" y="2011"/>
                    <a:pt x="4369" y="2007"/>
                    <a:pt x="4377" y="2003"/>
                  </a:cubicBezTo>
                  <a:cubicBezTo>
                    <a:pt x="4384" y="1998"/>
                    <a:pt x="4389" y="1993"/>
                    <a:pt x="4394" y="1987"/>
                  </a:cubicBezTo>
                  <a:lnTo>
                    <a:pt x="4394" y="1987"/>
                  </a:lnTo>
                  <a:cubicBezTo>
                    <a:pt x="4399" y="1980"/>
                    <a:pt x="4402" y="1973"/>
                    <a:pt x="4403" y="1966"/>
                  </a:cubicBezTo>
                  <a:cubicBezTo>
                    <a:pt x="4405" y="1958"/>
                    <a:pt x="4405" y="1950"/>
                    <a:pt x="4404" y="1941"/>
                  </a:cubicBezTo>
                  <a:cubicBezTo>
                    <a:pt x="4403" y="1935"/>
                    <a:pt x="4402" y="1930"/>
                    <a:pt x="4400" y="1925"/>
                  </a:cubicBezTo>
                  <a:lnTo>
                    <a:pt x="4400" y="1925"/>
                  </a:lnTo>
                  <a:cubicBezTo>
                    <a:pt x="4398" y="1920"/>
                    <a:pt x="4396" y="1915"/>
                    <a:pt x="4393" y="1911"/>
                  </a:cubicBezTo>
                  <a:cubicBezTo>
                    <a:pt x="4390" y="1906"/>
                    <a:pt x="4386" y="1902"/>
                    <a:pt x="4382" y="1898"/>
                  </a:cubicBezTo>
                  <a:lnTo>
                    <a:pt x="4382" y="1898"/>
                  </a:lnTo>
                  <a:cubicBezTo>
                    <a:pt x="4378" y="1895"/>
                    <a:pt x="4374" y="1891"/>
                    <a:pt x="4369" y="1888"/>
                  </a:cubicBezTo>
                  <a:lnTo>
                    <a:pt x="4369" y="1888"/>
                  </a:lnTo>
                  <a:cubicBezTo>
                    <a:pt x="4364" y="1885"/>
                    <a:pt x="4358" y="1882"/>
                    <a:pt x="4353" y="1880"/>
                  </a:cubicBezTo>
                  <a:cubicBezTo>
                    <a:pt x="4347" y="1878"/>
                    <a:pt x="4341" y="1876"/>
                    <a:pt x="4334" y="1875"/>
                  </a:cubicBezTo>
                  <a:lnTo>
                    <a:pt x="4334" y="1875"/>
                  </a:lnTo>
                  <a:cubicBezTo>
                    <a:pt x="4327" y="1874"/>
                    <a:pt x="4320" y="1873"/>
                    <a:pt x="4313" y="1873"/>
                  </a:cubicBezTo>
                  <a:cubicBezTo>
                    <a:pt x="4306" y="1873"/>
                    <a:pt x="4298" y="1874"/>
                    <a:pt x="4290" y="1875"/>
                  </a:cubicBezTo>
                  <a:cubicBezTo>
                    <a:pt x="4280" y="1876"/>
                    <a:pt x="4270" y="1878"/>
                    <a:pt x="4262" y="1881"/>
                  </a:cubicBezTo>
                  <a:cubicBezTo>
                    <a:pt x="4253" y="1885"/>
                    <a:pt x="4245" y="1889"/>
                    <a:pt x="4238" y="1893"/>
                  </a:cubicBezTo>
                  <a:cubicBezTo>
                    <a:pt x="4231" y="1898"/>
                    <a:pt x="4225" y="1904"/>
                    <a:pt x="4220" y="1909"/>
                  </a:cubicBezTo>
                  <a:cubicBezTo>
                    <a:pt x="4214" y="1915"/>
                    <a:pt x="4210" y="1922"/>
                    <a:pt x="4207" y="1929"/>
                  </a:cubicBezTo>
                  <a:cubicBezTo>
                    <a:pt x="4203" y="1936"/>
                    <a:pt x="4201" y="1943"/>
                    <a:pt x="4200" y="1950"/>
                  </a:cubicBezTo>
                  <a:cubicBezTo>
                    <a:pt x="4199" y="1957"/>
                    <a:pt x="4199" y="1965"/>
                    <a:pt x="4200" y="1972"/>
                  </a:cubicBezTo>
                  <a:cubicBezTo>
                    <a:pt x="4201" y="1979"/>
                    <a:pt x="4203" y="1986"/>
                    <a:pt x="4205" y="1992"/>
                  </a:cubicBezTo>
                  <a:cubicBezTo>
                    <a:pt x="4208" y="1999"/>
                    <a:pt x="4211" y="2005"/>
                    <a:pt x="4215" y="2011"/>
                  </a:cubicBezTo>
                  <a:cubicBezTo>
                    <a:pt x="4219" y="2018"/>
                    <a:pt x="4224" y="2023"/>
                    <a:pt x="4229" y="2028"/>
                  </a:cubicBezTo>
                  <a:cubicBezTo>
                    <a:pt x="4234" y="2032"/>
                    <a:pt x="4240" y="2037"/>
                    <a:pt x="4247" y="2040"/>
                  </a:cubicBezTo>
                  <a:lnTo>
                    <a:pt x="4251" y="2042"/>
                  </a:lnTo>
                  <a:lnTo>
                    <a:pt x="4249" y="2046"/>
                  </a:lnTo>
                  <a:lnTo>
                    <a:pt x="4243" y="2056"/>
                  </a:lnTo>
                  <a:lnTo>
                    <a:pt x="4240" y="2060"/>
                  </a:lnTo>
                  <a:lnTo>
                    <a:pt x="4237" y="2058"/>
                  </a:lnTo>
                  <a:cubicBezTo>
                    <a:pt x="4229" y="2054"/>
                    <a:pt x="4222" y="2049"/>
                    <a:pt x="4216" y="2045"/>
                  </a:cubicBezTo>
                  <a:cubicBezTo>
                    <a:pt x="4210" y="2040"/>
                    <a:pt x="4205" y="2035"/>
                    <a:pt x="4201" y="2030"/>
                  </a:cubicBezTo>
                  <a:cubicBezTo>
                    <a:pt x="4196" y="2025"/>
                    <a:pt x="4192" y="2020"/>
                    <a:pt x="4189" y="2014"/>
                  </a:cubicBezTo>
                  <a:cubicBezTo>
                    <a:pt x="4186" y="2009"/>
                    <a:pt x="4183" y="2003"/>
                    <a:pt x="4181" y="1998"/>
                  </a:cubicBezTo>
                  <a:cubicBezTo>
                    <a:pt x="4179" y="1992"/>
                    <a:pt x="4177" y="1987"/>
                    <a:pt x="4175" y="1982"/>
                  </a:cubicBezTo>
                  <a:cubicBezTo>
                    <a:pt x="4174" y="1977"/>
                    <a:pt x="4173" y="1972"/>
                    <a:pt x="4172" y="1967"/>
                  </a:cubicBezTo>
                  <a:cubicBezTo>
                    <a:pt x="4171" y="1959"/>
                    <a:pt x="4171" y="1951"/>
                    <a:pt x="4171" y="1943"/>
                  </a:cubicBezTo>
                  <a:cubicBezTo>
                    <a:pt x="4172" y="1934"/>
                    <a:pt x="4173" y="1927"/>
                    <a:pt x="4175" y="1919"/>
                  </a:cubicBezTo>
                  <a:cubicBezTo>
                    <a:pt x="4177" y="1911"/>
                    <a:pt x="4180" y="1904"/>
                    <a:pt x="4184" y="1897"/>
                  </a:cubicBezTo>
                  <a:lnTo>
                    <a:pt x="4184" y="1897"/>
                  </a:lnTo>
                  <a:cubicBezTo>
                    <a:pt x="4187" y="1891"/>
                    <a:pt x="4191" y="1884"/>
                    <a:pt x="4196" y="1878"/>
                  </a:cubicBezTo>
                  <a:cubicBezTo>
                    <a:pt x="4201" y="1872"/>
                    <a:pt x="4207" y="1867"/>
                    <a:pt x="4213" y="1862"/>
                  </a:cubicBezTo>
                  <a:cubicBezTo>
                    <a:pt x="4219" y="1857"/>
                    <a:pt x="4225" y="1853"/>
                    <a:pt x="4232" y="1849"/>
                  </a:cubicBezTo>
                  <a:cubicBezTo>
                    <a:pt x="4239" y="1845"/>
                    <a:pt x="4247" y="1842"/>
                    <a:pt x="4255" y="1839"/>
                  </a:cubicBezTo>
                  <a:lnTo>
                    <a:pt x="4255" y="1839"/>
                  </a:lnTo>
                  <a:cubicBezTo>
                    <a:pt x="4262" y="1837"/>
                    <a:pt x="4271" y="1835"/>
                    <a:pt x="4279" y="1834"/>
                  </a:cubicBezTo>
                  <a:cubicBezTo>
                    <a:pt x="4287" y="1833"/>
                    <a:pt x="4296" y="1832"/>
                    <a:pt x="4304" y="1833"/>
                  </a:cubicBezTo>
                  <a:cubicBezTo>
                    <a:pt x="4312" y="1833"/>
                    <a:pt x="4320" y="1833"/>
                    <a:pt x="4328" y="1835"/>
                  </a:cubicBezTo>
                  <a:cubicBezTo>
                    <a:pt x="4336" y="1836"/>
                    <a:pt x="4344" y="1838"/>
                    <a:pt x="4351" y="1841"/>
                  </a:cubicBezTo>
                  <a:cubicBezTo>
                    <a:pt x="4359" y="1844"/>
                    <a:pt x="4366" y="1847"/>
                    <a:pt x="4373" y="1851"/>
                  </a:cubicBezTo>
                  <a:lnTo>
                    <a:pt x="4373" y="1851"/>
                  </a:lnTo>
                  <a:cubicBezTo>
                    <a:pt x="4380" y="1855"/>
                    <a:pt x="4386" y="1860"/>
                    <a:pt x="4392" y="1866"/>
                  </a:cubicBezTo>
                  <a:cubicBezTo>
                    <a:pt x="4398" y="1871"/>
                    <a:pt x="4403" y="1877"/>
                    <a:pt x="4408" y="1884"/>
                  </a:cubicBezTo>
                  <a:cubicBezTo>
                    <a:pt x="4413" y="1891"/>
                    <a:pt x="4417" y="1899"/>
                    <a:pt x="4420" y="1908"/>
                  </a:cubicBezTo>
                  <a:cubicBezTo>
                    <a:pt x="4423" y="1916"/>
                    <a:pt x="4425" y="1925"/>
                    <a:pt x="4427" y="1935"/>
                  </a:cubicBezTo>
                  <a:cubicBezTo>
                    <a:pt x="4427" y="1942"/>
                    <a:pt x="4428" y="1948"/>
                    <a:pt x="4428" y="1954"/>
                  </a:cubicBezTo>
                  <a:lnTo>
                    <a:pt x="4428" y="1954"/>
                  </a:lnTo>
                  <a:cubicBezTo>
                    <a:pt x="4428" y="1960"/>
                    <a:pt x="4427" y="1966"/>
                    <a:pt x="4426" y="1972"/>
                  </a:cubicBezTo>
                  <a:cubicBezTo>
                    <a:pt x="4426" y="1978"/>
                    <a:pt x="4424" y="1984"/>
                    <a:pt x="4422" y="1990"/>
                  </a:cubicBezTo>
                  <a:lnTo>
                    <a:pt x="4422" y="1990"/>
                  </a:lnTo>
                  <a:cubicBezTo>
                    <a:pt x="4421" y="1993"/>
                    <a:pt x="4420" y="1996"/>
                    <a:pt x="4419" y="1999"/>
                  </a:cubicBezTo>
                  <a:lnTo>
                    <a:pt x="4428" y="1997"/>
                  </a:lnTo>
                  <a:lnTo>
                    <a:pt x="4433" y="1996"/>
                  </a:lnTo>
                  <a:lnTo>
                    <a:pt x="4433" y="2000"/>
                  </a:lnTo>
                  <a:lnTo>
                    <a:pt x="4436" y="2018"/>
                  </a:lnTo>
                  <a:lnTo>
                    <a:pt x="4436" y="2023"/>
                  </a:lnTo>
                  <a:lnTo>
                    <a:pt x="4432" y="2023"/>
                  </a:lnTo>
                  <a:lnTo>
                    <a:pt x="4354" y="2034"/>
                  </a:lnTo>
                  <a:lnTo>
                    <a:pt x="4350" y="2035"/>
                  </a:lnTo>
                  <a:lnTo>
                    <a:pt x="4349" y="2030"/>
                  </a:lnTo>
                  <a:lnTo>
                    <a:pt x="4347" y="2018"/>
                  </a:lnTo>
                  <a:lnTo>
                    <a:pt x="4347" y="2014"/>
                  </a:lnTo>
                  <a:lnTo>
                    <a:pt x="4351" y="2013"/>
                  </a:lnTo>
                  <a:close/>
                  <a:moveTo>
                    <a:pt x="4416" y="2178"/>
                  </a:moveTo>
                  <a:lnTo>
                    <a:pt x="4416" y="2178"/>
                  </a:lnTo>
                  <a:cubicBezTo>
                    <a:pt x="4415" y="2174"/>
                    <a:pt x="4415" y="2171"/>
                    <a:pt x="4414" y="2169"/>
                  </a:cubicBezTo>
                  <a:cubicBezTo>
                    <a:pt x="4413" y="2167"/>
                    <a:pt x="4412" y="2165"/>
                    <a:pt x="4411" y="2164"/>
                  </a:cubicBezTo>
                  <a:cubicBezTo>
                    <a:pt x="4410" y="2163"/>
                    <a:pt x="4408" y="2162"/>
                    <a:pt x="4406" y="2161"/>
                  </a:cubicBezTo>
                  <a:lnTo>
                    <a:pt x="4406" y="2161"/>
                  </a:lnTo>
                  <a:cubicBezTo>
                    <a:pt x="4404" y="2161"/>
                    <a:pt x="4402" y="2160"/>
                    <a:pt x="4399" y="2160"/>
                  </a:cubicBezTo>
                  <a:cubicBezTo>
                    <a:pt x="4396" y="2160"/>
                    <a:pt x="4393" y="2160"/>
                    <a:pt x="4390" y="2160"/>
                  </a:cubicBezTo>
                  <a:lnTo>
                    <a:pt x="4389" y="2160"/>
                  </a:lnTo>
                  <a:lnTo>
                    <a:pt x="4378" y="2160"/>
                  </a:lnTo>
                  <a:lnTo>
                    <a:pt x="4235" y="2162"/>
                  </a:lnTo>
                  <a:lnTo>
                    <a:pt x="4235" y="2162"/>
                  </a:lnTo>
                  <a:lnTo>
                    <a:pt x="4226" y="2162"/>
                  </a:lnTo>
                  <a:lnTo>
                    <a:pt x="4226" y="2162"/>
                  </a:lnTo>
                  <a:lnTo>
                    <a:pt x="4219" y="2162"/>
                  </a:lnTo>
                  <a:lnTo>
                    <a:pt x="4219" y="2162"/>
                  </a:lnTo>
                  <a:cubicBezTo>
                    <a:pt x="4217" y="2162"/>
                    <a:pt x="4215" y="2162"/>
                    <a:pt x="4213" y="2162"/>
                  </a:cubicBezTo>
                  <a:lnTo>
                    <a:pt x="4214" y="2168"/>
                  </a:lnTo>
                  <a:lnTo>
                    <a:pt x="4214" y="2180"/>
                  </a:lnTo>
                  <a:lnTo>
                    <a:pt x="4215" y="2185"/>
                  </a:lnTo>
                  <a:lnTo>
                    <a:pt x="4210" y="2185"/>
                  </a:lnTo>
                  <a:lnTo>
                    <a:pt x="4195" y="2186"/>
                  </a:lnTo>
                  <a:lnTo>
                    <a:pt x="4190" y="2186"/>
                  </a:lnTo>
                  <a:lnTo>
                    <a:pt x="4190" y="2181"/>
                  </a:lnTo>
                  <a:lnTo>
                    <a:pt x="4189" y="2106"/>
                  </a:lnTo>
                  <a:lnTo>
                    <a:pt x="4189" y="2102"/>
                  </a:lnTo>
                  <a:lnTo>
                    <a:pt x="4194" y="2102"/>
                  </a:lnTo>
                  <a:lnTo>
                    <a:pt x="4205" y="2101"/>
                  </a:lnTo>
                  <a:lnTo>
                    <a:pt x="4209" y="2101"/>
                  </a:lnTo>
                  <a:lnTo>
                    <a:pt x="4210" y="2106"/>
                  </a:lnTo>
                  <a:cubicBezTo>
                    <a:pt x="4210" y="2109"/>
                    <a:pt x="4210" y="2113"/>
                    <a:pt x="4211" y="2115"/>
                  </a:cubicBezTo>
                  <a:cubicBezTo>
                    <a:pt x="4212" y="2117"/>
                    <a:pt x="4213" y="2119"/>
                    <a:pt x="4214" y="2120"/>
                  </a:cubicBezTo>
                  <a:lnTo>
                    <a:pt x="4214" y="2120"/>
                  </a:lnTo>
                  <a:cubicBezTo>
                    <a:pt x="4215" y="2121"/>
                    <a:pt x="4217" y="2122"/>
                    <a:pt x="4219" y="2122"/>
                  </a:cubicBezTo>
                  <a:lnTo>
                    <a:pt x="4219" y="2122"/>
                  </a:lnTo>
                  <a:cubicBezTo>
                    <a:pt x="4221" y="2123"/>
                    <a:pt x="4223" y="2123"/>
                    <a:pt x="4226" y="2124"/>
                  </a:cubicBezTo>
                  <a:cubicBezTo>
                    <a:pt x="4229" y="2124"/>
                    <a:pt x="4232" y="2124"/>
                    <a:pt x="4236" y="2124"/>
                  </a:cubicBezTo>
                  <a:lnTo>
                    <a:pt x="4247" y="2124"/>
                  </a:lnTo>
                  <a:lnTo>
                    <a:pt x="4393" y="2122"/>
                  </a:lnTo>
                  <a:lnTo>
                    <a:pt x="4393" y="2122"/>
                  </a:lnTo>
                  <a:cubicBezTo>
                    <a:pt x="4397" y="2122"/>
                    <a:pt x="4402" y="2122"/>
                    <a:pt x="4406" y="2122"/>
                  </a:cubicBezTo>
                  <a:lnTo>
                    <a:pt x="4406" y="2122"/>
                  </a:lnTo>
                  <a:lnTo>
                    <a:pt x="4412" y="2122"/>
                  </a:lnTo>
                  <a:lnTo>
                    <a:pt x="4412" y="2115"/>
                  </a:lnTo>
                  <a:lnTo>
                    <a:pt x="4411" y="2103"/>
                  </a:lnTo>
                  <a:lnTo>
                    <a:pt x="4410" y="2098"/>
                  </a:lnTo>
                  <a:lnTo>
                    <a:pt x="4415" y="2098"/>
                  </a:lnTo>
                  <a:lnTo>
                    <a:pt x="4430" y="2098"/>
                  </a:lnTo>
                  <a:lnTo>
                    <a:pt x="4435" y="2098"/>
                  </a:lnTo>
                  <a:lnTo>
                    <a:pt x="4435" y="2103"/>
                  </a:lnTo>
                  <a:lnTo>
                    <a:pt x="4436" y="2178"/>
                  </a:lnTo>
                  <a:lnTo>
                    <a:pt x="4436" y="2182"/>
                  </a:lnTo>
                  <a:lnTo>
                    <a:pt x="4431" y="2182"/>
                  </a:lnTo>
                  <a:lnTo>
                    <a:pt x="4420" y="2182"/>
                  </a:lnTo>
                  <a:lnTo>
                    <a:pt x="4416" y="2182"/>
                  </a:lnTo>
                  <a:lnTo>
                    <a:pt x="4416" y="2178"/>
                  </a:lnTo>
                  <a:close/>
                  <a:moveTo>
                    <a:pt x="4180" y="2347"/>
                  </a:moveTo>
                  <a:lnTo>
                    <a:pt x="4180" y="2347"/>
                  </a:lnTo>
                  <a:cubicBezTo>
                    <a:pt x="4180" y="2337"/>
                    <a:pt x="4182" y="2327"/>
                    <a:pt x="4185" y="2317"/>
                  </a:cubicBezTo>
                  <a:lnTo>
                    <a:pt x="4185" y="2317"/>
                  </a:lnTo>
                  <a:cubicBezTo>
                    <a:pt x="4187" y="2308"/>
                    <a:pt x="4191" y="2300"/>
                    <a:pt x="4195" y="2292"/>
                  </a:cubicBezTo>
                  <a:cubicBezTo>
                    <a:pt x="4200" y="2285"/>
                    <a:pt x="4204" y="2278"/>
                    <a:pt x="4210" y="2272"/>
                  </a:cubicBezTo>
                  <a:cubicBezTo>
                    <a:pt x="4215" y="2266"/>
                    <a:pt x="4222" y="2260"/>
                    <a:pt x="4228" y="2256"/>
                  </a:cubicBezTo>
                  <a:cubicBezTo>
                    <a:pt x="4235" y="2252"/>
                    <a:pt x="4242" y="2248"/>
                    <a:pt x="4249" y="2245"/>
                  </a:cubicBezTo>
                  <a:cubicBezTo>
                    <a:pt x="4256" y="2242"/>
                    <a:pt x="4263" y="2239"/>
                    <a:pt x="4271" y="2238"/>
                  </a:cubicBezTo>
                  <a:cubicBezTo>
                    <a:pt x="4279" y="2236"/>
                    <a:pt x="4287" y="2235"/>
                    <a:pt x="4294" y="2234"/>
                  </a:cubicBezTo>
                  <a:cubicBezTo>
                    <a:pt x="4302" y="2234"/>
                    <a:pt x="4309" y="2234"/>
                    <a:pt x="4317" y="2234"/>
                  </a:cubicBezTo>
                  <a:cubicBezTo>
                    <a:pt x="4324" y="2235"/>
                    <a:pt x="4331" y="2236"/>
                    <a:pt x="4339" y="2238"/>
                  </a:cubicBezTo>
                  <a:cubicBezTo>
                    <a:pt x="4346" y="2239"/>
                    <a:pt x="4353" y="2242"/>
                    <a:pt x="4361" y="2245"/>
                  </a:cubicBezTo>
                  <a:cubicBezTo>
                    <a:pt x="4368" y="2248"/>
                    <a:pt x="4375" y="2251"/>
                    <a:pt x="4382" y="2255"/>
                  </a:cubicBezTo>
                  <a:cubicBezTo>
                    <a:pt x="4388" y="2260"/>
                    <a:pt x="4394" y="2264"/>
                    <a:pt x="4400" y="2270"/>
                  </a:cubicBezTo>
                  <a:cubicBezTo>
                    <a:pt x="4406" y="2275"/>
                    <a:pt x="4412" y="2282"/>
                    <a:pt x="4416" y="2288"/>
                  </a:cubicBezTo>
                  <a:cubicBezTo>
                    <a:pt x="4421" y="2295"/>
                    <a:pt x="4425" y="2302"/>
                    <a:pt x="4428" y="2310"/>
                  </a:cubicBezTo>
                  <a:cubicBezTo>
                    <a:pt x="4431" y="2318"/>
                    <a:pt x="4433" y="2326"/>
                    <a:pt x="4435" y="2335"/>
                  </a:cubicBezTo>
                  <a:cubicBezTo>
                    <a:pt x="4436" y="2344"/>
                    <a:pt x="4436" y="2354"/>
                    <a:pt x="4435" y="2364"/>
                  </a:cubicBezTo>
                  <a:cubicBezTo>
                    <a:pt x="4435" y="2374"/>
                    <a:pt x="4433" y="2384"/>
                    <a:pt x="4430" y="2393"/>
                  </a:cubicBezTo>
                  <a:cubicBezTo>
                    <a:pt x="4428" y="2402"/>
                    <a:pt x="4424" y="2410"/>
                    <a:pt x="4420" y="2418"/>
                  </a:cubicBezTo>
                  <a:cubicBezTo>
                    <a:pt x="4411" y="2433"/>
                    <a:pt x="4399" y="2445"/>
                    <a:pt x="4386" y="2454"/>
                  </a:cubicBezTo>
                  <a:cubicBezTo>
                    <a:pt x="4379" y="2458"/>
                    <a:pt x="4372" y="2462"/>
                    <a:pt x="4365" y="2465"/>
                  </a:cubicBezTo>
                  <a:cubicBezTo>
                    <a:pt x="4358" y="2468"/>
                    <a:pt x="4351" y="2471"/>
                    <a:pt x="4343" y="2473"/>
                  </a:cubicBezTo>
                  <a:cubicBezTo>
                    <a:pt x="4335" y="2475"/>
                    <a:pt x="4328" y="2476"/>
                    <a:pt x="4320" y="2477"/>
                  </a:cubicBezTo>
                  <a:cubicBezTo>
                    <a:pt x="4313" y="2477"/>
                    <a:pt x="4305" y="2477"/>
                    <a:pt x="4298" y="2477"/>
                  </a:cubicBezTo>
                  <a:cubicBezTo>
                    <a:pt x="4291" y="2476"/>
                    <a:pt x="4284" y="2475"/>
                    <a:pt x="4277" y="2473"/>
                  </a:cubicBezTo>
                  <a:cubicBezTo>
                    <a:pt x="4269" y="2472"/>
                    <a:pt x="4262" y="2469"/>
                    <a:pt x="4255" y="2466"/>
                  </a:cubicBezTo>
                  <a:cubicBezTo>
                    <a:pt x="4248" y="2464"/>
                    <a:pt x="4240" y="2460"/>
                    <a:pt x="4234" y="2456"/>
                  </a:cubicBezTo>
                  <a:cubicBezTo>
                    <a:pt x="4227" y="2451"/>
                    <a:pt x="4221" y="2447"/>
                    <a:pt x="4215" y="2441"/>
                  </a:cubicBezTo>
                  <a:lnTo>
                    <a:pt x="4215" y="2441"/>
                  </a:lnTo>
                  <a:cubicBezTo>
                    <a:pt x="4209" y="2436"/>
                    <a:pt x="4204" y="2430"/>
                    <a:pt x="4199" y="2423"/>
                  </a:cubicBezTo>
                  <a:cubicBezTo>
                    <a:pt x="4194" y="2416"/>
                    <a:pt x="4190" y="2409"/>
                    <a:pt x="4187" y="2401"/>
                  </a:cubicBezTo>
                  <a:cubicBezTo>
                    <a:pt x="4184" y="2393"/>
                    <a:pt x="4182" y="2385"/>
                    <a:pt x="4180" y="2376"/>
                  </a:cubicBezTo>
                  <a:lnTo>
                    <a:pt x="4180" y="2376"/>
                  </a:lnTo>
                  <a:cubicBezTo>
                    <a:pt x="4179" y="2367"/>
                    <a:pt x="4179" y="2357"/>
                    <a:pt x="4180" y="2347"/>
                  </a:cubicBezTo>
                  <a:close/>
                  <a:moveTo>
                    <a:pt x="4203" y="2350"/>
                  </a:moveTo>
                  <a:lnTo>
                    <a:pt x="4203" y="2350"/>
                  </a:lnTo>
                  <a:cubicBezTo>
                    <a:pt x="4202" y="2356"/>
                    <a:pt x="4202" y="2362"/>
                    <a:pt x="4203" y="2368"/>
                  </a:cubicBezTo>
                  <a:cubicBezTo>
                    <a:pt x="4204" y="2374"/>
                    <a:pt x="4206" y="2379"/>
                    <a:pt x="4208" y="2384"/>
                  </a:cubicBezTo>
                  <a:cubicBezTo>
                    <a:pt x="4211" y="2389"/>
                    <a:pt x="4214" y="2393"/>
                    <a:pt x="4217" y="2398"/>
                  </a:cubicBezTo>
                  <a:cubicBezTo>
                    <a:pt x="4220" y="2402"/>
                    <a:pt x="4224" y="2406"/>
                    <a:pt x="4229" y="2409"/>
                  </a:cubicBezTo>
                  <a:cubicBezTo>
                    <a:pt x="4233" y="2413"/>
                    <a:pt x="4238" y="2416"/>
                    <a:pt x="4243" y="2419"/>
                  </a:cubicBezTo>
                  <a:cubicBezTo>
                    <a:pt x="4249" y="2422"/>
                    <a:pt x="4254" y="2424"/>
                    <a:pt x="4260" y="2426"/>
                  </a:cubicBezTo>
                  <a:cubicBezTo>
                    <a:pt x="4266" y="2429"/>
                    <a:pt x="4271" y="2430"/>
                    <a:pt x="4277" y="2432"/>
                  </a:cubicBezTo>
                  <a:cubicBezTo>
                    <a:pt x="4283" y="2433"/>
                    <a:pt x="4289" y="2434"/>
                    <a:pt x="4295" y="2434"/>
                  </a:cubicBezTo>
                  <a:cubicBezTo>
                    <a:pt x="4302" y="2435"/>
                    <a:pt x="4309" y="2435"/>
                    <a:pt x="4315" y="2434"/>
                  </a:cubicBezTo>
                  <a:cubicBezTo>
                    <a:pt x="4322" y="2434"/>
                    <a:pt x="4329" y="2433"/>
                    <a:pt x="4336" y="2432"/>
                  </a:cubicBezTo>
                  <a:cubicBezTo>
                    <a:pt x="4342" y="2430"/>
                    <a:pt x="4349" y="2429"/>
                    <a:pt x="4355" y="2426"/>
                  </a:cubicBezTo>
                  <a:cubicBezTo>
                    <a:pt x="4361" y="2424"/>
                    <a:pt x="4367" y="2421"/>
                    <a:pt x="4373" y="2418"/>
                  </a:cubicBezTo>
                  <a:cubicBezTo>
                    <a:pt x="4379" y="2415"/>
                    <a:pt x="4384" y="2412"/>
                    <a:pt x="4388" y="2408"/>
                  </a:cubicBezTo>
                  <a:cubicBezTo>
                    <a:pt x="4393" y="2404"/>
                    <a:pt x="4397" y="2399"/>
                    <a:pt x="4401" y="2395"/>
                  </a:cubicBezTo>
                  <a:cubicBezTo>
                    <a:pt x="4404" y="2390"/>
                    <a:pt x="4407" y="2385"/>
                    <a:pt x="4409" y="2379"/>
                  </a:cubicBezTo>
                  <a:cubicBezTo>
                    <a:pt x="4411" y="2374"/>
                    <a:pt x="4412" y="2368"/>
                    <a:pt x="4413" y="2361"/>
                  </a:cubicBezTo>
                  <a:cubicBezTo>
                    <a:pt x="4413" y="2355"/>
                    <a:pt x="4413" y="2348"/>
                    <a:pt x="4412" y="2343"/>
                  </a:cubicBezTo>
                  <a:cubicBezTo>
                    <a:pt x="4411" y="2337"/>
                    <a:pt x="4409" y="2332"/>
                    <a:pt x="4407" y="2327"/>
                  </a:cubicBezTo>
                  <a:cubicBezTo>
                    <a:pt x="4405" y="2322"/>
                    <a:pt x="4402" y="2317"/>
                    <a:pt x="4398" y="2313"/>
                  </a:cubicBezTo>
                  <a:cubicBezTo>
                    <a:pt x="4395" y="2308"/>
                    <a:pt x="4391" y="2304"/>
                    <a:pt x="4386" y="2301"/>
                  </a:cubicBezTo>
                  <a:cubicBezTo>
                    <a:pt x="4382" y="2297"/>
                    <a:pt x="4377" y="2294"/>
                    <a:pt x="4372" y="2291"/>
                  </a:cubicBezTo>
                  <a:cubicBezTo>
                    <a:pt x="4367" y="2288"/>
                    <a:pt x="4361" y="2286"/>
                    <a:pt x="4355" y="2284"/>
                  </a:cubicBezTo>
                  <a:cubicBezTo>
                    <a:pt x="4350" y="2282"/>
                    <a:pt x="4344" y="2280"/>
                    <a:pt x="4338" y="2279"/>
                  </a:cubicBezTo>
                  <a:lnTo>
                    <a:pt x="4338" y="2279"/>
                  </a:lnTo>
                  <a:cubicBezTo>
                    <a:pt x="4332" y="2278"/>
                    <a:pt x="4326" y="2277"/>
                    <a:pt x="4320" y="2276"/>
                  </a:cubicBezTo>
                  <a:cubicBezTo>
                    <a:pt x="4314" y="2276"/>
                    <a:pt x="4308" y="2276"/>
                    <a:pt x="4301" y="2276"/>
                  </a:cubicBezTo>
                  <a:cubicBezTo>
                    <a:pt x="4295" y="2276"/>
                    <a:pt x="4288" y="2277"/>
                    <a:pt x="4282" y="2278"/>
                  </a:cubicBezTo>
                  <a:cubicBezTo>
                    <a:pt x="4275" y="2280"/>
                    <a:pt x="4269" y="2281"/>
                    <a:pt x="4262" y="2283"/>
                  </a:cubicBezTo>
                  <a:lnTo>
                    <a:pt x="4262" y="2283"/>
                  </a:lnTo>
                  <a:cubicBezTo>
                    <a:pt x="4256" y="2285"/>
                    <a:pt x="4250" y="2288"/>
                    <a:pt x="4244" y="2291"/>
                  </a:cubicBezTo>
                  <a:lnTo>
                    <a:pt x="4244" y="2291"/>
                  </a:lnTo>
                  <a:cubicBezTo>
                    <a:pt x="4238" y="2294"/>
                    <a:pt x="4233" y="2297"/>
                    <a:pt x="4228" y="2301"/>
                  </a:cubicBezTo>
                  <a:cubicBezTo>
                    <a:pt x="4223" y="2305"/>
                    <a:pt x="4219" y="2310"/>
                    <a:pt x="4215" y="2314"/>
                  </a:cubicBezTo>
                  <a:cubicBezTo>
                    <a:pt x="4208" y="2324"/>
                    <a:pt x="4204" y="2336"/>
                    <a:pt x="4203" y="2350"/>
                  </a:cubicBezTo>
                  <a:close/>
                  <a:moveTo>
                    <a:pt x="4444" y="2347"/>
                  </a:moveTo>
                  <a:lnTo>
                    <a:pt x="4444" y="2347"/>
                  </a:lnTo>
                  <a:lnTo>
                    <a:pt x="4455" y="2341"/>
                  </a:lnTo>
                  <a:lnTo>
                    <a:pt x="4458" y="2339"/>
                  </a:lnTo>
                  <a:lnTo>
                    <a:pt x="4461" y="2342"/>
                  </a:lnTo>
                  <a:lnTo>
                    <a:pt x="4498" y="2387"/>
                  </a:lnTo>
                  <a:lnTo>
                    <a:pt x="4498" y="2387"/>
                  </a:lnTo>
                  <a:cubicBezTo>
                    <a:pt x="4500" y="2389"/>
                    <a:pt x="4501" y="2392"/>
                    <a:pt x="4502" y="2394"/>
                  </a:cubicBezTo>
                  <a:lnTo>
                    <a:pt x="4502" y="2394"/>
                  </a:lnTo>
                  <a:cubicBezTo>
                    <a:pt x="4503" y="2397"/>
                    <a:pt x="4504" y="2399"/>
                    <a:pt x="4504" y="2401"/>
                  </a:cubicBezTo>
                  <a:cubicBezTo>
                    <a:pt x="4504" y="2406"/>
                    <a:pt x="4503" y="2409"/>
                    <a:pt x="4501" y="2412"/>
                  </a:cubicBezTo>
                  <a:cubicBezTo>
                    <a:pt x="4500" y="2413"/>
                    <a:pt x="4499" y="2414"/>
                    <a:pt x="4499" y="2414"/>
                  </a:cubicBezTo>
                  <a:lnTo>
                    <a:pt x="4499" y="2414"/>
                  </a:lnTo>
                  <a:cubicBezTo>
                    <a:pt x="4498" y="2415"/>
                    <a:pt x="4497" y="2416"/>
                    <a:pt x="4496" y="2416"/>
                  </a:cubicBezTo>
                  <a:lnTo>
                    <a:pt x="4496" y="2416"/>
                  </a:lnTo>
                  <a:cubicBezTo>
                    <a:pt x="4495" y="2416"/>
                    <a:pt x="4495" y="2417"/>
                    <a:pt x="4494" y="2417"/>
                  </a:cubicBezTo>
                  <a:lnTo>
                    <a:pt x="4493" y="2417"/>
                  </a:lnTo>
                  <a:cubicBezTo>
                    <a:pt x="4492" y="2417"/>
                    <a:pt x="4491" y="2418"/>
                    <a:pt x="4490" y="2418"/>
                  </a:cubicBezTo>
                  <a:cubicBezTo>
                    <a:pt x="4488" y="2418"/>
                    <a:pt x="4486" y="2418"/>
                    <a:pt x="4485" y="2418"/>
                  </a:cubicBezTo>
                  <a:lnTo>
                    <a:pt x="4484" y="2418"/>
                  </a:lnTo>
                  <a:cubicBezTo>
                    <a:pt x="4483" y="2417"/>
                    <a:pt x="4481" y="2417"/>
                    <a:pt x="4479" y="2416"/>
                  </a:cubicBezTo>
                  <a:cubicBezTo>
                    <a:pt x="4477" y="2415"/>
                    <a:pt x="4475" y="2413"/>
                    <a:pt x="4474" y="2411"/>
                  </a:cubicBezTo>
                  <a:lnTo>
                    <a:pt x="4474" y="2411"/>
                  </a:lnTo>
                  <a:cubicBezTo>
                    <a:pt x="4472" y="2409"/>
                    <a:pt x="4470" y="2407"/>
                    <a:pt x="4469" y="2404"/>
                  </a:cubicBezTo>
                  <a:lnTo>
                    <a:pt x="4469" y="2404"/>
                  </a:lnTo>
                  <a:lnTo>
                    <a:pt x="4443" y="2353"/>
                  </a:lnTo>
                  <a:lnTo>
                    <a:pt x="4441" y="2350"/>
                  </a:lnTo>
                  <a:lnTo>
                    <a:pt x="4444" y="2347"/>
                  </a:lnTo>
                  <a:close/>
                  <a:moveTo>
                    <a:pt x="4125" y="2684"/>
                  </a:moveTo>
                  <a:lnTo>
                    <a:pt x="4125" y="2684"/>
                  </a:lnTo>
                  <a:lnTo>
                    <a:pt x="4332" y="2594"/>
                  </a:lnTo>
                  <a:lnTo>
                    <a:pt x="4338" y="2592"/>
                  </a:lnTo>
                  <a:lnTo>
                    <a:pt x="4210" y="2564"/>
                  </a:lnTo>
                  <a:lnTo>
                    <a:pt x="4193" y="2560"/>
                  </a:lnTo>
                  <a:cubicBezTo>
                    <a:pt x="4191" y="2559"/>
                    <a:pt x="4188" y="2559"/>
                    <a:pt x="4185" y="2558"/>
                  </a:cubicBezTo>
                  <a:lnTo>
                    <a:pt x="4182" y="2557"/>
                  </a:lnTo>
                  <a:lnTo>
                    <a:pt x="4181" y="2564"/>
                  </a:lnTo>
                  <a:lnTo>
                    <a:pt x="4179" y="2576"/>
                  </a:lnTo>
                  <a:lnTo>
                    <a:pt x="4178" y="2580"/>
                  </a:lnTo>
                  <a:lnTo>
                    <a:pt x="4173" y="2579"/>
                  </a:lnTo>
                  <a:lnTo>
                    <a:pt x="4159" y="2576"/>
                  </a:lnTo>
                  <a:lnTo>
                    <a:pt x="4154" y="2575"/>
                  </a:lnTo>
                  <a:lnTo>
                    <a:pt x="4155" y="2570"/>
                  </a:lnTo>
                  <a:lnTo>
                    <a:pt x="4169" y="2511"/>
                  </a:lnTo>
                  <a:lnTo>
                    <a:pt x="4170" y="2507"/>
                  </a:lnTo>
                  <a:lnTo>
                    <a:pt x="4175" y="2508"/>
                  </a:lnTo>
                  <a:lnTo>
                    <a:pt x="4186" y="2510"/>
                  </a:lnTo>
                  <a:lnTo>
                    <a:pt x="4190" y="2511"/>
                  </a:lnTo>
                  <a:lnTo>
                    <a:pt x="4189" y="2516"/>
                  </a:lnTo>
                  <a:cubicBezTo>
                    <a:pt x="4188" y="2519"/>
                    <a:pt x="4188" y="2521"/>
                    <a:pt x="4188" y="2523"/>
                  </a:cubicBezTo>
                  <a:cubicBezTo>
                    <a:pt x="4188" y="2525"/>
                    <a:pt x="4189" y="2526"/>
                    <a:pt x="4190" y="2528"/>
                  </a:cubicBezTo>
                  <a:cubicBezTo>
                    <a:pt x="4190" y="2529"/>
                    <a:pt x="4191" y="2530"/>
                    <a:pt x="4193" y="2531"/>
                  </a:cubicBezTo>
                  <a:cubicBezTo>
                    <a:pt x="4194" y="2532"/>
                    <a:pt x="4195" y="2533"/>
                    <a:pt x="4197" y="2534"/>
                  </a:cubicBezTo>
                  <a:cubicBezTo>
                    <a:pt x="4199" y="2535"/>
                    <a:pt x="4200" y="2535"/>
                    <a:pt x="4202" y="2536"/>
                  </a:cubicBezTo>
                  <a:cubicBezTo>
                    <a:pt x="4204" y="2537"/>
                    <a:pt x="4205" y="2537"/>
                    <a:pt x="4207" y="2537"/>
                  </a:cubicBezTo>
                  <a:lnTo>
                    <a:pt x="4365" y="2574"/>
                  </a:lnTo>
                  <a:lnTo>
                    <a:pt x="4376" y="2576"/>
                  </a:lnTo>
                  <a:lnTo>
                    <a:pt x="4382" y="2578"/>
                  </a:lnTo>
                  <a:lnTo>
                    <a:pt x="4383" y="2572"/>
                  </a:lnTo>
                  <a:lnTo>
                    <a:pt x="4385" y="2560"/>
                  </a:lnTo>
                  <a:lnTo>
                    <a:pt x="4386" y="2556"/>
                  </a:lnTo>
                  <a:lnTo>
                    <a:pt x="4391" y="2557"/>
                  </a:lnTo>
                  <a:lnTo>
                    <a:pt x="4405" y="2560"/>
                  </a:lnTo>
                  <a:lnTo>
                    <a:pt x="4410" y="2561"/>
                  </a:lnTo>
                  <a:lnTo>
                    <a:pt x="4409" y="2566"/>
                  </a:lnTo>
                  <a:lnTo>
                    <a:pt x="4399" y="2604"/>
                  </a:lnTo>
                  <a:lnTo>
                    <a:pt x="4399" y="2606"/>
                  </a:lnTo>
                  <a:lnTo>
                    <a:pt x="4397" y="2607"/>
                  </a:lnTo>
                  <a:lnTo>
                    <a:pt x="4203" y="2691"/>
                  </a:lnTo>
                  <a:lnTo>
                    <a:pt x="4203" y="2691"/>
                  </a:lnTo>
                  <a:lnTo>
                    <a:pt x="4197" y="2694"/>
                  </a:lnTo>
                  <a:lnTo>
                    <a:pt x="4197" y="2694"/>
                  </a:lnTo>
                  <a:lnTo>
                    <a:pt x="4190" y="2697"/>
                  </a:lnTo>
                  <a:lnTo>
                    <a:pt x="4189" y="2698"/>
                  </a:lnTo>
                  <a:lnTo>
                    <a:pt x="4327" y="2729"/>
                  </a:lnTo>
                  <a:lnTo>
                    <a:pt x="4333" y="2731"/>
                  </a:lnTo>
                  <a:lnTo>
                    <a:pt x="4333" y="2731"/>
                  </a:lnTo>
                  <a:lnTo>
                    <a:pt x="4339" y="2732"/>
                  </a:lnTo>
                  <a:lnTo>
                    <a:pt x="4340" y="2732"/>
                  </a:lnTo>
                  <a:lnTo>
                    <a:pt x="4346" y="2734"/>
                  </a:lnTo>
                  <a:lnTo>
                    <a:pt x="4347" y="2727"/>
                  </a:lnTo>
                  <a:lnTo>
                    <a:pt x="4349" y="2716"/>
                  </a:lnTo>
                  <a:lnTo>
                    <a:pt x="4350" y="2711"/>
                  </a:lnTo>
                  <a:lnTo>
                    <a:pt x="4354" y="2712"/>
                  </a:lnTo>
                  <a:lnTo>
                    <a:pt x="4369" y="2715"/>
                  </a:lnTo>
                  <a:lnTo>
                    <a:pt x="4373" y="2716"/>
                  </a:lnTo>
                  <a:lnTo>
                    <a:pt x="4372" y="2721"/>
                  </a:lnTo>
                  <a:lnTo>
                    <a:pt x="4358" y="2780"/>
                  </a:lnTo>
                  <a:lnTo>
                    <a:pt x="4357" y="2785"/>
                  </a:lnTo>
                  <a:lnTo>
                    <a:pt x="4353" y="2784"/>
                  </a:lnTo>
                  <a:lnTo>
                    <a:pt x="4342" y="2781"/>
                  </a:lnTo>
                  <a:lnTo>
                    <a:pt x="4338" y="2780"/>
                  </a:lnTo>
                  <a:lnTo>
                    <a:pt x="4338" y="2776"/>
                  </a:lnTo>
                  <a:cubicBezTo>
                    <a:pt x="4339" y="2772"/>
                    <a:pt x="4339" y="2769"/>
                    <a:pt x="4339" y="2767"/>
                  </a:cubicBezTo>
                  <a:cubicBezTo>
                    <a:pt x="4339" y="2765"/>
                    <a:pt x="4338" y="2763"/>
                    <a:pt x="4338" y="2762"/>
                  </a:cubicBezTo>
                  <a:cubicBezTo>
                    <a:pt x="4336" y="2760"/>
                    <a:pt x="4335" y="2759"/>
                    <a:pt x="4333" y="2758"/>
                  </a:cubicBezTo>
                  <a:cubicBezTo>
                    <a:pt x="4332" y="2757"/>
                    <a:pt x="4330" y="2756"/>
                    <a:pt x="4327" y="2755"/>
                  </a:cubicBezTo>
                  <a:lnTo>
                    <a:pt x="4318" y="2753"/>
                  </a:lnTo>
                  <a:lnTo>
                    <a:pt x="4318" y="2753"/>
                  </a:lnTo>
                  <a:cubicBezTo>
                    <a:pt x="4314" y="2752"/>
                    <a:pt x="4311" y="2751"/>
                    <a:pt x="4307" y="2750"/>
                  </a:cubicBezTo>
                  <a:lnTo>
                    <a:pt x="4307" y="2750"/>
                  </a:lnTo>
                  <a:lnTo>
                    <a:pt x="4122" y="2708"/>
                  </a:lnTo>
                  <a:lnTo>
                    <a:pt x="4118" y="2707"/>
                  </a:lnTo>
                  <a:lnTo>
                    <a:pt x="4119" y="2702"/>
                  </a:lnTo>
                  <a:lnTo>
                    <a:pt x="4123" y="2687"/>
                  </a:lnTo>
                  <a:lnTo>
                    <a:pt x="4123" y="2684"/>
                  </a:lnTo>
                  <a:lnTo>
                    <a:pt x="4125" y="2684"/>
                  </a:lnTo>
                  <a:close/>
                  <a:moveTo>
                    <a:pt x="272" y="3305"/>
                  </a:moveTo>
                  <a:lnTo>
                    <a:pt x="272" y="3305"/>
                  </a:lnTo>
                  <a:lnTo>
                    <a:pt x="282" y="3299"/>
                  </a:lnTo>
                  <a:lnTo>
                    <a:pt x="285" y="3297"/>
                  </a:lnTo>
                  <a:lnTo>
                    <a:pt x="288" y="3300"/>
                  </a:lnTo>
                  <a:cubicBezTo>
                    <a:pt x="290" y="3303"/>
                    <a:pt x="292" y="3306"/>
                    <a:pt x="294" y="3307"/>
                  </a:cubicBezTo>
                  <a:lnTo>
                    <a:pt x="294" y="3307"/>
                  </a:lnTo>
                  <a:cubicBezTo>
                    <a:pt x="296" y="3309"/>
                    <a:pt x="298" y="3310"/>
                    <a:pt x="299" y="3310"/>
                  </a:cubicBezTo>
                  <a:cubicBezTo>
                    <a:pt x="301" y="3310"/>
                    <a:pt x="302" y="3310"/>
                    <a:pt x="304" y="3310"/>
                  </a:cubicBezTo>
                  <a:cubicBezTo>
                    <a:pt x="306" y="3309"/>
                    <a:pt x="309" y="3308"/>
                    <a:pt x="311" y="3307"/>
                  </a:cubicBezTo>
                  <a:cubicBezTo>
                    <a:pt x="313" y="3306"/>
                    <a:pt x="316" y="3304"/>
                    <a:pt x="319" y="3302"/>
                  </a:cubicBezTo>
                  <a:cubicBezTo>
                    <a:pt x="322" y="3300"/>
                    <a:pt x="325" y="3298"/>
                    <a:pt x="328" y="3296"/>
                  </a:cubicBezTo>
                  <a:lnTo>
                    <a:pt x="449" y="3219"/>
                  </a:lnTo>
                  <a:cubicBezTo>
                    <a:pt x="453" y="3216"/>
                    <a:pt x="457" y="3214"/>
                    <a:pt x="460" y="3212"/>
                  </a:cubicBezTo>
                  <a:lnTo>
                    <a:pt x="460" y="3212"/>
                  </a:lnTo>
                  <a:lnTo>
                    <a:pt x="466" y="3209"/>
                  </a:lnTo>
                  <a:lnTo>
                    <a:pt x="462" y="3203"/>
                  </a:lnTo>
                  <a:lnTo>
                    <a:pt x="455" y="3193"/>
                  </a:lnTo>
                  <a:lnTo>
                    <a:pt x="452" y="3190"/>
                  </a:lnTo>
                  <a:lnTo>
                    <a:pt x="456" y="3187"/>
                  </a:lnTo>
                  <a:lnTo>
                    <a:pt x="468" y="3179"/>
                  </a:lnTo>
                  <a:lnTo>
                    <a:pt x="472" y="3177"/>
                  </a:lnTo>
                  <a:lnTo>
                    <a:pt x="474" y="3180"/>
                  </a:lnTo>
                  <a:lnTo>
                    <a:pt x="496" y="3212"/>
                  </a:lnTo>
                  <a:cubicBezTo>
                    <a:pt x="499" y="3217"/>
                    <a:pt x="502" y="3222"/>
                    <a:pt x="506" y="3228"/>
                  </a:cubicBezTo>
                  <a:cubicBezTo>
                    <a:pt x="510" y="3234"/>
                    <a:pt x="513" y="3239"/>
                    <a:pt x="516" y="3244"/>
                  </a:cubicBezTo>
                  <a:cubicBezTo>
                    <a:pt x="522" y="3254"/>
                    <a:pt x="527" y="3262"/>
                    <a:pt x="530" y="3271"/>
                  </a:cubicBezTo>
                  <a:cubicBezTo>
                    <a:pt x="534" y="3279"/>
                    <a:pt x="537" y="3287"/>
                    <a:pt x="539" y="3294"/>
                  </a:cubicBezTo>
                  <a:cubicBezTo>
                    <a:pt x="540" y="3301"/>
                    <a:pt x="541" y="3308"/>
                    <a:pt x="541" y="3314"/>
                  </a:cubicBezTo>
                  <a:cubicBezTo>
                    <a:pt x="541" y="3320"/>
                    <a:pt x="539" y="3326"/>
                    <a:pt x="537" y="3332"/>
                  </a:cubicBezTo>
                  <a:cubicBezTo>
                    <a:pt x="533" y="3343"/>
                    <a:pt x="525" y="3352"/>
                    <a:pt x="514" y="3359"/>
                  </a:cubicBezTo>
                  <a:cubicBezTo>
                    <a:pt x="510" y="3362"/>
                    <a:pt x="506" y="3364"/>
                    <a:pt x="501" y="3366"/>
                  </a:cubicBezTo>
                  <a:cubicBezTo>
                    <a:pt x="497" y="3367"/>
                    <a:pt x="492" y="3369"/>
                    <a:pt x="487" y="3370"/>
                  </a:cubicBezTo>
                  <a:cubicBezTo>
                    <a:pt x="482" y="3371"/>
                    <a:pt x="477" y="3371"/>
                    <a:pt x="471" y="3371"/>
                  </a:cubicBezTo>
                  <a:cubicBezTo>
                    <a:pt x="466" y="3370"/>
                    <a:pt x="460" y="3369"/>
                    <a:pt x="454" y="3367"/>
                  </a:cubicBezTo>
                  <a:cubicBezTo>
                    <a:pt x="449" y="3365"/>
                    <a:pt x="443" y="3362"/>
                    <a:pt x="437" y="3358"/>
                  </a:cubicBezTo>
                  <a:lnTo>
                    <a:pt x="436" y="3358"/>
                  </a:lnTo>
                  <a:cubicBezTo>
                    <a:pt x="433" y="3355"/>
                    <a:pt x="429" y="3352"/>
                    <a:pt x="425" y="3348"/>
                  </a:cubicBezTo>
                  <a:cubicBezTo>
                    <a:pt x="424" y="3351"/>
                    <a:pt x="423" y="3354"/>
                    <a:pt x="422" y="3357"/>
                  </a:cubicBezTo>
                  <a:lnTo>
                    <a:pt x="422" y="3357"/>
                  </a:lnTo>
                  <a:lnTo>
                    <a:pt x="418" y="3366"/>
                  </a:lnTo>
                  <a:lnTo>
                    <a:pt x="418" y="3366"/>
                  </a:lnTo>
                  <a:lnTo>
                    <a:pt x="414" y="3376"/>
                  </a:lnTo>
                  <a:lnTo>
                    <a:pt x="414" y="3376"/>
                  </a:lnTo>
                  <a:lnTo>
                    <a:pt x="396" y="3414"/>
                  </a:lnTo>
                  <a:lnTo>
                    <a:pt x="396" y="3414"/>
                  </a:lnTo>
                  <a:cubicBezTo>
                    <a:pt x="395" y="3417"/>
                    <a:pt x="393" y="3420"/>
                    <a:pt x="392" y="3423"/>
                  </a:cubicBezTo>
                  <a:cubicBezTo>
                    <a:pt x="391" y="3426"/>
                    <a:pt x="390" y="3429"/>
                    <a:pt x="388" y="3432"/>
                  </a:cubicBezTo>
                  <a:cubicBezTo>
                    <a:pt x="388" y="3434"/>
                    <a:pt x="387" y="3437"/>
                    <a:pt x="386" y="3439"/>
                  </a:cubicBezTo>
                  <a:cubicBezTo>
                    <a:pt x="386" y="3442"/>
                    <a:pt x="386" y="3444"/>
                    <a:pt x="386" y="3446"/>
                  </a:cubicBezTo>
                  <a:cubicBezTo>
                    <a:pt x="386" y="3449"/>
                    <a:pt x="386" y="3451"/>
                    <a:pt x="387" y="3453"/>
                  </a:cubicBezTo>
                  <a:cubicBezTo>
                    <a:pt x="388" y="3456"/>
                    <a:pt x="389" y="3458"/>
                    <a:pt x="391" y="3461"/>
                  </a:cubicBezTo>
                  <a:lnTo>
                    <a:pt x="394" y="3465"/>
                  </a:lnTo>
                  <a:lnTo>
                    <a:pt x="390" y="3467"/>
                  </a:lnTo>
                  <a:lnTo>
                    <a:pt x="380" y="3473"/>
                  </a:lnTo>
                  <a:lnTo>
                    <a:pt x="377" y="3476"/>
                  </a:lnTo>
                  <a:lnTo>
                    <a:pt x="374" y="3472"/>
                  </a:lnTo>
                  <a:lnTo>
                    <a:pt x="351" y="3437"/>
                  </a:lnTo>
                  <a:lnTo>
                    <a:pt x="350" y="3435"/>
                  </a:lnTo>
                  <a:lnTo>
                    <a:pt x="351" y="3433"/>
                  </a:lnTo>
                  <a:cubicBezTo>
                    <a:pt x="351" y="3429"/>
                    <a:pt x="352" y="3425"/>
                    <a:pt x="353" y="3421"/>
                  </a:cubicBezTo>
                  <a:cubicBezTo>
                    <a:pt x="354" y="3417"/>
                    <a:pt x="355" y="3413"/>
                    <a:pt x="357" y="3410"/>
                  </a:cubicBezTo>
                  <a:cubicBezTo>
                    <a:pt x="358" y="3406"/>
                    <a:pt x="360" y="3403"/>
                    <a:pt x="361" y="3399"/>
                  </a:cubicBezTo>
                  <a:cubicBezTo>
                    <a:pt x="363" y="3395"/>
                    <a:pt x="364" y="3391"/>
                    <a:pt x="366" y="3387"/>
                  </a:cubicBezTo>
                  <a:lnTo>
                    <a:pt x="366" y="3387"/>
                  </a:lnTo>
                  <a:lnTo>
                    <a:pt x="384" y="3349"/>
                  </a:lnTo>
                  <a:lnTo>
                    <a:pt x="384" y="3349"/>
                  </a:lnTo>
                  <a:lnTo>
                    <a:pt x="388" y="3341"/>
                  </a:lnTo>
                  <a:lnTo>
                    <a:pt x="388" y="3341"/>
                  </a:lnTo>
                  <a:lnTo>
                    <a:pt x="392" y="3332"/>
                  </a:lnTo>
                  <a:lnTo>
                    <a:pt x="392" y="3332"/>
                  </a:lnTo>
                  <a:cubicBezTo>
                    <a:pt x="394" y="3329"/>
                    <a:pt x="395" y="3326"/>
                    <a:pt x="396" y="3323"/>
                  </a:cubicBezTo>
                  <a:cubicBezTo>
                    <a:pt x="397" y="3321"/>
                    <a:pt x="397" y="3319"/>
                    <a:pt x="398" y="3316"/>
                  </a:cubicBezTo>
                  <a:cubicBezTo>
                    <a:pt x="396" y="3314"/>
                    <a:pt x="394" y="3311"/>
                    <a:pt x="393" y="3309"/>
                  </a:cubicBezTo>
                  <a:lnTo>
                    <a:pt x="392" y="3309"/>
                  </a:lnTo>
                  <a:lnTo>
                    <a:pt x="389" y="3304"/>
                  </a:lnTo>
                  <a:lnTo>
                    <a:pt x="389" y="3304"/>
                  </a:lnTo>
                  <a:lnTo>
                    <a:pt x="389" y="3303"/>
                  </a:lnTo>
                  <a:lnTo>
                    <a:pt x="339" y="3335"/>
                  </a:lnTo>
                  <a:lnTo>
                    <a:pt x="332" y="3340"/>
                  </a:lnTo>
                  <a:lnTo>
                    <a:pt x="332" y="3340"/>
                  </a:lnTo>
                  <a:lnTo>
                    <a:pt x="325" y="3343"/>
                  </a:lnTo>
                  <a:lnTo>
                    <a:pt x="325" y="3343"/>
                  </a:lnTo>
                  <a:cubicBezTo>
                    <a:pt x="323" y="3345"/>
                    <a:pt x="322" y="3346"/>
                    <a:pt x="320" y="3346"/>
                  </a:cubicBezTo>
                  <a:lnTo>
                    <a:pt x="322" y="3348"/>
                  </a:lnTo>
                  <a:lnTo>
                    <a:pt x="324" y="3352"/>
                  </a:lnTo>
                  <a:lnTo>
                    <a:pt x="327" y="3355"/>
                  </a:lnTo>
                  <a:lnTo>
                    <a:pt x="327" y="3355"/>
                  </a:lnTo>
                  <a:lnTo>
                    <a:pt x="329" y="3358"/>
                  </a:lnTo>
                  <a:lnTo>
                    <a:pt x="329" y="3358"/>
                  </a:lnTo>
                  <a:lnTo>
                    <a:pt x="331" y="3362"/>
                  </a:lnTo>
                  <a:lnTo>
                    <a:pt x="334" y="3365"/>
                  </a:lnTo>
                  <a:lnTo>
                    <a:pt x="330" y="3368"/>
                  </a:lnTo>
                  <a:lnTo>
                    <a:pt x="318" y="3376"/>
                  </a:lnTo>
                  <a:lnTo>
                    <a:pt x="314" y="3378"/>
                  </a:lnTo>
                  <a:lnTo>
                    <a:pt x="311" y="3374"/>
                  </a:lnTo>
                  <a:lnTo>
                    <a:pt x="271" y="3311"/>
                  </a:lnTo>
                  <a:lnTo>
                    <a:pt x="268" y="3308"/>
                  </a:lnTo>
                  <a:lnTo>
                    <a:pt x="272" y="3305"/>
                  </a:lnTo>
                  <a:close/>
                  <a:moveTo>
                    <a:pt x="416" y="3304"/>
                  </a:moveTo>
                  <a:lnTo>
                    <a:pt x="416" y="3304"/>
                  </a:lnTo>
                  <a:cubicBezTo>
                    <a:pt x="419" y="3309"/>
                    <a:pt x="423" y="3314"/>
                    <a:pt x="426" y="3317"/>
                  </a:cubicBezTo>
                  <a:cubicBezTo>
                    <a:pt x="430" y="3321"/>
                    <a:pt x="433" y="3324"/>
                    <a:pt x="437" y="3327"/>
                  </a:cubicBezTo>
                  <a:cubicBezTo>
                    <a:pt x="441" y="3330"/>
                    <a:pt x="444" y="3332"/>
                    <a:pt x="448" y="3333"/>
                  </a:cubicBezTo>
                  <a:cubicBezTo>
                    <a:pt x="452" y="3334"/>
                    <a:pt x="456" y="3335"/>
                    <a:pt x="461" y="3335"/>
                  </a:cubicBezTo>
                  <a:cubicBezTo>
                    <a:pt x="465" y="3335"/>
                    <a:pt x="469" y="3335"/>
                    <a:pt x="474" y="3333"/>
                  </a:cubicBezTo>
                  <a:cubicBezTo>
                    <a:pt x="478" y="3332"/>
                    <a:pt x="483" y="3329"/>
                    <a:pt x="488" y="3326"/>
                  </a:cubicBezTo>
                  <a:cubicBezTo>
                    <a:pt x="495" y="3322"/>
                    <a:pt x="500" y="3317"/>
                    <a:pt x="504" y="3312"/>
                  </a:cubicBezTo>
                  <a:cubicBezTo>
                    <a:pt x="505" y="3310"/>
                    <a:pt x="507" y="3307"/>
                    <a:pt x="508" y="3305"/>
                  </a:cubicBezTo>
                  <a:cubicBezTo>
                    <a:pt x="509" y="3302"/>
                    <a:pt x="510" y="3300"/>
                    <a:pt x="510" y="3297"/>
                  </a:cubicBezTo>
                  <a:lnTo>
                    <a:pt x="510" y="3297"/>
                  </a:lnTo>
                  <a:cubicBezTo>
                    <a:pt x="511" y="3294"/>
                    <a:pt x="511" y="3291"/>
                    <a:pt x="510" y="3288"/>
                  </a:cubicBezTo>
                  <a:cubicBezTo>
                    <a:pt x="510" y="3285"/>
                    <a:pt x="509" y="3281"/>
                    <a:pt x="508" y="3278"/>
                  </a:cubicBezTo>
                  <a:cubicBezTo>
                    <a:pt x="507" y="3274"/>
                    <a:pt x="506" y="3271"/>
                    <a:pt x="504" y="3267"/>
                  </a:cubicBezTo>
                  <a:lnTo>
                    <a:pt x="504" y="3267"/>
                  </a:lnTo>
                  <a:cubicBezTo>
                    <a:pt x="502" y="3263"/>
                    <a:pt x="500" y="3259"/>
                    <a:pt x="497" y="3255"/>
                  </a:cubicBezTo>
                  <a:cubicBezTo>
                    <a:pt x="495" y="3252"/>
                    <a:pt x="493" y="3250"/>
                    <a:pt x="491" y="3248"/>
                  </a:cubicBezTo>
                  <a:cubicBezTo>
                    <a:pt x="490" y="3246"/>
                    <a:pt x="488" y="3246"/>
                    <a:pt x="487" y="3245"/>
                  </a:cubicBezTo>
                  <a:lnTo>
                    <a:pt x="487" y="3245"/>
                  </a:lnTo>
                  <a:cubicBezTo>
                    <a:pt x="485" y="3245"/>
                    <a:pt x="483" y="3245"/>
                    <a:pt x="481" y="3245"/>
                  </a:cubicBezTo>
                  <a:cubicBezTo>
                    <a:pt x="479" y="3246"/>
                    <a:pt x="477" y="3247"/>
                    <a:pt x="475" y="3248"/>
                  </a:cubicBezTo>
                  <a:cubicBezTo>
                    <a:pt x="473" y="3249"/>
                    <a:pt x="470" y="3251"/>
                    <a:pt x="467" y="3253"/>
                  </a:cubicBezTo>
                  <a:cubicBezTo>
                    <a:pt x="464" y="3254"/>
                    <a:pt x="461" y="3256"/>
                    <a:pt x="458" y="3259"/>
                  </a:cubicBezTo>
                  <a:lnTo>
                    <a:pt x="407" y="3291"/>
                  </a:lnTo>
                  <a:lnTo>
                    <a:pt x="410" y="3296"/>
                  </a:lnTo>
                  <a:lnTo>
                    <a:pt x="410" y="3296"/>
                  </a:lnTo>
                  <a:cubicBezTo>
                    <a:pt x="412" y="3299"/>
                    <a:pt x="414" y="3301"/>
                    <a:pt x="416" y="3304"/>
                  </a:cubicBezTo>
                  <a:close/>
                  <a:moveTo>
                    <a:pt x="551" y="3558"/>
                  </a:moveTo>
                  <a:lnTo>
                    <a:pt x="551" y="3558"/>
                  </a:lnTo>
                  <a:lnTo>
                    <a:pt x="547" y="3560"/>
                  </a:lnTo>
                  <a:lnTo>
                    <a:pt x="550" y="3564"/>
                  </a:lnTo>
                  <a:lnTo>
                    <a:pt x="557" y="3573"/>
                  </a:lnTo>
                  <a:lnTo>
                    <a:pt x="560" y="3576"/>
                  </a:lnTo>
                  <a:lnTo>
                    <a:pt x="563" y="3573"/>
                  </a:lnTo>
                  <a:lnTo>
                    <a:pt x="618" y="3530"/>
                  </a:lnTo>
                  <a:lnTo>
                    <a:pt x="622" y="3528"/>
                  </a:lnTo>
                  <a:lnTo>
                    <a:pt x="619" y="3524"/>
                  </a:lnTo>
                  <a:lnTo>
                    <a:pt x="610" y="3512"/>
                  </a:lnTo>
                  <a:lnTo>
                    <a:pt x="607" y="3509"/>
                  </a:lnTo>
                  <a:lnTo>
                    <a:pt x="604" y="3512"/>
                  </a:lnTo>
                  <a:lnTo>
                    <a:pt x="586" y="3528"/>
                  </a:lnTo>
                  <a:lnTo>
                    <a:pt x="554" y="3486"/>
                  </a:lnTo>
                  <a:lnTo>
                    <a:pt x="592" y="3456"/>
                  </a:lnTo>
                  <a:cubicBezTo>
                    <a:pt x="596" y="3453"/>
                    <a:pt x="599" y="3451"/>
                    <a:pt x="602" y="3449"/>
                  </a:cubicBezTo>
                  <a:cubicBezTo>
                    <a:pt x="605" y="3447"/>
                    <a:pt x="607" y="3445"/>
                    <a:pt x="610" y="3444"/>
                  </a:cubicBezTo>
                  <a:lnTo>
                    <a:pt x="610" y="3444"/>
                  </a:lnTo>
                  <a:cubicBezTo>
                    <a:pt x="612" y="3443"/>
                    <a:pt x="614" y="3442"/>
                    <a:pt x="616" y="3441"/>
                  </a:cubicBezTo>
                  <a:cubicBezTo>
                    <a:pt x="617" y="3441"/>
                    <a:pt x="619" y="3441"/>
                    <a:pt x="620" y="3441"/>
                  </a:cubicBezTo>
                  <a:lnTo>
                    <a:pt x="621" y="3441"/>
                  </a:lnTo>
                  <a:cubicBezTo>
                    <a:pt x="622" y="3442"/>
                    <a:pt x="624" y="3443"/>
                    <a:pt x="626" y="3444"/>
                  </a:cubicBezTo>
                  <a:cubicBezTo>
                    <a:pt x="628" y="3446"/>
                    <a:pt x="630" y="3448"/>
                    <a:pt x="633" y="3451"/>
                  </a:cubicBezTo>
                  <a:lnTo>
                    <a:pt x="633" y="3451"/>
                  </a:lnTo>
                  <a:lnTo>
                    <a:pt x="651" y="3473"/>
                  </a:lnTo>
                  <a:lnTo>
                    <a:pt x="651" y="3473"/>
                  </a:lnTo>
                  <a:cubicBezTo>
                    <a:pt x="653" y="3476"/>
                    <a:pt x="655" y="3479"/>
                    <a:pt x="657" y="3482"/>
                  </a:cubicBezTo>
                  <a:lnTo>
                    <a:pt x="657" y="3482"/>
                  </a:lnTo>
                  <a:cubicBezTo>
                    <a:pt x="659" y="3485"/>
                    <a:pt x="660" y="3488"/>
                    <a:pt x="661" y="3492"/>
                  </a:cubicBezTo>
                  <a:lnTo>
                    <a:pt x="661" y="3492"/>
                  </a:lnTo>
                  <a:cubicBezTo>
                    <a:pt x="662" y="3494"/>
                    <a:pt x="663" y="3497"/>
                    <a:pt x="663" y="3500"/>
                  </a:cubicBezTo>
                  <a:lnTo>
                    <a:pt x="663" y="3500"/>
                  </a:lnTo>
                  <a:cubicBezTo>
                    <a:pt x="663" y="3503"/>
                    <a:pt x="662" y="3506"/>
                    <a:pt x="661" y="3510"/>
                  </a:cubicBezTo>
                  <a:lnTo>
                    <a:pt x="661" y="3510"/>
                  </a:lnTo>
                  <a:cubicBezTo>
                    <a:pt x="659" y="3513"/>
                    <a:pt x="657" y="3516"/>
                    <a:pt x="654" y="3519"/>
                  </a:cubicBezTo>
                  <a:cubicBezTo>
                    <a:pt x="651" y="3523"/>
                    <a:pt x="647" y="3527"/>
                    <a:pt x="642" y="3531"/>
                  </a:cubicBezTo>
                  <a:lnTo>
                    <a:pt x="639" y="3533"/>
                  </a:lnTo>
                  <a:lnTo>
                    <a:pt x="641" y="3537"/>
                  </a:lnTo>
                  <a:lnTo>
                    <a:pt x="648" y="3546"/>
                  </a:lnTo>
                  <a:lnTo>
                    <a:pt x="651" y="3549"/>
                  </a:lnTo>
                  <a:lnTo>
                    <a:pt x="655" y="3546"/>
                  </a:lnTo>
                  <a:lnTo>
                    <a:pt x="700" y="3509"/>
                  </a:lnTo>
                  <a:lnTo>
                    <a:pt x="703" y="3507"/>
                  </a:lnTo>
                  <a:lnTo>
                    <a:pt x="700" y="3503"/>
                  </a:lnTo>
                  <a:lnTo>
                    <a:pt x="602" y="3377"/>
                  </a:lnTo>
                  <a:lnTo>
                    <a:pt x="599" y="3373"/>
                  </a:lnTo>
                  <a:lnTo>
                    <a:pt x="595" y="3376"/>
                  </a:lnTo>
                  <a:lnTo>
                    <a:pt x="584" y="3385"/>
                  </a:lnTo>
                  <a:lnTo>
                    <a:pt x="580" y="3388"/>
                  </a:lnTo>
                  <a:lnTo>
                    <a:pt x="583" y="3392"/>
                  </a:lnTo>
                  <a:lnTo>
                    <a:pt x="591" y="3401"/>
                  </a:lnTo>
                  <a:lnTo>
                    <a:pt x="596" y="3406"/>
                  </a:lnTo>
                  <a:lnTo>
                    <a:pt x="591" y="3409"/>
                  </a:lnTo>
                  <a:lnTo>
                    <a:pt x="591" y="3409"/>
                  </a:lnTo>
                  <a:lnTo>
                    <a:pt x="586" y="3413"/>
                  </a:lnTo>
                  <a:lnTo>
                    <a:pt x="585" y="3413"/>
                  </a:lnTo>
                  <a:lnTo>
                    <a:pt x="580" y="3417"/>
                  </a:lnTo>
                  <a:lnTo>
                    <a:pt x="580" y="3417"/>
                  </a:lnTo>
                  <a:lnTo>
                    <a:pt x="467" y="3505"/>
                  </a:lnTo>
                  <a:cubicBezTo>
                    <a:pt x="464" y="3508"/>
                    <a:pt x="461" y="3510"/>
                    <a:pt x="458" y="3512"/>
                  </a:cubicBezTo>
                  <a:cubicBezTo>
                    <a:pt x="456" y="3514"/>
                    <a:pt x="453" y="3516"/>
                    <a:pt x="450" y="3518"/>
                  </a:cubicBezTo>
                  <a:cubicBezTo>
                    <a:pt x="448" y="3519"/>
                    <a:pt x="446" y="3520"/>
                    <a:pt x="444" y="3521"/>
                  </a:cubicBezTo>
                  <a:cubicBezTo>
                    <a:pt x="442" y="3521"/>
                    <a:pt x="440" y="3522"/>
                    <a:pt x="439" y="3522"/>
                  </a:cubicBezTo>
                  <a:cubicBezTo>
                    <a:pt x="437" y="3521"/>
                    <a:pt x="436" y="3521"/>
                    <a:pt x="434" y="3520"/>
                  </a:cubicBezTo>
                  <a:lnTo>
                    <a:pt x="434" y="3520"/>
                  </a:lnTo>
                  <a:cubicBezTo>
                    <a:pt x="432" y="3518"/>
                    <a:pt x="429" y="3516"/>
                    <a:pt x="427" y="3513"/>
                  </a:cubicBezTo>
                  <a:lnTo>
                    <a:pt x="424" y="3510"/>
                  </a:lnTo>
                  <a:lnTo>
                    <a:pt x="420" y="3512"/>
                  </a:lnTo>
                  <a:lnTo>
                    <a:pt x="412" y="3519"/>
                  </a:lnTo>
                  <a:lnTo>
                    <a:pt x="408" y="3522"/>
                  </a:lnTo>
                  <a:lnTo>
                    <a:pt x="411" y="3526"/>
                  </a:lnTo>
                  <a:lnTo>
                    <a:pt x="517" y="3661"/>
                  </a:lnTo>
                  <a:lnTo>
                    <a:pt x="519" y="3665"/>
                  </a:lnTo>
                  <a:lnTo>
                    <a:pt x="523" y="3662"/>
                  </a:lnTo>
                  <a:lnTo>
                    <a:pt x="575" y="3624"/>
                  </a:lnTo>
                  <a:lnTo>
                    <a:pt x="579" y="3621"/>
                  </a:lnTo>
                  <a:lnTo>
                    <a:pt x="576" y="3617"/>
                  </a:lnTo>
                  <a:lnTo>
                    <a:pt x="569" y="3608"/>
                  </a:lnTo>
                  <a:lnTo>
                    <a:pt x="566" y="3605"/>
                  </a:lnTo>
                  <a:lnTo>
                    <a:pt x="563" y="3607"/>
                  </a:lnTo>
                  <a:cubicBezTo>
                    <a:pt x="558" y="3611"/>
                    <a:pt x="553" y="3614"/>
                    <a:pt x="549" y="3617"/>
                  </a:cubicBezTo>
                  <a:cubicBezTo>
                    <a:pt x="544" y="3619"/>
                    <a:pt x="540" y="3620"/>
                    <a:pt x="537" y="3621"/>
                  </a:cubicBezTo>
                  <a:cubicBezTo>
                    <a:pt x="533" y="3621"/>
                    <a:pt x="529" y="3622"/>
                    <a:pt x="526" y="3621"/>
                  </a:cubicBezTo>
                  <a:cubicBezTo>
                    <a:pt x="523" y="3621"/>
                    <a:pt x="520" y="3619"/>
                    <a:pt x="517" y="3618"/>
                  </a:cubicBezTo>
                  <a:cubicBezTo>
                    <a:pt x="514" y="3616"/>
                    <a:pt x="511" y="3614"/>
                    <a:pt x="508" y="3611"/>
                  </a:cubicBezTo>
                  <a:cubicBezTo>
                    <a:pt x="505" y="3609"/>
                    <a:pt x="502" y="3606"/>
                    <a:pt x="499" y="3602"/>
                  </a:cubicBezTo>
                  <a:lnTo>
                    <a:pt x="499" y="3602"/>
                  </a:lnTo>
                  <a:lnTo>
                    <a:pt x="462" y="3557"/>
                  </a:lnTo>
                  <a:cubicBezTo>
                    <a:pt x="464" y="3556"/>
                    <a:pt x="465" y="3554"/>
                    <a:pt x="467" y="3553"/>
                  </a:cubicBezTo>
                  <a:lnTo>
                    <a:pt x="467" y="3553"/>
                  </a:lnTo>
                  <a:lnTo>
                    <a:pt x="473" y="3549"/>
                  </a:lnTo>
                  <a:lnTo>
                    <a:pt x="473" y="3549"/>
                  </a:lnTo>
                  <a:lnTo>
                    <a:pt x="479" y="3544"/>
                  </a:lnTo>
                  <a:lnTo>
                    <a:pt x="479" y="3544"/>
                  </a:lnTo>
                  <a:lnTo>
                    <a:pt x="536" y="3500"/>
                  </a:lnTo>
                  <a:lnTo>
                    <a:pt x="549" y="3515"/>
                  </a:lnTo>
                  <a:lnTo>
                    <a:pt x="549" y="3515"/>
                  </a:lnTo>
                  <a:cubicBezTo>
                    <a:pt x="552" y="3518"/>
                    <a:pt x="555" y="3522"/>
                    <a:pt x="557" y="3525"/>
                  </a:cubicBezTo>
                  <a:cubicBezTo>
                    <a:pt x="559" y="3528"/>
                    <a:pt x="561" y="3530"/>
                    <a:pt x="562" y="3533"/>
                  </a:cubicBezTo>
                  <a:cubicBezTo>
                    <a:pt x="563" y="3535"/>
                    <a:pt x="564" y="3537"/>
                    <a:pt x="564" y="3538"/>
                  </a:cubicBezTo>
                  <a:cubicBezTo>
                    <a:pt x="564" y="3540"/>
                    <a:pt x="564" y="3542"/>
                    <a:pt x="564" y="3544"/>
                  </a:cubicBezTo>
                  <a:cubicBezTo>
                    <a:pt x="563" y="3545"/>
                    <a:pt x="562" y="3547"/>
                    <a:pt x="560" y="3550"/>
                  </a:cubicBezTo>
                  <a:cubicBezTo>
                    <a:pt x="557" y="3552"/>
                    <a:pt x="555" y="3555"/>
                    <a:pt x="551" y="3558"/>
                  </a:cubicBezTo>
                  <a:close/>
                  <a:moveTo>
                    <a:pt x="586" y="3708"/>
                  </a:moveTo>
                  <a:lnTo>
                    <a:pt x="586" y="3708"/>
                  </a:lnTo>
                  <a:cubicBezTo>
                    <a:pt x="589" y="3711"/>
                    <a:pt x="591" y="3713"/>
                    <a:pt x="594" y="3714"/>
                  </a:cubicBezTo>
                  <a:cubicBezTo>
                    <a:pt x="596" y="3715"/>
                    <a:pt x="597" y="3715"/>
                    <a:pt x="599" y="3715"/>
                  </a:cubicBezTo>
                  <a:cubicBezTo>
                    <a:pt x="601" y="3715"/>
                    <a:pt x="602" y="3715"/>
                    <a:pt x="604" y="3714"/>
                  </a:cubicBezTo>
                  <a:cubicBezTo>
                    <a:pt x="606" y="3713"/>
                    <a:pt x="608" y="3712"/>
                    <a:pt x="610" y="3710"/>
                  </a:cubicBezTo>
                  <a:cubicBezTo>
                    <a:pt x="612" y="3708"/>
                    <a:pt x="615" y="3706"/>
                    <a:pt x="617" y="3704"/>
                  </a:cubicBezTo>
                  <a:cubicBezTo>
                    <a:pt x="619" y="3702"/>
                    <a:pt x="622" y="3699"/>
                    <a:pt x="625" y="3696"/>
                  </a:cubicBezTo>
                  <a:lnTo>
                    <a:pt x="625" y="3696"/>
                  </a:lnTo>
                  <a:lnTo>
                    <a:pt x="729" y="3597"/>
                  </a:lnTo>
                  <a:lnTo>
                    <a:pt x="729" y="3597"/>
                  </a:lnTo>
                  <a:lnTo>
                    <a:pt x="734" y="3592"/>
                  </a:lnTo>
                  <a:lnTo>
                    <a:pt x="734" y="3592"/>
                  </a:lnTo>
                  <a:lnTo>
                    <a:pt x="739" y="3588"/>
                  </a:lnTo>
                  <a:lnTo>
                    <a:pt x="739" y="3588"/>
                  </a:lnTo>
                  <a:lnTo>
                    <a:pt x="743" y="3584"/>
                  </a:lnTo>
                  <a:lnTo>
                    <a:pt x="738" y="3579"/>
                  </a:lnTo>
                  <a:lnTo>
                    <a:pt x="729" y="3571"/>
                  </a:lnTo>
                  <a:lnTo>
                    <a:pt x="726" y="3568"/>
                  </a:lnTo>
                  <a:lnTo>
                    <a:pt x="729" y="3565"/>
                  </a:lnTo>
                  <a:lnTo>
                    <a:pt x="740" y="3554"/>
                  </a:lnTo>
                  <a:lnTo>
                    <a:pt x="743" y="3551"/>
                  </a:lnTo>
                  <a:lnTo>
                    <a:pt x="746" y="3555"/>
                  </a:lnTo>
                  <a:lnTo>
                    <a:pt x="759" y="3567"/>
                  </a:lnTo>
                  <a:lnTo>
                    <a:pt x="772" y="3580"/>
                  </a:lnTo>
                  <a:lnTo>
                    <a:pt x="772" y="3580"/>
                  </a:lnTo>
                  <a:lnTo>
                    <a:pt x="785" y="3594"/>
                  </a:lnTo>
                  <a:lnTo>
                    <a:pt x="785" y="3594"/>
                  </a:lnTo>
                  <a:lnTo>
                    <a:pt x="798" y="3608"/>
                  </a:lnTo>
                  <a:cubicBezTo>
                    <a:pt x="806" y="3616"/>
                    <a:pt x="812" y="3623"/>
                    <a:pt x="818" y="3631"/>
                  </a:cubicBezTo>
                  <a:lnTo>
                    <a:pt x="818" y="3631"/>
                  </a:lnTo>
                  <a:cubicBezTo>
                    <a:pt x="823" y="3639"/>
                    <a:pt x="828" y="3646"/>
                    <a:pt x="831" y="3653"/>
                  </a:cubicBezTo>
                  <a:cubicBezTo>
                    <a:pt x="838" y="3668"/>
                    <a:pt x="841" y="3682"/>
                    <a:pt x="839" y="3695"/>
                  </a:cubicBezTo>
                  <a:cubicBezTo>
                    <a:pt x="839" y="3702"/>
                    <a:pt x="837" y="3708"/>
                    <a:pt x="834" y="3714"/>
                  </a:cubicBezTo>
                  <a:cubicBezTo>
                    <a:pt x="831" y="3720"/>
                    <a:pt x="826" y="3726"/>
                    <a:pt x="821" y="3731"/>
                  </a:cubicBezTo>
                  <a:cubicBezTo>
                    <a:pt x="818" y="3735"/>
                    <a:pt x="814" y="3738"/>
                    <a:pt x="811" y="3741"/>
                  </a:cubicBezTo>
                  <a:lnTo>
                    <a:pt x="811" y="3741"/>
                  </a:lnTo>
                  <a:cubicBezTo>
                    <a:pt x="807" y="3743"/>
                    <a:pt x="802" y="3746"/>
                    <a:pt x="798" y="3748"/>
                  </a:cubicBezTo>
                  <a:cubicBezTo>
                    <a:pt x="793" y="3751"/>
                    <a:pt x="788" y="3752"/>
                    <a:pt x="782" y="3754"/>
                  </a:cubicBezTo>
                  <a:cubicBezTo>
                    <a:pt x="777" y="3755"/>
                    <a:pt x="771" y="3755"/>
                    <a:pt x="765" y="3755"/>
                  </a:cubicBezTo>
                  <a:cubicBezTo>
                    <a:pt x="759" y="3755"/>
                    <a:pt x="752" y="3754"/>
                    <a:pt x="745" y="3752"/>
                  </a:cubicBezTo>
                  <a:cubicBezTo>
                    <a:pt x="739" y="3750"/>
                    <a:pt x="732" y="3748"/>
                    <a:pt x="725" y="3744"/>
                  </a:cubicBezTo>
                  <a:cubicBezTo>
                    <a:pt x="717" y="3740"/>
                    <a:pt x="710" y="3735"/>
                    <a:pt x="702" y="3729"/>
                  </a:cubicBezTo>
                  <a:cubicBezTo>
                    <a:pt x="695" y="3723"/>
                    <a:pt x="687" y="3716"/>
                    <a:pt x="679" y="3708"/>
                  </a:cubicBezTo>
                  <a:lnTo>
                    <a:pt x="676" y="3704"/>
                  </a:lnTo>
                  <a:lnTo>
                    <a:pt x="674" y="3702"/>
                  </a:lnTo>
                  <a:lnTo>
                    <a:pt x="643" y="3732"/>
                  </a:lnTo>
                  <a:lnTo>
                    <a:pt x="643" y="3732"/>
                  </a:lnTo>
                  <a:lnTo>
                    <a:pt x="636" y="3738"/>
                  </a:lnTo>
                  <a:lnTo>
                    <a:pt x="636" y="3738"/>
                  </a:lnTo>
                  <a:lnTo>
                    <a:pt x="631" y="3743"/>
                  </a:lnTo>
                  <a:lnTo>
                    <a:pt x="631" y="3743"/>
                  </a:lnTo>
                  <a:cubicBezTo>
                    <a:pt x="630" y="3744"/>
                    <a:pt x="628" y="3746"/>
                    <a:pt x="627" y="3747"/>
                  </a:cubicBezTo>
                  <a:lnTo>
                    <a:pt x="630" y="3750"/>
                  </a:lnTo>
                  <a:lnTo>
                    <a:pt x="630" y="3750"/>
                  </a:lnTo>
                  <a:lnTo>
                    <a:pt x="634" y="3754"/>
                  </a:lnTo>
                  <a:lnTo>
                    <a:pt x="634" y="3754"/>
                  </a:lnTo>
                  <a:lnTo>
                    <a:pt x="638" y="3757"/>
                  </a:lnTo>
                  <a:lnTo>
                    <a:pt x="638" y="3757"/>
                  </a:lnTo>
                  <a:cubicBezTo>
                    <a:pt x="640" y="3760"/>
                    <a:pt x="643" y="3762"/>
                    <a:pt x="645" y="3764"/>
                  </a:cubicBezTo>
                  <a:lnTo>
                    <a:pt x="649" y="3767"/>
                  </a:lnTo>
                  <a:lnTo>
                    <a:pt x="645" y="3771"/>
                  </a:lnTo>
                  <a:lnTo>
                    <a:pt x="634" y="3781"/>
                  </a:lnTo>
                  <a:lnTo>
                    <a:pt x="631" y="3784"/>
                  </a:lnTo>
                  <a:lnTo>
                    <a:pt x="628" y="3781"/>
                  </a:lnTo>
                  <a:lnTo>
                    <a:pt x="572" y="3722"/>
                  </a:lnTo>
                  <a:lnTo>
                    <a:pt x="568" y="3719"/>
                  </a:lnTo>
                  <a:lnTo>
                    <a:pt x="572" y="3716"/>
                  </a:lnTo>
                  <a:lnTo>
                    <a:pt x="580" y="3708"/>
                  </a:lnTo>
                  <a:lnTo>
                    <a:pt x="583" y="3705"/>
                  </a:lnTo>
                  <a:lnTo>
                    <a:pt x="586" y="3708"/>
                  </a:lnTo>
                  <a:close/>
                  <a:moveTo>
                    <a:pt x="690" y="3687"/>
                  </a:moveTo>
                  <a:lnTo>
                    <a:pt x="690" y="3687"/>
                  </a:lnTo>
                  <a:lnTo>
                    <a:pt x="745" y="3634"/>
                  </a:lnTo>
                  <a:cubicBezTo>
                    <a:pt x="747" y="3632"/>
                    <a:pt x="750" y="3629"/>
                    <a:pt x="753" y="3627"/>
                  </a:cubicBezTo>
                  <a:cubicBezTo>
                    <a:pt x="755" y="3625"/>
                    <a:pt x="758" y="3623"/>
                    <a:pt x="760" y="3621"/>
                  </a:cubicBezTo>
                  <a:cubicBezTo>
                    <a:pt x="762" y="3619"/>
                    <a:pt x="764" y="3618"/>
                    <a:pt x="765" y="3617"/>
                  </a:cubicBezTo>
                  <a:lnTo>
                    <a:pt x="766" y="3617"/>
                  </a:lnTo>
                  <a:cubicBezTo>
                    <a:pt x="767" y="3616"/>
                    <a:pt x="769" y="3616"/>
                    <a:pt x="770" y="3616"/>
                  </a:cubicBezTo>
                  <a:cubicBezTo>
                    <a:pt x="772" y="3616"/>
                    <a:pt x="773" y="3616"/>
                    <a:pt x="775" y="3617"/>
                  </a:cubicBezTo>
                  <a:lnTo>
                    <a:pt x="775" y="3617"/>
                  </a:lnTo>
                  <a:cubicBezTo>
                    <a:pt x="777" y="3618"/>
                    <a:pt x="779" y="3620"/>
                    <a:pt x="782" y="3623"/>
                  </a:cubicBezTo>
                  <a:cubicBezTo>
                    <a:pt x="785" y="3626"/>
                    <a:pt x="788" y="3630"/>
                    <a:pt x="791" y="3633"/>
                  </a:cubicBezTo>
                  <a:cubicBezTo>
                    <a:pt x="794" y="3637"/>
                    <a:pt x="796" y="3640"/>
                    <a:pt x="798" y="3644"/>
                  </a:cubicBezTo>
                  <a:cubicBezTo>
                    <a:pt x="800" y="3648"/>
                    <a:pt x="802" y="3651"/>
                    <a:pt x="803" y="3655"/>
                  </a:cubicBezTo>
                  <a:lnTo>
                    <a:pt x="803" y="3655"/>
                  </a:lnTo>
                  <a:cubicBezTo>
                    <a:pt x="804" y="3658"/>
                    <a:pt x="805" y="3662"/>
                    <a:pt x="806" y="3665"/>
                  </a:cubicBezTo>
                  <a:cubicBezTo>
                    <a:pt x="806" y="3672"/>
                    <a:pt x="805" y="3679"/>
                    <a:pt x="803" y="3685"/>
                  </a:cubicBezTo>
                  <a:lnTo>
                    <a:pt x="803" y="3685"/>
                  </a:lnTo>
                  <a:cubicBezTo>
                    <a:pt x="801" y="3689"/>
                    <a:pt x="799" y="3692"/>
                    <a:pt x="797" y="3696"/>
                  </a:cubicBezTo>
                  <a:cubicBezTo>
                    <a:pt x="794" y="3699"/>
                    <a:pt x="791" y="3703"/>
                    <a:pt x="788" y="3706"/>
                  </a:cubicBezTo>
                  <a:cubicBezTo>
                    <a:pt x="783" y="3710"/>
                    <a:pt x="779" y="3713"/>
                    <a:pt x="774" y="3716"/>
                  </a:cubicBezTo>
                  <a:cubicBezTo>
                    <a:pt x="770" y="3718"/>
                    <a:pt x="765" y="3720"/>
                    <a:pt x="760" y="3721"/>
                  </a:cubicBezTo>
                  <a:cubicBezTo>
                    <a:pt x="755" y="3722"/>
                    <a:pt x="749" y="3722"/>
                    <a:pt x="744" y="3722"/>
                  </a:cubicBezTo>
                  <a:cubicBezTo>
                    <a:pt x="739" y="3721"/>
                    <a:pt x="734" y="3720"/>
                    <a:pt x="729" y="3718"/>
                  </a:cubicBezTo>
                  <a:cubicBezTo>
                    <a:pt x="724" y="3716"/>
                    <a:pt x="719" y="3714"/>
                    <a:pt x="715" y="3711"/>
                  </a:cubicBezTo>
                  <a:cubicBezTo>
                    <a:pt x="710" y="3707"/>
                    <a:pt x="706" y="3704"/>
                    <a:pt x="702" y="3699"/>
                  </a:cubicBezTo>
                  <a:lnTo>
                    <a:pt x="698" y="3695"/>
                  </a:lnTo>
                  <a:lnTo>
                    <a:pt x="694" y="3692"/>
                  </a:lnTo>
                  <a:lnTo>
                    <a:pt x="691" y="3688"/>
                  </a:lnTo>
                  <a:lnTo>
                    <a:pt x="690" y="3687"/>
                  </a:lnTo>
                  <a:close/>
                  <a:moveTo>
                    <a:pt x="694" y="3692"/>
                  </a:moveTo>
                  <a:lnTo>
                    <a:pt x="694" y="3692"/>
                  </a:lnTo>
                  <a:lnTo>
                    <a:pt x="694" y="3692"/>
                  </a:lnTo>
                  <a:close/>
                  <a:moveTo>
                    <a:pt x="938" y="3765"/>
                  </a:moveTo>
                  <a:lnTo>
                    <a:pt x="938" y="3765"/>
                  </a:lnTo>
                  <a:lnTo>
                    <a:pt x="941" y="3768"/>
                  </a:lnTo>
                  <a:lnTo>
                    <a:pt x="944" y="3764"/>
                  </a:lnTo>
                  <a:lnTo>
                    <a:pt x="951" y="3756"/>
                  </a:lnTo>
                  <a:lnTo>
                    <a:pt x="954" y="3752"/>
                  </a:lnTo>
                  <a:lnTo>
                    <a:pt x="950" y="3749"/>
                  </a:lnTo>
                  <a:lnTo>
                    <a:pt x="892" y="3703"/>
                  </a:lnTo>
                  <a:lnTo>
                    <a:pt x="888" y="3700"/>
                  </a:lnTo>
                  <a:lnTo>
                    <a:pt x="885" y="3704"/>
                  </a:lnTo>
                  <a:lnTo>
                    <a:pt x="877" y="3715"/>
                  </a:lnTo>
                  <a:lnTo>
                    <a:pt x="874" y="3719"/>
                  </a:lnTo>
                  <a:lnTo>
                    <a:pt x="877" y="3721"/>
                  </a:lnTo>
                  <a:lnTo>
                    <a:pt x="882" y="3725"/>
                  </a:lnTo>
                  <a:lnTo>
                    <a:pt x="887" y="3728"/>
                  </a:lnTo>
                  <a:lnTo>
                    <a:pt x="887" y="3728"/>
                  </a:lnTo>
                  <a:lnTo>
                    <a:pt x="892" y="3732"/>
                  </a:lnTo>
                  <a:lnTo>
                    <a:pt x="892" y="3732"/>
                  </a:lnTo>
                  <a:lnTo>
                    <a:pt x="893" y="3733"/>
                  </a:lnTo>
                  <a:lnTo>
                    <a:pt x="884" y="3743"/>
                  </a:lnTo>
                  <a:cubicBezTo>
                    <a:pt x="882" y="3745"/>
                    <a:pt x="879" y="3748"/>
                    <a:pt x="877" y="3751"/>
                  </a:cubicBezTo>
                  <a:cubicBezTo>
                    <a:pt x="875" y="3754"/>
                    <a:pt x="873" y="3756"/>
                    <a:pt x="871" y="3758"/>
                  </a:cubicBezTo>
                  <a:lnTo>
                    <a:pt x="829" y="3811"/>
                  </a:lnTo>
                  <a:cubicBezTo>
                    <a:pt x="823" y="3819"/>
                    <a:pt x="817" y="3827"/>
                    <a:pt x="812" y="3835"/>
                  </a:cubicBezTo>
                  <a:cubicBezTo>
                    <a:pt x="807" y="3843"/>
                    <a:pt x="803" y="3850"/>
                    <a:pt x="799" y="3857"/>
                  </a:cubicBezTo>
                  <a:cubicBezTo>
                    <a:pt x="796" y="3864"/>
                    <a:pt x="793" y="3871"/>
                    <a:pt x="791" y="3877"/>
                  </a:cubicBezTo>
                  <a:lnTo>
                    <a:pt x="791" y="3878"/>
                  </a:lnTo>
                  <a:cubicBezTo>
                    <a:pt x="789" y="3884"/>
                    <a:pt x="788" y="3891"/>
                    <a:pt x="788" y="3897"/>
                  </a:cubicBezTo>
                  <a:cubicBezTo>
                    <a:pt x="788" y="3904"/>
                    <a:pt x="788" y="3910"/>
                    <a:pt x="790" y="3916"/>
                  </a:cubicBezTo>
                  <a:cubicBezTo>
                    <a:pt x="792" y="3923"/>
                    <a:pt x="794" y="3929"/>
                    <a:pt x="798" y="3935"/>
                  </a:cubicBezTo>
                  <a:cubicBezTo>
                    <a:pt x="801" y="3941"/>
                    <a:pt x="806" y="3946"/>
                    <a:pt x="811" y="3952"/>
                  </a:cubicBezTo>
                  <a:lnTo>
                    <a:pt x="811" y="3952"/>
                  </a:lnTo>
                  <a:cubicBezTo>
                    <a:pt x="816" y="3958"/>
                    <a:pt x="822" y="3964"/>
                    <a:pt x="830" y="3969"/>
                  </a:cubicBezTo>
                  <a:lnTo>
                    <a:pt x="830" y="3969"/>
                  </a:lnTo>
                  <a:cubicBezTo>
                    <a:pt x="836" y="3975"/>
                    <a:pt x="843" y="3979"/>
                    <a:pt x="850" y="3982"/>
                  </a:cubicBezTo>
                  <a:cubicBezTo>
                    <a:pt x="857" y="3986"/>
                    <a:pt x="863" y="3988"/>
                    <a:pt x="870" y="3989"/>
                  </a:cubicBezTo>
                  <a:cubicBezTo>
                    <a:pt x="877" y="3991"/>
                    <a:pt x="883" y="3991"/>
                    <a:pt x="890" y="3991"/>
                  </a:cubicBezTo>
                  <a:cubicBezTo>
                    <a:pt x="896" y="3991"/>
                    <a:pt x="903" y="3989"/>
                    <a:pt x="909" y="3987"/>
                  </a:cubicBezTo>
                  <a:cubicBezTo>
                    <a:pt x="915" y="3986"/>
                    <a:pt x="921" y="3983"/>
                    <a:pt x="927" y="3980"/>
                  </a:cubicBezTo>
                  <a:cubicBezTo>
                    <a:pt x="933" y="3977"/>
                    <a:pt x="938" y="3973"/>
                    <a:pt x="944" y="3969"/>
                  </a:cubicBezTo>
                  <a:cubicBezTo>
                    <a:pt x="949" y="3964"/>
                    <a:pt x="955" y="3960"/>
                    <a:pt x="960" y="3955"/>
                  </a:cubicBezTo>
                  <a:cubicBezTo>
                    <a:pt x="965" y="3950"/>
                    <a:pt x="969" y="3944"/>
                    <a:pt x="974" y="3938"/>
                  </a:cubicBezTo>
                  <a:lnTo>
                    <a:pt x="974" y="3938"/>
                  </a:lnTo>
                  <a:lnTo>
                    <a:pt x="1022" y="3878"/>
                  </a:lnTo>
                  <a:lnTo>
                    <a:pt x="1030" y="3870"/>
                  </a:lnTo>
                  <a:lnTo>
                    <a:pt x="1036" y="3863"/>
                  </a:lnTo>
                  <a:cubicBezTo>
                    <a:pt x="1038" y="3861"/>
                    <a:pt x="1039" y="3859"/>
                    <a:pt x="1041" y="3858"/>
                  </a:cubicBezTo>
                  <a:lnTo>
                    <a:pt x="1041" y="3858"/>
                  </a:lnTo>
                  <a:cubicBezTo>
                    <a:pt x="1043" y="3857"/>
                    <a:pt x="1045" y="3856"/>
                    <a:pt x="1046" y="3856"/>
                  </a:cubicBezTo>
                  <a:cubicBezTo>
                    <a:pt x="1048" y="3856"/>
                    <a:pt x="1050" y="3856"/>
                    <a:pt x="1052" y="3857"/>
                  </a:cubicBezTo>
                  <a:cubicBezTo>
                    <a:pt x="1054" y="3858"/>
                    <a:pt x="1057" y="3859"/>
                    <a:pt x="1060" y="3862"/>
                  </a:cubicBezTo>
                  <a:lnTo>
                    <a:pt x="1063" y="3864"/>
                  </a:lnTo>
                  <a:lnTo>
                    <a:pt x="1066" y="3861"/>
                  </a:lnTo>
                  <a:lnTo>
                    <a:pt x="1073" y="3852"/>
                  </a:lnTo>
                  <a:lnTo>
                    <a:pt x="1076" y="3848"/>
                  </a:lnTo>
                  <a:lnTo>
                    <a:pt x="1072" y="3846"/>
                  </a:lnTo>
                  <a:lnTo>
                    <a:pt x="1024" y="3807"/>
                  </a:lnTo>
                  <a:lnTo>
                    <a:pt x="1020" y="3804"/>
                  </a:lnTo>
                  <a:lnTo>
                    <a:pt x="1017" y="3808"/>
                  </a:lnTo>
                  <a:lnTo>
                    <a:pt x="1008" y="3819"/>
                  </a:lnTo>
                  <a:lnTo>
                    <a:pt x="1005" y="3823"/>
                  </a:lnTo>
                  <a:lnTo>
                    <a:pt x="1009" y="3826"/>
                  </a:lnTo>
                  <a:lnTo>
                    <a:pt x="1019" y="3833"/>
                  </a:lnTo>
                  <a:lnTo>
                    <a:pt x="1024" y="3837"/>
                  </a:lnTo>
                  <a:lnTo>
                    <a:pt x="1020" y="3841"/>
                  </a:lnTo>
                  <a:lnTo>
                    <a:pt x="1020" y="3841"/>
                  </a:lnTo>
                  <a:cubicBezTo>
                    <a:pt x="1019" y="3843"/>
                    <a:pt x="1017" y="3844"/>
                    <a:pt x="1016" y="3846"/>
                  </a:cubicBezTo>
                  <a:lnTo>
                    <a:pt x="1016" y="3846"/>
                  </a:lnTo>
                  <a:lnTo>
                    <a:pt x="1012" y="3851"/>
                  </a:lnTo>
                  <a:lnTo>
                    <a:pt x="953" y="3924"/>
                  </a:lnTo>
                  <a:cubicBezTo>
                    <a:pt x="948" y="3930"/>
                    <a:pt x="942" y="3936"/>
                    <a:pt x="937" y="3941"/>
                  </a:cubicBezTo>
                  <a:lnTo>
                    <a:pt x="937" y="3941"/>
                  </a:lnTo>
                  <a:cubicBezTo>
                    <a:pt x="931" y="3946"/>
                    <a:pt x="926" y="3951"/>
                    <a:pt x="920" y="3954"/>
                  </a:cubicBezTo>
                  <a:cubicBezTo>
                    <a:pt x="914" y="3958"/>
                    <a:pt x="908" y="3960"/>
                    <a:pt x="903" y="3962"/>
                  </a:cubicBezTo>
                  <a:cubicBezTo>
                    <a:pt x="897" y="3964"/>
                    <a:pt x="891" y="3964"/>
                    <a:pt x="885" y="3964"/>
                  </a:cubicBezTo>
                  <a:cubicBezTo>
                    <a:pt x="874" y="3964"/>
                    <a:pt x="862" y="3959"/>
                    <a:pt x="850" y="3950"/>
                  </a:cubicBezTo>
                  <a:cubicBezTo>
                    <a:pt x="845" y="3946"/>
                    <a:pt x="840" y="3941"/>
                    <a:pt x="837" y="3936"/>
                  </a:cubicBezTo>
                  <a:lnTo>
                    <a:pt x="837" y="3936"/>
                  </a:lnTo>
                  <a:cubicBezTo>
                    <a:pt x="833" y="3932"/>
                    <a:pt x="830" y="3928"/>
                    <a:pt x="829" y="3923"/>
                  </a:cubicBezTo>
                  <a:cubicBezTo>
                    <a:pt x="827" y="3918"/>
                    <a:pt x="826" y="3914"/>
                    <a:pt x="826" y="3909"/>
                  </a:cubicBezTo>
                  <a:cubicBezTo>
                    <a:pt x="825" y="3904"/>
                    <a:pt x="826" y="3900"/>
                    <a:pt x="826" y="3895"/>
                  </a:cubicBezTo>
                  <a:cubicBezTo>
                    <a:pt x="827" y="3890"/>
                    <a:pt x="829" y="3885"/>
                    <a:pt x="831" y="3881"/>
                  </a:cubicBezTo>
                  <a:cubicBezTo>
                    <a:pt x="833" y="3876"/>
                    <a:pt x="835" y="3871"/>
                    <a:pt x="838" y="3866"/>
                  </a:cubicBezTo>
                  <a:cubicBezTo>
                    <a:pt x="841" y="3861"/>
                    <a:pt x="844" y="3856"/>
                    <a:pt x="847" y="3851"/>
                  </a:cubicBezTo>
                  <a:cubicBezTo>
                    <a:pt x="851" y="3846"/>
                    <a:pt x="854" y="3841"/>
                    <a:pt x="858" y="3837"/>
                  </a:cubicBezTo>
                  <a:lnTo>
                    <a:pt x="910" y="3771"/>
                  </a:lnTo>
                  <a:cubicBezTo>
                    <a:pt x="911" y="3770"/>
                    <a:pt x="912" y="3769"/>
                    <a:pt x="913" y="3767"/>
                  </a:cubicBezTo>
                  <a:cubicBezTo>
                    <a:pt x="914" y="3766"/>
                    <a:pt x="916" y="3765"/>
                    <a:pt x="917" y="3763"/>
                  </a:cubicBezTo>
                  <a:cubicBezTo>
                    <a:pt x="918" y="3762"/>
                    <a:pt x="920" y="3762"/>
                    <a:pt x="921" y="3761"/>
                  </a:cubicBezTo>
                  <a:lnTo>
                    <a:pt x="921" y="3761"/>
                  </a:lnTo>
                  <a:cubicBezTo>
                    <a:pt x="922" y="3760"/>
                    <a:pt x="924" y="3760"/>
                    <a:pt x="926" y="3760"/>
                  </a:cubicBezTo>
                  <a:cubicBezTo>
                    <a:pt x="927" y="3760"/>
                    <a:pt x="929" y="3760"/>
                    <a:pt x="931" y="3761"/>
                  </a:cubicBezTo>
                  <a:lnTo>
                    <a:pt x="931" y="3761"/>
                  </a:lnTo>
                  <a:cubicBezTo>
                    <a:pt x="933" y="3761"/>
                    <a:pt x="935" y="3763"/>
                    <a:pt x="938" y="3765"/>
                  </a:cubicBezTo>
                  <a:close/>
                  <a:moveTo>
                    <a:pt x="981" y="3757"/>
                  </a:moveTo>
                  <a:lnTo>
                    <a:pt x="981" y="3757"/>
                  </a:lnTo>
                  <a:lnTo>
                    <a:pt x="981" y="3745"/>
                  </a:lnTo>
                  <a:lnTo>
                    <a:pt x="981" y="3741"/>
                  </a:lnTo>
                  <a:lnTo>
                    <a:pt x="985" y="3741"/>
                  </a:lnTo>
                  <a:lnTo>
                    <a:pt x="1043" y="3735"/>
                  </a:lnTo>
                  <a:lnTo>
                    <a:pt x="1043" y="3735"/>
                  </a:lnTo>
                  <a:cubicBezTo>
                    <a:pt x="1046" y="3735"/>
                    <a:pt x="1049" y="3735"/>
                    <a:pt x="1052" y="3736"/>
                  </a:cubicBezTo>
                  <a:lnTo>
                    <a:pt x="1052" y="3736"/>
                  </a:lnTo>
                  <a:cubicBezTo>
                    <a:pt x="1055" y="3736"/>
                    <a:pt x="1057" y="3737"/>
                    <a:pt x="1059" y="3739"/>
                  </a:cubicBezTo>
                  <a:cubicBezTo>
                    <a:pt x="1060" y="3740"/>
                    <a:pt x="1062" y="3741"/>
                    <a:pt x="1063" y="3742"/>
                  </a:cubicBezTo>
                  <a:cubicBezTo>
                    <a:pt x="1064" y="3744"/>
                    <a:pt x="1065" y="3745"/>
                    <a:pt x="1066" y="3747"/>
                  </a:cubicBezTo>
                  <a:cubicBezTo>
                    <a:pt x="1066" y="3748"/>
                    <a:pt x="1066" y="3749"/>
                    <a:pt x="1066" y="3750"/>
                  </a:cubicBezTo>
                  <a:cubicBezTo>
                    <a:pt x="1067" y="3751"/>
                    <a:pt x="1067" y="3752"/>
                    <a:pt x="1066" y="3753"/>
                  </a:cubicBezTo>
                  <a:lnTo>
                    <a:pt x="1066" y="3753"/>
                  </a:lnTo>
                  <a:cubicBezTo>
                    <a:pt x="1066" y="3754"/>
                    <a:pt x="1066" y="3755"/>
                    <a:pt x="1066" y="3756"/>
                  </a:cubicBezTo>
                  <a:cubicBezTo>
                    <a:pt x="1066" y="3757"/>
                    <a:pt x="1065" y="3758"/>
                    <a:pt x="1065" y="3759"/>
                  </a:cubicBezTo>
                  <a:cubicBezTo>
                    <a:pt x="1064" y="3761"/>
                    <a:pt x="1063" y="3762"/>
                    <a:pt x="1061" y="3764"/>
                  </a:cubicBezTo>
                  <a:cubicBezTo>
                    <a:pt x="1060" y="3765"/>
                    <a:pt x="1059" y="3766"/>
                    <a:pt x="1057" y="3767"/>
                  </a:cubicBezTo>
                  <a:cubicBezTo>
                    <a:pt x="1055" y="3768"/>
                    <a:pt x="1053" y="3769"/>
                    <a:pt x="1050" y="3769"/>
                  </a:cubicBezTo>
                  <a:lnTo>
                    <a:pt x="1050" y="3769"/>
                  </a:lnTo>
                  <a:cubicBezTo>
                    <a:pt x="1047" y="3769"/>
                    <a:pt x="1044" y="3769"/>
                    <a:pt x="1041" y="3769"/>
                  </a:cubicBezTo>
                  <a:lnTo>
                    <a:pt x="985" y="3762"/>
                  </a:lnTo>
                  <a:lnTo>
                    <a:pt x="981" y="3761"/>
                  </a:lnTo>
                  <a:lnTo>
                    <a:pt x="981" y="3757"/>
                  </a:lnTo>
                  <a:close/>
                  <a:moveTo>
                    <a:pt x="984" y="4070"/>
                  </a:moveTo>
                  <a:lnTo>
                    <a:pt x="984" y="4070"/>
                  </a:lnTo>
                  <a:lnTo>
                    <a:pt x="990" y="4061"/>
                  </a:lnTo>
                  <a:lnTo>
                    <a:pt x="992" y="4057"/>
                  </a:lnTo>
                  <a:lnTo>
                    <a:pt x="996" y="4059"/>
                  </a:lnTo>
                  <a:cubicBezTo>
                    <a:pt x="999" y="4061"/>
                    <a:pt x="1002" y="4063"/>
                    <a:pt x="1004" y="4063"/>
                  </a:cubicBezTo>
                  <a:cubicBezTo>
                    <a:pt x="1007" y="4064"/>
                    <a:pt x="1008" y="4064"/>
                    <a:pt x="1010" y="4063"/>
                  </a:cubicBezTo>
                  <a:cubicBezTo>
                    <a:pt x="1012" y="4063"/>
                    <a:pt x="1013" y="4062"/>
                    <a:pt x="1015" y="4061"/>
                  </a:cubicBezTo>
                  <a:cubicBezTo>
                    <a:pt x="1017" y="4059"/>
                    <a:pt x="1018" y="4057"/>
                    <a:pt x="1020" y="4055"/>
                  </a:cubicBezTo>
                  <a:cubicBezTo>
                    <a:pt x="1022" y="4053"/>
                    <a:pt x="1024" y="4050"/>
                    <a:pt x="1026" y="4047"/>
                  </a:cubicBezTo>
                  <a:cubicBezTo>
                    <a:pt x="1028" y="4044"/>
                    <a:pt x="1030" y="4041"/>
                    <a:pt x="1032" y="4037"/>
                  </a:cubicBezTo>
                  <a:lnTo>
                    <a:pt x="1107" y="3919"/>
                  </a:lnTo>
                  <a:lnTo>
                    <a:pt x="1107" y="3919"/>
                  </a:lnTo>
                  <a:lnTo>
                    <a:pt x="1112" y="3912"/>
                  </a:lnTo>
                  <a:lnTo>
                    <a:pt x="1112" y="3912"/>
                  </a:lnTo>
                  <a:cubicBezTo>
                    <a:pt x="1113" y="3910"/>
                    <a:pt x="1114" y="3908"/>
                    <a:pt x="1116" y="3906"/>
                  </a:cubicBezTo>
                  <a:lnTo>
                    <a:pt x="1116" y="3906"/>
                  </a:lnTo>
                  <a:lnTo>
                    <a:pt x="1119" y="3902"/>
                  </a:lnTo>
                  <a:lnTo>
                    <a:pt x="1113" y="3898"/>
                  </a:lnTo>
                  <a:lnTo>
                    <a:pt x="1103" y="3892"/>
                  </a:lnTo>
                  <a:lnTo>
                    <a:pt x="1098" y="3890"/>
                  </a:lnTo>
                  <a:lnTo>
                    <a:pt x="1101" y="3886"/>
                  </a:lnTo>
                  <a:lnTo>
                    <a:pt x="1109" y="3874"/>
                  </a:lnTo>
                  <a:lnTo>
                    <a:pt x="1111" y="3870"/>
                  </a:lnTo>
                  <a:lnTo>
                    <a:pt x="1115" y="3872"/>
                  </a:lnTo>
                  <a:lnTo>
                    <a:pt x="1131" y="3882"/>
                  </a:lnTo>
                  <a:lnTo>
                    <a:pt x="1131" y="3882"/>
                  </a:lnTo>
                  <a:lnTo>
                    <a:pt x="1147" y="3891"/>
                  </a:lnTo>
                  <a:lnTo>
                    <a:pt x="1147" y="3892"/>
                  </a:lnTo>
                  <a:lnTo>
                    <a:pt x="1163" y="3902"/>
                  </a:lnTo>
                  <a:lnTo>
                    <a:pt x="1163" y="3902"/>
                  </a:lnTo>
                  <a:lnTo>
                    <a:pt x="1179" y="3912"/>
                  </a:lnTo>
                  <a:cubicBezTo>
                    <a:pt x="1190" y="3919"/>
                    <a:pt x="1200" y="3926"/>
                    <a:pt x="1207" y="3934"/>
                  </a:cubicBezTo>
                  <a:cubicBezTo>
                    <a:pt x="1215" y="3942"/>
                    <a:pt x="1220" y="3950"/>
                    <a:pt x="1224" y="3958"/>
                  </a:cubicBezTo>
                  <a:cubicBezTo>
                    <a:pt x="1228" y="3966"/>
                    <a:pt x="1230" y="3975"/>
                    <a:pt x="1229" y="3984"/>
                  </a:cubicBezTo>
                  <a:cubicBezTo>
                    <a:pt x="1228" y="3993"/>
                    <a:pt x="1225" y="4001"/>
                    <a:pt x="1219" y="4010"/>
                  </a:cubicBezTo>
                  <a:cubicBezTo>
                    <a:pt x="1216" y="4014"/>
                    <a:pt x="1214" y="4017"/>
                    <a:pt x="1211" y="4019"/>
                  </a:cubicBezTo>
                  <a:lnTo>
                    <a:pt x="1211" y="4019"/>
                  </a:lnTo>
                  <a:cubicBezTo>
                    <a:pt x="1208" y="4022"/>
                    <a:pt x="1204" y="4024"/>
                    <a:pt x="1200" y="4026"/>
                  </a:cubicBezTo>
                  <a:cubicBezTo>
                    <a:pt x="1196" y="4029"/>
                    <a:pt x="1192" y="4030"/>
                    <a:pt x="1187" y="4031"/>
                  </a:cubicBezTo>
                  <a:cubicBezTo>
                    <a:pt x="1183" y="4032"/>
                    <a:pt x="1178" y="4033"/>
                    <a:pt x="1173" y="4033"/>
                  </a:cubicBezTo>
                  <a:lnTo>
                    <a:pt x="1173" y="4033"/>
                  </a:lnTo>
                  <a:cubicBezTo>
                    <a:pt x="1169" y="4033"/>
                    <a:pt x="1165" y="4033"/>
                    <a:pt x="1161" y="4032"/>
                  </a:cubicBezTo>
                  <a:cubicBezTo>
                    <a:pt x="1164" y="4035"/>
                    <a:pt x="1166" y="4037"/>
                    <a:pt x="1169" y="4040"/>
                  </a:cubicBezTo>
                  <a:cubicBezTo>
                    <a:pt x="1175" y="4048"/>
                    <a:pt x="1180" y="4056"/>
                    <a:pt x="1182" y="4065"/>
                  </a:cubicBezTo>
                  <a:cubicBezTo>
                    <a:pt x="1185" y="4074"/>
                    <a:pt x="1185" y="4082"/>
                    <a:pt x="1184" y="4090"/>
                  </a:cubicBezTo>
                  <a:cubicBezTo>
                    <a:pt x="1183" y="4099"/>
                    <a:pt x="1180" y="4107"/>
                    <a:pt x="1175" y="4114"/>
                  </a:cubicBezTo>
                  <a:cubicBezTo>
                    <a:pt x="1171" y="4121"/>
                    <a:pt x="1166" y="4126"/>
                    <a:pt x="1162" y="4130"/>
                  </a:cubicBezTo>
                  <a:cubicBezTo>
                    <a:pt x="1157" y="4134"/>
                    <a:pt x="1151" y="4138"/>
                    <a:pt x="1145" y="4140"/>
                  </a:cubicBezTo>
                  <a:cubicBezTo>
                    <a:pt x="1139" y="4143"/>
                    <a:pt x="1133" y="4144"/>
                    <a:pt x="1127" y="4145"/>
                  </a:cubicBezTo>
                  <a:cubicBezTo>
                    <a:pt x="1120" y="4146"/>
                    <a:pt x="1114" y="4145"/>
                    <a:pt x="1107" y="4144"/>
                  </a:cubicBezTo>
                  <a:cubicBezTo>
                    <a:pt x="1100" y="4143"/>
                    <a:pt x="1094" y="4142"/>
                    <a:pt x="1087" y="4139"/>
                  </a:cubicBezTo>
                  <a:lnTo>
                    <a:pt x="1087" y="4139"/>
                  </a:lnTo>
                  <a:cubicBezTo>
                    <a:pt x="1080" y="4136"/>
                    <a:pt x="1074" y="4133"/>
                    <a:pt x="1067" y="4129"/>
                  </a:cubicBezTo>
                  <a:lnTo>
                    <a:pt x="985" y="4076"/>
                  </a:lnTo>
                  <a:lnTo>
                    <a:pt x="981" y="4074"/>
                  </a:lnTo>
                  <a:lnTo>
                    <a:pt x="984" y="4070"/>
                  </a:lnTo>
                  <a:close/>
                  <a:moveTo>
                    <a:pt x="1044" y="4088"/>
                  </a:moveTo>
                  <a:lnTo>
                    <a:pt x="1044" y="4088"/>
                  </a:lnTo>
                  <a:lnTo>
                    <a:pt x="1045" y="4088"/>
                  </a:lnTo>
                  <a:lnTo>
                    <a:pt x="1051" y="4092"/>
                  </a:lnTo>
                  <a:cubicBezTo>
                    <a:pt x="1055" y="4095"/>
                    <a:pt x="1059" y="4098"/>
                    <a:pt x="1062" y="4100"/>
                  </a:cubicBezTo>
                  <a:lnTo>
                    <a:pt x="1070" y="4104"/>
                  </a:lnTo>
                  <a:cubicBezTo>
                    <a:pt x="1076" y="4109"/>
                    <a:pt x="1083" y="4112"/>
                    <a:pt x="1090" y="4114"/>
                  </a:cubicBezTo>
                  <a:cubicBezTo>
                    <a:pt x="1096" y="4115"/>
                    <a:pt x="1102" y="4116"/>
                    <a:pt x="1108" y="4115"/>
                  </a:cubicBezTo>
                  <a:cubicBezTo>
                    <a:pt x="1114" y="4114"/>
                    <a:pt x="1120" y="4112"/>
                    <a:pt x="1125" y="4109"/>
                  </a:cubicBezTo>
                  <a:cubicBezTo>
                    <a:pt x="1130" y="4105"/>
                    <a:pt x="1135" y="4100"/>
                    <a:pt x="1139" y="4094"/>
                  </a:cubicBezTo>
                  <a:cubicBezTo>
                    <a:pt x="1142" y="4089"/>
                    <a:pt x="1145" y="4083"/>
                    <a:pt x="1146" y="4079"/>
                  </a:cubicBezTo>
                  <a:lnTo>
                    <a:pt x="1146" y="4079"/>
                  </a:lnTo>
                  <a:cubicBezTo>
                    <a:pt x="1148" y="4074"/>
                    <a:pt x="1148" y="4070"/>
                    <a:pt x="1148" y="4066"/>
                  </a:cubicBezTo>
                  <a:cubicBezTo>
                    <a:pt x="1148" y="4061"/>
                    <a:pt x="1147" y="4057"/>
                    <a:pt x="1146" y="4054"/>
                  </a:cubicBezTo>
                  <a:cubicBezTo>
                    <a:pt x="1145" y="4050"/>
                    <a:pt x="1143" y="4047"/>
                    <a:pt x="1140" y="4043"/>
                  </a:cubicBezTo>
                  <a:cubicBezTo>
                    <a:pt x="1137" y="4040"/>
                    <a:pt x="1134" y="4037"/>
                    <a:pt x="1131" y="4034"/>
                  </a:cubicBezTo>
                  <a:cubicBezTo>
                    <a:pt x="1128" y="4031"/>
                    <a:pt x="1124" y="4028"/>
                    <a:pt x="1120" y="4025"/>
                  </a:cubicBezTo>
                  <a:lnTo>
                    <a:pt x="1120" y="4025"/>
                  </a:lnTo>
                  <a:lnTo>
                    <a:pt x="1112" y="4020"/>
                  </a:lnTo>
                  <a:lnTo>
                    <a:pt x="1105" y="4016"/>
                  </a:lnTo>
                  <a:cubicBezTo>
                    <a:pt x="1102" y="4014"/>
                    <a:pt x="1100" y="4013"/>
                    <a:pt x="1098" y="4012"/>
                  </a:cubicBezTo>
                  <a:lnTo>
                    <a:pt x="1094" y="4010"/>
                  </a:lnTo>
                  <a:lnTo>
                    <a:pt x="1056" y="4070"/>
                  </a:lnTo>
                  <a:lnTo>
                    <a:pt x="1056" y="4070"/>
                  </a:lnTo>
                  <a:lnTo>
                    <a:pt x="1052" y="4077"/>
                  </a:lnTo>
                  <a:lnTo>
                    <a:pt x="1052" y="4077"/>
                  </a:lnTo>
                  <a:lnTo>
                    <a:pt x="1048" y="4083"/>
                  </a:lnTo>
                  <a:lnTo>
                    <a:pt x="1048" y="4083"/>
                  </a:lnTo>
                  <a:cubicBezTo>
                    <a:pt x="1047" y="4085"/>
                    <a:pt x="1045" y="4086"/>
                    <a:pt x="1044" y="4088"/>
                  </a:cubicBezTo>
                  <a:lnTo>
                    <a:pt x="1044" y="4088"/>
                  </a:lnTo>
                  <a:close/>
                  <a:moveTo>
                    <a:pt x="1051" y="4092"/>
                  </a:moveTo>
                  <a:lnTo>
                    <a:pt x="1051" y="4092"/>
                  </a:lnTo>
                  <a:lnTo>
                    <a:pt x="1051" y="4092"/>
                  </a:lnTo>
                  <a:lnTo>
                    <a:pt x="1051" y="4092"/>
                  </a:lnTo>
                  <a:lnTo>
                    <a:pt x="1051" y="4092"/>
                  </a:lnTo>
                  <a:close/>
                  <a:moveTo>
                    <a:pt x="1106" y="3991"/>
                  </a:moveTo>
                  <a:lnTo>
                    <a:pt x="1106" y="3991"/>
                  </a:lnTo>
                  <a:lnTo>
                    <a:pt x="1123" y="4002"/>
                  </a:lnTo>
                  <a:lnTo>
                    <a:pt x="1123" y="4002"/>
                  </a:lnTo>
                  <a:cubicBezTo>
                    <a:pt x="1128" y="4005"/>
                    <a:pt x="1133" y="4007"/>
                    <a:pt x="1138" y="4008"/>
                  </a:cubicBezTo>
                  <a:cubicBezTo>
                    <a:pt x="1142" y="4010"/>
                    <a:pt x="1146" y="4010"/>
                    <a:pt x="1150" y="4010"/>
                  </a:cubicBezTo>
                  <a:lnTo>
                    <a:pt x="1150" y="4010"/>
                  </a:lnTo>
                  <a:cubicBezTo>
                    <a:pt x="1154" y="4010"/>
                    <a:pt x="1158" y="4010"/>
                    <a:pt x="1161" y="4009"/>
                  </a:cubicBezTo>
                  <a:cubicBezTo>
                    <a:pt x="1165" y="4007"/>
                    <a:pt x="1168" y="4006"/>
                    <a:pt x="1171" y="4004"/>
                  </a:cubicBezTo>
                  <a:cubicBezTo>
                    <a:pt x="1174" y="4002"/>
                    <a:pt x="1177" y="3999"/>
                    <a:pt x="1180" y="3997"/>
                  </a:cubicBezTo>
                  <a:cubicBezTo>
                    <a:pt x="1182" y="3994"/>
                    <a:pt x="1184" y="3991"/>
                    <a:pt x="1186" y="3988"/>
                  </a:cubicBezTo>
                  <a:lnTo>
                    <a:pt x="1186" y="3988"/>
                  </a:lnTo>
                  <a:cubicBezTo>
                    <a:pt x="1189" y="3983"/>
                    <a:pt x="1191" y="3978"/>
                    <a:pt x="1192" y="3974"/>
                  </a:cubicBezTo>
                  <a:cubicBezTo>
                    <a:pt x="1194" y="3970"/>
                    <a:pt x="1194" y="3967"/>
                    <a:pt x="1193" y="3963"/>
                  </a:cubicBezTo>
                  <a:cubicBezTo>
                    <a:pt x="1193" y="3960"/>
                    <a:pt x="1192" y="3956"/>
                    <a:pt x="1191" y="3953"/>
                  </a:cubicBezTo>
                  <a:cubicBezTo>
                    <a:pt x="1189" y="3950"/>
                    <a:pt x="1187" y="3947"/>
                    <a:pt x="1185" y="3945"/>
                  </a:cubicBezTo>
                  <a:cubicBezTo>
                    <a:pt x="1183" y="3942"/>
                    <a:pt x="1180" y="3939"/>
                    <a:pt x="1177" y="3937"/>
                  </a:cubicBezTo>
                  <a:cubicBezTo>
                    <a:pt x="1175" y="3935"/>
                    <a:pt x="1172" y="3933"/>
                    <a:pt x="1169" y="3931"/>
                  </a:cubicBezTo>
                  <a:cubicBezTo>
                    <a:pt x="1166" y="3929"/>
                    <a:pt x="1164" y="3928"/>
                    <a:pt x="1161" y="3927"/>
                  </a:cubicBezTo>
                  <a:lnTo>
                    <a:pt x="1161" y="3927"/>
                  </a:lnTo>
                  <a:cubicBezTo>
                    <a:pt x="1159" y="3926"/>
                    <a:pt x="1157" y="3925"/>
                    <a:pt x="1156" y="3925"/>
                  </a:cubicBezTo>
                  <a:lnTo>
                    <a:pt x="1156" y="3925"/>
                  </a:lnTo>
                  <a:cubicBezTo>
                    <a:pt x="1155" y="3925"/>
                    <a:pt x="1153" y="3925"/>
                    <a:pt x="1152" y="3926"/>
                  </a:cubicBezTo>
                  <a:lnTo>
                    <a:pt x="1152" y="3926"/>
                  </a:lnTo>
                  <a:cubicBezTo>
                    <a:pt x="1151" y="3926"/>
                    <a:pt x="1149" y="3927"/>
                    <a:pt x="1148" y="3929"/>
                  </a:cubicBezTo>
                  <a:cubicBezTo>
                    <a:pt x="1147" y="3930"/>
                    <a:pt x="1145" y="3932"/>
                    <a:pt x="1143" y="3934"/>
                  </a:cubicBezTo>
                  <a:cubicBezTo>
                    <a:pt x="1141" y="3937"/>
                    <a:pt x="1139" y="3940"/>
                    <a:pt x="1137" y="3943"/>
                  </a:cubicBezTo>
                  <a:lnTo>
                    <a:pt x="1106" y="3991"/>
                  </a:lnTo>
                  <a:close/>
                  <a:moveTo>
                    <a:pt x="1198" y="4199"/>
                  </a:moveTo>
                  <a:lnTo>
                    <a:pt x="1198" y="4199"/>
                  </a:lnTo>
                  <a:lnTo>
                    <a:pt x="1196" y="4204"/>
                  </a:lnTo>
                  <a:lnTo>
                    <a:pt x="1201" y="4205"/>
                  </a:lnTo>
                  <a:lnTo>
                    <a:pt x="1351" y="4274"/>
                  </a:lnTo>
                  <a:lnTo>
                    <a:pt x="1355" y="4276"/>
                  </a:lnTo>
                  <a:lnTo>
                    <a:pt x="1357" y="4272"/>
                  </a:lnTo>
                  <a:lnTo>
                    <a:pt x="1387" y="4210"/>
                  </a:lnTo>
                  <a:lnTo>
                    <a:pt x="1389" y="4205"/>
                  </a:lnTo>
                  <a:lnTo>
                    <a:pt x="1385" y="4204"/>
                  </a:lnTo>
                  <a:lnTo>
                    <a:pt x="1375" y="4199"/>
                  </a:lnTo>
                  <a:lnTo>
                    <a:pt x="1370" y="4197"/>
                  </a:lnTo>
                  <a:lnTo>
                    <a:pt x="1369" y="4201"/>
                  </a:lnTo>
                  <a:cubicBezTo>
                    <a:pt x="1365" y="4210"/>
                    <a:pt x="1361" y="4217"/>
                    <a:pt x="1356" y="4222"/>
                  </a:cubicBezTo>
                  <a:cubicBezTo>
                    <a:pt x="1352" y="4227"/>
                    <a:pt x="1348" y="4231"/>
                    <a:pt x="1343" y="4233"/>
                  </a:cubicBezTo>
                  <a:cubicBezTo>
                    <a:pt x="1339" y="4235"/>
                    <a:pt x="1334" y="4236"/>
                    <a:pt x="1329" y="4236"/>
                  </a:cubicBezTo>
                  <a:cubicBezTo>
                    <a:pt x="1324" y="4236"/>
                    <a:pt x="1319" y="4234"/>
                    <a:pt x="1313" y="4232"/>
                  </a:cubicBezTo>
                  <a:lnTo>
                    <a:pt x="1313" y="4232"/>
                  </a:lnTo>
                  <a:lnTo>
                    <a:pt x="1260" y="4209"/>
                  </a:lnTo>
                  <a:cubicBezTo>
                    <a:pt x="1261" y="4207"/>
                    <a:pt x="1262" y="4206"/>
                    <a:pt x="1263" y="4204"/>
                  </a:cubicBezTo>
                  <a:lnTo>
                    <a:pt x="1263" y="4204"/>
                  </a:lnTo>
                  <a:lnTo>
                    <a:pt x="1266" y="4197"/>
                  </a:lnTo>
                  <a:lnTo>
                    <a:pt x="1266" y="4197"/>
                  </a:lnTo>
                  <a:lnTo>
                    <a:pt x="1270" y="4190"/>
                  </a:lnTo>
                  <a:lnTo>
                    <a:pt x="1270" y="4190"/>
                  </a:lnTo>
                  <a:lnTo>
                    <a:pt x="1329" y="4060"/>
                  </a:lnTo>
                  <a:lnTo>
                    <a:pt x="1329" y="4060"/>
                  </a:lnTo>
                  <a:cubicBezTo>
                    <a:pt x="1330" y="4056"/>
                    <a:pt x="1332" y="4053"/>
                    <a:pt x="1333" y="4050"/>
                  </a:cubicBezTo>
                  <a:lnTo>
                    <a:pt x="1333" y="4050"/>
                  </a:lnTo>
                  <a:cubicBezTo>
                    <a:pt x="1335" y="4047"/>
                    <a:pt x="1336" y="4044"/>
                    <a:pt x="1338" y="4041"/>
                  </a:cubicBezTo>
                  <a:lnTo>
                    <a:pt x="1338" y="4041"/>
                  </a:lnTo>
                  <a:cubicBezTo>
                    <a:pt x="1339" y="4039"/>
                    <a:pt x="1340" y="4037"/>
                    <a:pt x="1342" y="4036"/>
                  </a:cubicBezTo>
                  <a:cubicBezTo>
                    <a:pt x="1343" y="4034"/>
                    <a:pt x="1345" y="4033"/>
                    <a:pt x="1346" y="4032"/>
                  </a:cubicBezTo>
                  <a:cubicBezTo>
                    <a:pt x="1348" y="4032"/>
                    <a:pt x="1350" y="4032"/>
                    <a:pt x="1352" y="4032"/>
                  </a:cubicBezTo>
                  <a:lnTo>
                    <a:pt x="1352" y="4032"/>
                  </a:lnTo>
                  <a:cubicBezTo>
                    <a:pt x="1354" y="4032"/>
                    <a:pt x="1357" y="4033"/>
                    <a:pt x="1361" y="4034"/>
                  </a:cubicBezTo>
                  <a:lnTo>
                    <a:pt x="1365" y="4036"/>
                  </a:lnTo>
                  <a:lnTo>
                    <a:pt x="1367" y="4032"/>
                  </a:lnTo>
                  <a:lnTo>
                    <a:pt x="1371" y="4022"/>
                  </a:lnTo>
                  <a:lnTo>
                    <a:pt x="1373" y="4018"/>
                  </a:lnTo>
                  <a:lnTo>
                    <a:pt x="1369" y="4016"/>
                  </a:lnTo>
                  <a:lnTo>
                    <a:pt x="1301" y="3985"/>
                  </a:lnTo>
                  <a:lnTo>
                    <a:pt x="1297" y="3983"/>
                  </a:lnTo>
                  <a:lnTo>
                    <a:pt x="1295" y="3987"/>
                  </a:lnTo>
                  <a:lnTo>
                    <a:pt x="1289" y="4001"/>
                  </a:lnTo>
                  <a:lnTo>
                    <a:pt x="1287" y="4005"/>
                  </a:lnTo>
                  <a:lnTo>
                    <a:pt x="1291" y="4007"/>
                  </a:lnTo>
                  <a:lnTo>
                    <a:pt x="1302" y="4011"/>
                  </a:lnTo>
                  <a:lnTo>
                    <a:pt x="1309" y="4014"/>
                  </a:lnTo>
                  <a:lnTo>
                    <a:pt x="1306" y="4019"/>
                  </a:lnTo>
                  <a:lnTo>
                    <a:pt x="1306" y="4019"/>
                  </a:lnTo>
                  <a:cubicBezTo>
                    <a:pt x="1304" y="4023"/>
                    <a:pt x="1302" y="4027"/>
                    <a:pt x="1300" y="4031"/>
                  </a:cubicBezTo>
                  <a:lnTo>
                    <a:pt x="1241" y="4162"/>
                  </a:lnTo>
                  <a:cubicBezTo>
                    <a:pt x="1239" y="4165"/>
                    <a:pt x="1237" y="4169"/>
                    <a:pt x="1236" y="4171"/>
                  </a:cubicBezTo>
                  <a:cubicBezTo>
                    <a:pt x="1235" y="4175"/>
                    <a:pt x="1233" y="4177"/>
                    <a:pt x="1232" y="4180"/>
                  </a:cubicBezTo>
                  <a:lnTo>
                    <a:pt x="1232" y="4180"/>
                  </a:lnTo>
                  <a:cubicBezTo>
                    <a:pt x="1230" y="4182"/>
                    <a:pt x="1229" y="4184"/>
                    <a:pt x="1228" y="4186"/>
                  </a:cubicBezTo>
                  <a:cubicBezTo>
                    <a:pt x="1226" y="4187"/>
                    <a:pt x="1225" y="4188"/>
                    <a:pt x="1223" y="4189"/>
                  </a:cubicBezTo>
                  <a:cubicBezTo>
                    <a:pt x="1222" y="4190"/>
                    <a:pt x="1220" y="4190"/>
                    <a:pt x="1218" y="4190"/>
                  </a:cubicBezTo>
                  <a:cubicBezTo>
                    <a:pt x="1215" y="4189"/>
                    <a:pt x="1212" y="4188"/>
                    <a:pt x="1209" y="4187"/>
                  </a:cubicBezTo>
                  <a:lnTo>
                    <a:pt x="1205" y="4185"/>
                  </a:lnTo>
                  <a:lnTo>
                    <a:pt x="1203" y="4189"/>
                  </a:lnTo>
                  <a:lnTo>
                    <a:pt x="1198" y="4199"/>
                  </a:lnTo>
                  <a:close/>
                  <a:moveTo>
                    <a:pt x="1562" y="4116"/>
                  </a:moveTo>
                  <a:lnTo>
                    <a:pt x="1562" y="4116"/>
                  </a:lnTo>
                  <a:cubicBezTo>
                    <a:pt x="1558" y="4115"/>
                    <a:pt x="1555" y="4114"/>
                    <a:pt x="1553" y="4114"/>
                  </a:cubicBezTo>
                  <a:cubicBezTo>
                    <a:pt x="1551" y="4114"/>
                    <a:pt x="1549" y="4115"/>
                    <a:pt x="1547" y="4116"/>
                  </a:cubicBezTo>
                  <a:cubicBezTo>
                    <a:pt x="1546" y="4116"/>
                    <a:pt x="1544" y="4118"/>
                    <a:pt x="1543" y="4119"/>
                  </a:cubicBezTo>
                  <a:cubicBezTo>
                    <a:pt x="1542" y="4121"/>
                    <a:pt x="1541" y="4123"/>
                    <a:pt x="1540" y="4125"/>
                  </a:cubicBezTo>
                  <a:cubicBezTo>
                    <a:pt x="1539" y="4128"/>
                    <a:pt x="1538" y="4131"/>
                    <a:pt x="1536" y="4134"/>
                  </a:cubicBezTo>
                  <a:cubicBezTo>
                    <a:pt x="1535" y="4137"/>
                    <a:pt x="1534" y="4141"/>
                    <a:pt x="1533" y="4145"/>
                  </a:cubicBezTo>
                  <a:lnTo>
                    <a:pt x="1487" y="4279"/>
                  </a:lnTo>
                  <a:lnTo>
                    <a:pt x="1487" y="4279"/>
                  </a:lnTo>
                  <a:lnTo>
                    <a:pt x="1484" y="4286"/>
                  </a:lnTo>
                  <a:lnTo>
                    <a:pt x="1484" y="4286"/>
                  </a:lnTo>
                  <a:lnTo>
                    <a:pt x="1482" y="4293"/>
                  </a:lnTo>
                  <a:lnTo>
                    <a:pt x="1482" y="4293"/>
                  </a:lnTo>
                  <a:cubicBezTo>
                    <a:pt x="1481" y="4295"/>
                    <a:pt x="1480" y="4297"/>
                    <a:pt x="1480" y="4299"/>
                  </a:cubicBezTo>
                  <a:lnTo>
                    <a:pt x="1486" y="4300"/>
                  </a:lnTo>
                  <a:lnTo>
                    <a:pt x="1498" y="4304"/>
                  </a:lnTo>
                  <a:lnTo>
                    <a:pt x="1502" y="4305"/>
                  </a:lnTo>
                  <a:lnTo>
                    <a:pt x="1501" y="4310"/>
                  </a:lnTo>
                  <a:lnTo>
                    <a:pt x="1496" y="4323"/>
                  </a:lnTo>
                  <a:lnTo>
                    <a:pt x="1495" y="4328"/>
                  </a:lnTo>
                  <a:lnTo>
                    <a:pt x="1490" y="4326"/>
                  </a:lnTo>
                  <a:lnTo>
                    <a:pt x="1419" y="4302"/>
                  </a:lnTo>
                  <a:lnTo>
                    <a:pt x="1415" y="4301"/>
                  </a:lnTo>
                  <a:lnTo>
                    <a:pt x="1416" y="4296"/>
                  </a:lnTo>
                  <a:lnTo>
                    <a:pt x="1420" y="4286"/>
                  </a:lnTo>
                  <a:lnTo>
                    <a:pt x="1421" y="4282"/>
                  </a:lnTo>
                  <a:lnTo>
                    <a:pt x="1426" y="4283"/>
                  </a:lnTo>
                  <a:cubicBezTo>
                    <a:pt x="1429" y="4284"/>
                    <a:pt x="1432" y="4285"/>
                    <a:pt x="1435" y="4285"/>
                  </a:cubicBezTo>
                  <a:cubicBezTo>
                    <a:pt x="1437" y="4285"/>
                    <a:pt x="1439" y="4284"/>
                    <a:pt x="1440" y="4283"/>
                  </a:cubicBezTo>
                  <a:lnTo>
                    <a:pt x="1440" y="4283"/>
                  </a:lnTo>
                  <a:cubicBezTo>
                    <a:pt x="1443" y="4282"/>
                    <a:pt x="1446" y="4279"/>
                    <a:pt x="1448" y="4274"/>
                  </a:cubicBezTo>
                  <a:cubicBezTo>
                    <a:pt x="1449" y="4271"/>
                    <a:pt x="1450" y="4268"/>
                    <a:pt x="1451" y="4265"/>
                  </a:cubicBezTo>
                  <a:lnTo>
                    <a:pt x="1451" y="4265"/>
                  </a:lnTo>
                  <a:cubicBezTo>
                    <a:pt x="1453" y="4262"/>
                    <a:pt x="1454" y="4258"/>
                    <a:pt x="1455" y="4255"/>
                  </a:cubicBezTo>
                  <a:lnTo>
                    <a:pt x="1501" y="4118"/>
                  </a:lnTo>
                  <a:lnTo>
                    <a:pt x="1501" y="4118"/>
                  </a:lnTo>
                  <a:lnTo>
                    <a:pt x="1504" y="4112"/>
                  </a:lnTo>
                  <a:lnTo>
                    <a:pt x="1504" y="4112"/>
                  </a:lnTo>
                  <a:cubicBezTo>
                    <a:pt x="1504" y="4110"/>
                    <a:pt x="1505" y="4108"/>
                    <a:pt x="1506" y="4106"/>
                  </a:cubicBezTo>
                  <a:lnTo>
                    <a:pt x="1508" y="4101"/>
                  </a:lnTo>
                  <a:lnTo>
                    <a:pt x="1502" y="4099"/>
                  </a:lnTo>
                  <a:lnTo>
                    <a:pt x="1502" y="4099"/>
                  </a:lnTo>
                  <a:lnTo>
                    <a:pt x="1490" y="4095"/>
                  </a:lnTo>
                  <a:lnTo>
                    <a:pt x="1485" y="4094"/>
                  </a:lnTo>
                  <a:lnTo>
                    <a:pt x="1487" y="4090"/>
                  </a:lnTo>
                  <a:lnTo>
                    <a:pt x="1492" y="4076"/>
                  </a:lnTo>
                  <a:lnTo>
                    <a:pt x="1493" y="4071"/>
                  </a:lnTo>
                  <a:lnTo>
                    <a:pt x="1497" y="4073"/>
                  </a:lnTo>
                  <a:lnTo>
                    <a:pt x="1568" y="4097"/>
                  </a:lnTo>
                  <a:lnTo>
                    <a:pt x="1573" y="4099"/>
                  </a:lnTo>
                  <a:lnTo>
                    <a:pt x="1571" y="4103"/>
                  </a:lnTo>
                  <a:lnTo>
                    <a:pt x="1568" y="4113"/>
                  </a:lnTo>
                  <a:lnTo>
                    <a:pt x="1566" y="4117"/>
                  </a:lnTo>
                  <a:lnTo>
                    <a:pt x="1562" y="4116"/>
                  </a:lnTo>
                  <a:close/>
                  <a:moveTo>
                    <a:pt x="1784" y="4244"/>
                  </a:moveTo>
                  <a:lnTo>
                    <a:pt x="1784" y="4244"/>
                  </a:lnTo>
                  <a:cubicBezTo>
                    <a:pt x="1785" y="4234"/>
                    <a:pt x="1786" y="4225"/>
                    <a:pt x="1785" y="4217"/>
                  </a:cubicBezTo>
                  <a:cubicBezTo>
                    <a:pt x="1783" y="4209"/>
                    <a:pt x="1781" y="4201"/>
                    <a:pt x="1777" y="4195"/>
                  </a:cubicBezTo>
                  <a:cubicBezTo>
                    <a:pt x="1773" y="4188"/>
                    <a:pt x="1768" y="4182"/>
                    <a:pt x="1761" y="4178"/>
                  </a:cubicBezTo>
                  <a:cubicBezTo>
                    <a:pt x="1755" y="4173"/>
                    <a:pt x="1747" y="4170"/>
                    <a:pt x="1739" y="4167"/>
                  </a:cubicBezTo>
                  <a:cubicBezTo>
                    <a:pt x="1733" y="4166"/>
                    <a:pt x="1728" y="4165"/>
                    <a:pt x="1723" y="4164"/>
                  </a:cubicBezTo>
                  <a:cubicBezTo>
                    <a:pt x="1717" y="4164"/>
                    <a:pt x="1712" y="4164"/>
                    <a:pt x="1707" y="4165"/>
                  </a:cubicBezTo>
                  <a:lnTo>
                    <a:pt x="1707" y="4165"/>
                  </a:lnTo>
                  <a:cubicBezTo>
                    <a:pt x="1701" y="4166"/>
                    <a:pt x="1696" y="4168"/>
                    <a:pt x="1691" y="4170"/>
                  </a:cubicBezTo>
                  <a:cubicBezTo>
                    <a:pt x="1686" y="4172"/>
                    <a:pt x="1681" y="4175"/>
                    <a:pt x="1677" y="4178"/>
                  </a:cubicBezTo>
                  <a:cubicBezTo>
                    <a:pt x="1672" y="4181"/>
                    <a:pt x="1667" y="4185"/>
                    <a:pt x="1663" y="4189"/>
                  </a:cubicBezTo>
                  <a:cubicBezTo>
                    <a:pt x="1659" y="4193"/>
                    <a:pt x="1655" y="4198"/>
                    <a:pt x="1651" y="4204"/>
                  </a:cubicBezTo>
                  <a:cubicBezTo>
                    <a:pt x="1643" y="4215"/>
                    <a:pt x="1637" y="4228"/>
                    <a:pt x="1633" y="4243"/>
                  </a:cubicBezTo>
                  <a:cubicBezTo>
                    <a:pt x="1630" y="4253"/>
                    <a:pt x="1628" y="4262"/>
                    <a:pt x="1628" y="4271"/>
                  </a:cubicBezTo>
                  <a:cubicBezTo>
                    <a:pt x="1627" y="4280"/>
                    <a:pt x="1628" y="4289"/>
                    <a:pt x="1629" y="4298"/>
                  </a:cubicBezTo>
                  <a:cubicBezTo>
                    <a:pt x="1631" y="4306"/>
                    <a:pt x="1633" y="4314"/>
                    <a:pt x="1637" y="4321"/>
                  </a:cubicBezTo>
                  <a:cubicBezTo>
                    <a:pt x="1640" y="4328"/>
                    <a:pt x="1644" y="4334"/>
                    <a:pt x="1649" y="4340"/>
                  </a:cubicBezTo>
                  <a:cubicBezTo>
                    <a:pt x="1654" y="4346"/>
                    <a:pt x="1660" y="4351"/>
                    <a:pt x="1666" y="4355"/>
                  </a:cubicBezTo>
                  <a:cubicBezTo>
                    <a:pt x="1672" y="4359"/>
                    <a:pt x="1679" y="4362"/>
                    <a:pt x="1686" y="4364"/>
                  </a:cubicBezTo>
                  <a:cubicBezTo>
                    <a:pt x="1700" y="4368"/>
                    <a:pt x="1714" y="4368"/>
                    <a:pt x="1728" y="4366"/>
                  </a:cubicBezTo>
                  <a:cubicBezTo>
                    <a:pt x="1735" y="4365"/>
                    <a:pt x="1742" y="4363"/>
                    <a:pt x="1749" y="4360"/>
                  </a:cubicBezTo>
                  <a:cubicBezTo>
                    <a:pt x="1755" y="4357"/>
                    <a:pt x="1761" y="4354"/>
                    <a:pt x="1767" y="4349"/>
                  </a:cubicBezTo>
                  <a:lnTo>
                    <a:pt x="1771" y="4346"/>
                  </a:lnTo>
                  <a:lnTo>
                    <a:pt x="1773" y="4350"/>
                  </a:lnTo>
                  <a:lnTo>
                    <a:pt x="1780" y="4359"/>
                  </a:lnTo>
                  <a:lnTo>
                    <a:pt x="1782" y="4363"/>
                  </a:lnTo>
                  <a:lnTo>
                    <a:pt x="1779" y="4365"/>
                  </a:lnTo>
                  <a:cubicBezTo>
                    <a:pt x="1772" y="4371"/>
                    <a:pt x="1766" y="4375"/>
                    <a:pt x="1759" y="4378"/>
                  </a:cubicBezTo>
                  <a:lnTo>
                    <a:pt x="1759" y="4378"/>
                  </a:lnTo>
                  <a:cubicBezTo>
                    <a:pt x="1752" y="4382"/>
                    <a:pt x="1746" y="4385"/>
                    <a:pt x="1739" y="4387"/>
                  </a:cubicBezTo>
                  <a:cubicBezTo>
                    <a:pt x="1733" y="4389"/>
                    <a:pt x="1726" y="4390"/>
                    <a:pt x="1720" y="4391"/>
                  </a:cubicBezTo>
                  <a:cubicBezTo>
                    <a:pt x="1714" y="4392"/>
                    <a:pt x="1708" y="4392"/>
                    <a:pt x="1702" y="4392"/>
                  </a:cubicBezTo>
                  <a:cubicBezTo>
                    <a:pt x="1696" y="4391"/>
                    <a:pt x="1691" y="4391"/>
                    <a:pt x="1685" y="4390"/>
                  </a:cubicBezTo>
                  <a:cubicBezTo>
                    <a:pt x="1680" y="4389"/>
                    <a:pt x="1675" y="4388"/>
                    <a:pt x="1671" y="4387"/>
                  </a:cubicBezTo>
                  <a:cubicBezTo>
                    <a:pt x="1663" y="4385"/>
                    <a:pt x="1655" y="4382"/>
                    <a:pt x="1648" y="4378"/>
                  </a:cubicBezTo>
                  <a:lnTo>
                    <a:pt x="1648" y="4378"/>
                  </a:lnTo>
                  <a:cubicBezTo>
                    <a:pt x="1640" y="4374"/>
                    <a:pt x="1634" y="4370"/>
                    <a:pt x="1628" y="4365"/>
                  </a:cubicBezTo>
                  <a:lnTo>
                    <a:pt x="1628" y="4365"/>
                  </a:lnTo>
                  <a:cubicBezTo>
                    <a:pt x="1622" y="4360"/>
                    <a:pt x="1616" y="4354"/>
                    <a:pt x="1611" y="4349"/>
                  </a:cubicBezTo>
                  <a:cubicBezTo>
                    <a:pt x="1607" y="4343"/>
                    <a:pt x="1602" y="4336"/>
                    <a:pt x="1599" y="4329"/>
                  </a:cubicBezTo>
                  <a:cubicBezTo>
                    <a:pt x="1595" y="4323"/>
                    <a:pt x="1593" y="4315"/>
                    <a:pt x="1590" y="4308"/>
                  </a:cubicBezTo>
                  <a:cubicBezTo>
                    <a:pt x="1588" y="4301"/>
                    <a:pt x="1587" y="4293"/>
                    <a:pt x="1586" y="4285"/>
                  </a:cubicBezTo>
                  <a:cubicBezTo>
                    <a:pt x="1586" y="4277"/>
                    <a:pt x="1586" y="4269"/>
                    <a:pt x="1587" y="4261"/>
                  </a:cubicBezTo>
                  <a:cubicBezTo>
                    <a:pt x="1587" y="4253"/>
                    <a:pt x="1589" y="4245"/>
                    <a:pt x="1591" y="4237"/>
                  </a:cubicBezTo>
                  <a:cubicBezTo>
                    <a:pt x="1594" y="4229"/>
                    <a:pt x="1596" y="4221"/>
                    <a:pt x="1600" y="4214"/>
                  </a:cubicBezTo>
                  <a:cubicBezTo>
                    <a:pt x="1603" y="4207"/>
                    <a:pt x="1607" y="4200"/>
                    <a:pt x="1611" y="4193"/>
                  </a:cubicBezTo>
                  <a:cubicBezTo>
                    <a:pt x="1616" y="4186"/>
                    <a:pt x="1621" y="4180"/>
                    <a:pt x="1626" y="4175"/>
                  </a:cubicBezTo>
                  <a:cubicBezTo>
                    <a:pt x="1632" y="4169"/>
                    <a:pt x="1638" y="4164"/>
                    <a:pt x="1644" y="4159"/>
                  </a:cubicBezTo>
                  <a:cubicBezTo>
                    <a:pt x="1651" y="4154"/>
                    <a:pt x="1658" y="4151"/>
                    <a:pt x="1665" y="4147"/>
                  </a:cubicBezTo>
                  <a:cubicBezTo>
                    <a:pt x="1673" y="4144"/>
                    <a:pt x="1681" y="4142"/>
                    <a:pt x="1689" y="4141"/>
                  </a:cubicBezTo>
                  <a:cubicBezTo>
                    <a:pt x="1697" y="4139"/>
                    <a:pt x="1706" y="4139"/>
                    <a:pt x="1715" y="4139"/>
                  </a:cubicBezTo>
                  <a:cubicBezTo>
                    <a:pt x="1724" y="4140"/>
                    <a:pt x="1733" y="4142"/>
                    <a:pt x="1743" y="4145"/>
                  </a:cubicBezTo>
                  <a:cubicBezTo>
                    <a:pt x="1749" y="4146"/>
                    <a:pt x="1755" y="4148"/>
                    <a:pt x="1760" y="4151"/>
                  </a:cubicBezTo>
                  <a:cubicBezTo>
                    <a:pt x="1766" y="4153"/>
                    <a:pt x="1771" y="4156"/>
                    <a:pt x="1776" y="4160"/>
                  </a:cubicBezTo>
                  <a:cubicBezTo>
                    <a:pt x="1781" y="4163"/>
                    <a:pt x="1786" y="4167"/>
                    <a:pt x="1791" y="4171"/>
                  </a:cubicBezTo>
                  <a:cubicBezTo>
                    <a:pt x="1793" y="4173"/>
                    <a:pt x="1795" y="4175"/>
                    <a:pt x="1798" y="4177"/>
                  </a:cubicBezTo>
                  <a:lnTo>
                    <a:pt x="1799" y="4168"/>
                  </a:lnTo>
                  <a:lnTo>
                    <a:pt x="1800" y="4163"/>
                  </a:lnTo>
                  <a:lnTo>
                    <a:pt x="1805" y="4165"/>
                  </a:lnTo>
                  <a:lnTo>
                    <a:pt x="1822" y="4170"/>
                  </a:lnTo>
                  <a:lnTo>
                    <a:pt x="1827" y="4171"/>
                  </a:lnTo>
                  <a:lnTo>
                    <a:pt x="1825" y="4175"/>
                  </a:lnTo>
                  <a:lnTo>
                    <a:pt x="1804" y="4250"/>
                  </a:lnTo>
                  <a:lnTo>
                    <a:pt x="1803" y="4254"/>
                  </a:lnTo>
                  <a:lnTo>
                    <a:pt x="1799" y="4253"/>
                  </a:lnTo>
                  <a:lnTo>
                    <a:pt x="1787" y="4250"/>
                  </a:lnTo>
                  <a:lnTo>
                    <a:pt x="1783" y="4248"/>
                  </a:lnTo>
                  <a:lnTo>
                    <a:pt x="1784" y="4244"/>
                  </a:lnTo>
                  <a:close/>
                  <a:moveTo>
                    <a:pt x="1811" y="4409"/>
                  </a:moveTo>
                  <a:lnTo>
                    <a:pt x="1811" y="4409"/>
                  </a:lnTo>
                  <a:lnTo>
                    <a:pt x="1810" y="4414"/>
                  </a:lnTo>
                  <a:lnTo>
                    <a:pt x="1815" y="4414"/>
                  </a:lnTo>
                  <a:lnTo>
                    <a:pt x="1876" y="4422"/>
                  </a:lnTo>
                  <a:lnTo>
                    <a:pt x="1881" y="4423"/>
                  </a:lnTo>
                  <a:lnTo>
                    <a:pt x="1882" y="4418"/>
                  </a:lnTo>
                  <a:lnTo>
                    <a:pt x="1883" y="4404"/>
                  </a:lnTo>
                  <a:lnTo>
                    <a:pt x="1884" y="4399"/>
                  </a:lnTo>
                  <a:lnTo>
                    <a:pt x="1879" y="4399"/>
                  </a:lnTo>
                  <a:lnTo>
                    <a:pt x="1866" y="4398"/>
                  </a:lnTo>
                  <a:lnTo>
                    <a:pt x="1861" y="4397"/>
                  </a:lnTo>
                  <a:lnTo>
                    <a:pt x="1862" y="4394"/>
                  </a:lnTo>
                  <a:lnTo>
                    <a:pt x="1862" y="4394"/>
                  </a:lnTo>
                  <a:cubicBezTo>
                    <a:pt x="1863" y="4392"/>
                    <a:pt x="1864" y="4390"/>
                    <a:pt x="1865" y="4388"/>
                  </a:cubicBezTo>
                  <a:lnTo>
                    <a:pt x="1865" y="4388"/>
                  </a:lnTo>
                  <a:cubicBezTo>
                    <a:pt x="1866" y="4386"/>
                    <a:pt x="1867" y="4384"/>
                    <a:pt x="1868" y="4381"/>
                  </a:cubicBezTo>
                  <a:lnTo>
                    <a:pt x="1883" y="4351"/>
                  </a:lnTo>
                  <a:lnTo>
                    <a:pt x="1963" y="4359"/>
                  </a:lnTo>
                  <a:lnTo>
                    <a:pt x="1970" y="4388"/>
                  </a:lnTo>
                  <a:lnTo>
                    <a:pt x="1970" y="4388"/>
                  </a:lnTo>
                  <a:cubicBezTo>
                    <a:pt x="1970" y="4390"/>
                    <a:pt x="1970" y="4392"/>
                    <a:pt x="1971" y="4394"/>
                  </a:cubicBezTo>
                  <a:cubicBezTo>
                    <a:pt x="1971" y="4397"/>
                    <a:pt x="1971" y="4399"/>
                    <a:pt x="1971" y="4401"/>
                  </a:cubicBezTo>
                  <a:cubicBezTo>
                    <a:pt x="1971" y="4403"/>
                    <a:pt x="1971" y="4405"/>
                    <a:pt x="1970" y="4406"/>
                  </a:cubicBezTo>
                  <a:lnTo>
                    <a:pt x="1970" y="4406"/>
                  </a:lnTo>
                  <a:cubicBezTo>
                    <a:pt x="1970" y="4408"/>
                    <a:pt x="1969" y="4409"/>
                    <a:pt x="1968" y="4410"/>
                  </a:cubicBezTo>
                  <a:cubicBezTo>
                    <a:pt x="1967" y="4411"/>
                    <a:pt x="1965" y="4412"/>
                    <a:pt x="1963" y="4412"/>
                  </a:cubicBezTo>
                  <a:cubicBezTo>
                    <a:pt x="1961" y="4412"/>
                    <a:pt x="1958" y="4412"/>
                    <a:pt x="1954" y="4412"/>
                  </a:cubicBezTo>
                  <a:lnTo>
                    <a:pt x="1950" y="4412"/>
                  </a:lnTo>
                  <a:lnTo>
                    <a:pt x="1949" y="4416"/>
                  </a:lnTo>
                  <a:lnTo>
                    <a:pt x="1948" y="4427"/>
                  </a:lnTo>
                  <a:lnTo>
                    <a:pt x="1947" y="4431"/>
                  </a:lnTo>
                  <a:lnTo>
                    <a:pt x="1952" y="4432"/>
                  </a:lnTo>
                  <a:lnTo>
                    <a:pt x="2027" y="4442"/>
                  </a:lnTo>
                  <a:lnTo>
                    <a:pt x="2032" y="4443"/>
                  </a:lnTo>
                  <a:lnTo>
                    <a:pt x="2032" y="4438"/>
                  </a:lnTo>
                  <a:lnTo>
                    <a:pt x="2034" y="4423"/>
                  </a:lnTo>
                  <a:lnTo>
                    <a:pt x="2035" y="4419"/>
                  </a:lnTo>
                  <a:lnTo>
                    <a:pt x="2030" y="4418"/>
                  </a:lnTo>
                  <a:lnTo>
                    <a:pt x="2019" y="4417"/>
                  </a:lnTo>
                  <a:lnTo>
                    <a:pt x="2019" y="4417"/>
                  </a:lnTo>
                  <a:lnTo>
                    <a:pt x="2012" y="4417"/>
                  </a:lnTo>
                  <a:cubicBezTo>
                    <a:pt x="2012" y="4416"/>
                    <a:pt x="2013" y="4414"/>
                    <a:pt x="2013" y="4413"/>
                  </a:cubicBezTo>
                  <a:lnTo>
                    <a:pt x="2013" y="4413"/>
                  </a:lnTo>
                  <a:cubicBezTo>
                    <a:pt x="2012" y="4409"/>
                    <a:pt x="2012" y="4406"/>
                    <a:pt x="2011" y="4402"/>
                  </a:cubicBezTo>
                  <a:cubicBezTo>
                    <a:pt x="2011" y="4398"/>
                    <a:pt x="2010" y="4394"/>
                    <a:pt x="2010" y="4391"/>
                  </a:cubicBezTo>
                  <a:cubicBezTo>
                    <a:pt x="2009" y="4388"/>
                    <a:pt x="2008" y="4385"/>
                    <a:pt x="2008" y="4383"/>
                  </a:cubicBezTo>
                  <a:lnTo>
                    <a:pt x="2008" y="4383"/>
                  </a:lnTo>
                  <a:lnTo>
                    <a:pt x="1959" y="4185"/>
                  </a:lnTo>
                  <a:lnTo>
                    <a:pt x="1958" y="4182"/>
                  </a:lnTo>
                  <a:lnTo>
                    <a:pt x="1955" y="4182"/>
                  </a:lnTo>
                  <a:lnTo>
                    <a:pt x="1947" y="4181"/>
                  </a:lnTo>
                  <a:lnTo>
                    <a:pt x="1944" y="4180"/>
                  </a:lnTo>
                  <a:lnTo>
                    <a:pt x="1942" y="4183"/>
                  </a:lnTo>
                  <a:lnTo>
                    <a:pt x="1850" y="4360"/>
                  </a:lnTo>
                  <a:lnTo>
                    <a:pt x="1839" y="4380"/>
                  </a:lnTo>
                  <a:cubicBezTo>
                    <a:pt x="1838" y="4383"/>
                    <a:pt x="1836" y="4385"/>
                    <a:pt x="1835" y="4387"/>
                  </a:cubicBezTo>
                  <a:cubicBezTo>
                    <a:pt x="1833" y="4389"/>
                    <a:pt x="1831" y="4391"/>
                    <a:pt x="1830" y="4392"/>
                  </a:cubicBezTo>
                  <a:lnTo>
                    <a:pt x="1830" y="4392"/>
                  </a:lnTo>
                  <a:cubicBezTo>
                    <a:pt x="1828" y="4393"/>
                    <a:pt x="1827" y="4394"/>
                    <a:pt x="1825" y="4394"/>
                  </a:cubicBezTo>
                  <a:cubicBezTo>
                    <a:pt x="1823" y="4395"/>
                    <a:pt x="1820" y="4395"/>
                    <a:pt x="1817" y="4394"/>
                  </a:cubicBezTo>
                  <a:lnTo>
                    <a:pt x="1813" y="4394"/>
                  </a:lnTo>
                  <a:lnTo>
                    <a:pt x="1812" y="4398"/>
                  </a:lnTo>
                  <a:lnTo>
                    <a:pt x="1811" y="4409"/>
                  </a:lnTo>
                  <a:close/>
                  <a:moveTo>
                    <a:pt x="1894" y="4328"/>
                  </a:moveTo>
                  <a:lnTo>
                    <a:pt x="1894" y="4328"/>
                  </a:lnTo>
                  <a:lnTo>
                    <a:pt x="1923" y="4271"/>
                  </a:lnTo>
                  <a:lnTo>
                    <a:pt x="1933" y="4253"/>
                  </a:lnTo>
                  <a:lnTo>
                    <a:pt x="1937" y="4246"/>
                  </a:lnTo>
                  <a:lnTo>
                    <a:pt x="1939" y="4256"/>
                  </a:lnTo>
                  <a:lnTo>
                    <a:pt x="1941" y="4266"/>
                  </a:lnTo>
                  <a:lnTo>
                    <a:pt x="1944" y="4277"/>
                  </a:lnTo>
                  <a:lnTo>
                    <a:pt x="1944" y="4277"/>
                  </a:lnTo>
                  <a:lnTo>
                    <a:pt x="1958" y="4337"/>
                  </a:lnTo>
                  <a:lnTo>
                    <a:pt x="1894" y="4328"/>
                  </a:lnTo>
                  <a:close/>
                  <a:moveTo>
                    <a:pt x="2295" y="4444"/>
                  </a:moveTo>
                  <a:lnTo>
                    <a:pt x="2295" y="4444"/>
                  </a:lnTo>
                  <a:lnTo>
                    <a:pt x="2295" y="4433"/>
                  </a:lnTo>
                  <a:lnTo>
                    <a:pt x="2294" y="4428"/>
                  </a:lnTo>
                  <a:lnTo>
                    <a:pt x="2299" y="4428"/>
                  </a:lnTo>
                  <a:cubicBezTo>
                    <a:pt x="2302" y="4428"/>
                    <a:pt x="2304" y="4427"/>
                    <a:pt x="2306" y="4426"/>
                  </a:cubicBezTo>
                  <a:lnTo>
                    <a:pt x="2306" y="4426"/>
                  </a:lnTo>
                  <a:cubicBezTo>
                    <a:pt x="2308" y="4425"/>
                    <a:pt x="2309" y="4424"/>
                    <a:pt x="2311" y="4423"/>
                  </a:cubicBezTo>
                  <a:lnTo>
                    <a:pt x="2311" y="4423"/>
                  </a:lnTo>
                  <a:cubicBezTo>
                    <a:pt x="2312" y="4421"/>
                    <a:pt x="2313" y="4419"/>
                    <a:pt x="2314" y="4417"/>
                  </a:cubicBezTo>
                  <a:cubicBezTo>
                    <a:pt x="2315" y="4415"/>
                    <a:pt x="2316" y="4412"/>
                    <a:pt x="2317" y="4409"/>
                  </a:cubicBezTo>
                  <a:lnTo>
                    <a:pt x="2317" y="4409"/>
                  </a:lnTo>
                  <a:lnTo>
                    <a:pt x="2324" y="4387"/>
                  </a:lnTo>
                  <a:lnTo>
                    <a:pt x="2378" y="4196"/>
                  </a:lnTo>
                  <a:lnTo>
                    <a:pt x="2379" y="4193"/>
                  </a:lnTo>
                  <a:lnTo>
                    <a:pt x="2382" y="4192"/>
                  </a:lnTo>
                  <a:lnTo>
                    <a:pt x="2390" y="4192"/>
                  </a:lnTo>
                  <a:lnTo>
                    <a:pt x="2393" y="4192"/>
                  </a:lnTo>
                  <a:lnTo>
                    <a:pt x="2395" y="4194"/>
                  </a:lnTo>
                  <a:lnTo>
                    <a:pt x="2483" y="4378"/>
                  </a:lnTo>
                  <a:lnTo>
                    <a:pt x="2483" y="4378"/>
                  </a:lnTo>
                  <a:cubicBezTo>
                    <a:pt x="2484" y="4380"/>
                    <a:pt x="2485" y="4383"/>
                    <a:pt x="2486" y="4386"/>
                  </a:cubicBezTo>
                  <a:lnTo>
                    <a:pt x="2486" y="4386"/>
                  </a:lnTo>
                  <a:cubicBezTo>
                    <a:pt x="2488" y="4388"/>
                    <a:pt x="2489" y="4392"/>
                    <a:pt x="2490" y="4396"/>
                  </a:cubicBezTo>
                  <a:cubicBezTo>
                    <a:pt x="2492" y="4399"/>
                    <a:pt x="2493" y="4403"/>
                    <a:pt x="2494" y="4406"/>
                  </a:cubicBezTo>
                  <a:cubicBezTo>
                    <a:pt x="2494" y="4408"/>
                    <a:pt x="2494" y="4409"/>
                    <a:pt x="2494" y="4410"/>
                  </a:cubicBezTo>
                  <a:lnTo>
                    <a:pt x="2501" y="4410"/>
                  </a:lnTo>
                  <a:lnTo>
                    <a:pt x="2512" y="4408"/>
                  </a:lnTo>
                  <a:lnTo>
                    <a:pt x="2517" y="4407"/>
                  </a:lnTo>
                  <a:lnTo>
                    <a:pt x="2517" y="4412"/>
                  </a:lnTo>
                  <a:lnTo>
                    <a:pt x="2518" y="4427"/>
                  </a:lnTo>
                  <a:lnTo>
                    <a:pt x="2519" y="4431"/>
                  </a:lnTo>
                  <a:lnTo>
                    <a:pt x="2514" y="4432"/>
                  </a:lnTo>
                  <a:lnTo>
                    <a:pt x="2438" y="4438"/>
                  </a:lnTo>
                  <a:lnTo>
                    <a:pt x="2434" y="4438"/>
                  </a:lnTo>
                  <a:lnTo>
                    <a:pt x="2433" y="4433"/>
                  </a:lnTo>
                  <a:lnTo>
                    <a:pt x="2432" y="4422"/>
                  </a:lnTo>
                  <a:lnTo>
                    <a:pt x="2432" y="4418"/>
                  </a:lnTo>
                  <a:lnTo>
                    <a:pt x="2436" y="4417"/>
                  </a:lnTo>
                  <a:cubicBezTo>
                    <a:pt x="2440" y="4417"/>
                    <a:pt x="2443" y="4416"/>
                    <a:pt x="2445" y="4415"/>
                  </a:cubicBezTo>
                  <a:cubicBezTo>
                    <a:pt x="2447" y="4415"/>
                    <a:pt x="2449" y="4414"/>
                    <a:pt x="2449" y="4413"/>
                  </a:cubicBezTo>
                  <a:lnTo>
                    <a:pt x="2449" y="4413"/>
                  </a:lnTo>
                  <a:cubicBezTo>
                    <a:pt x="2450" y="4411"/>
                    <a:pt x="2451" y="4410"/>
                    <a:pt x="2451" y="4408"/>
                  </a:cubicBezTo>
                  <a:cubicBezTo>
                    <a:pt x="2451" y="4407"/>
                    <a:pt x="2451" y="4405"/>
                    <a:pt x="2451" y="4403"/>
                  </a:cubicBezTo>
                  <a:lnTo>
                    <a:pt x="2451" y="4403"/>
                  </a:lnTo>
                  <a:cubicBezTo>
                    <a:pt x="2450" y="4401"/>
                    <a:pt x="2450" y="4399"/>
                    <a:pt x="2449" y="4397"/>
                  </a:cubicBezTo>
                  <a:lnTo>
                    <a:pt x="2449" y="4397"/>
                  </a:lnTo>
                  <a:cubicBezTo>
                    <a:pt x="2448" y="4395"/>
                    <a:pt x="2448" y="4393"/>
                    <a:pt x="2447" y="4391"/>
                  </a:cubicBezTo>
                  <a:lnTo>
                    <a:pt x="2447" y="4391"/>
                  </a:lnTo>
                  <a:lnTo>
                    <a:pt x="2434" y="4364"/>
                  </a:lnTo>
                  <a:lnTo>
                    <a:pt x="2354" y="4372"/>
                  </a:lnTo>
                  <a:lnTo>
                    <a:pt x="2346" y="4405"/>
                  </a:lnTo>
                  <a:cubicBezTo>
                    <a:pt x="2346" y="4408"/>
                    <a:pt x="2345" y="4410"/>
                    <a:pt x="2345" y="4412"/>
                  </a:cubicBezTo>
                  <a:cubicBezTo>
                    <a:pt x="2344" y="4414"/>
                    <a:pt x="2343" y="4416"/>
                    <a:pt x="2343" y="4418"/>
                  </a:cubicBezTo>
                  <a:lnTo>
                    <a:pt x="2343" y="4418"/>
                  </a:lnTo>
                  <a:lnTo>
                    <a:pt x="2342" y="4422"/>
                  </a:lnTo>
                  <a:lnTo>
                    <a:pt x="2348" y="4421"/>
                  </a:lnTo>
                  <a:lnTo>
                    <a:pt x="2360" y="4420"/>
                  </a:lnTo>
                  <a:lnTo>
                    <a:pt x="2365" y="4419"/>
                  </a:lnTo>
                  <a:lnTo>
                    <a:pt x="2366" y="4424"/>
                  </a:lnTo>
                  <a:lnTo>
                    <a:pt x="2367" y="4438"/>
                  </a:lnTo>
                  <a:lnTo>
                    <a:pt x="2367" y="4443"/>
                  </a:lnTo>
                  <a:lnTo>
                    <a:pt x="2362" y="4443"/>
                  </a:lnTo>
                  <a:lnTo>
                    <a:pt x="2300" y="4448"/>
                  </a:lnTo>
                  <a:lnTo>
                    <a:pt x="2296" y="4448"/>
                  </a:lnTo>
                  <a:lnTo>
                    <a:pt x="2295" y="4444"/>
                  </a:lnTo>
                  <a:close/>
                  <a:moveTo>
                    <a:pt x="2361" y="4348"/>
                  </a:moveTo>
                  <a:lnTo>
                    <a:pt x="2361" y="4348"/>
                  </a:lnTo>
                  <a:lnTo>
                    <a:pt x="2424" y="4343"/>
                  </a:lnTo>
                  <a:lnTo>
                    <a:pt x="2399" y="4287"/>
                  </a:lnTo>
                  <a:lnTo>
                    <a:pt x="2399" y="4287"/>
                  </a:lnTo>
                  <a:lnTo>
                    <a:pt x="2394" y="4277"/>
                  </a:lnTo>
                  <a:lnTo>
                    <a:pt x="2390" y="4267"/>
                  </a:lnTo>
                  <a:lnTo>
                    <a:pt x="2390" y="4267"/>
                  </a:lnTo>
                  <a:lnTo>
                    <a:pt x="2385" y="4258"/>
                  </a:lnTo>
                  <a:lnTo>
                    <a:pt x="2383" y="4266"/>
                  </a:lnTo>
                  <a:lnTo>
                    <a:pt x="2383" y="4266"/>
                  </a:lnTo>
                  <a:lnTo>
                    <a:pt x="2377" y="4285"/>
                  </a:lnTo>
                  <a:lnTo>
                    <a:pt x="2361" y="4348"/>
                  </a:lnTo>
                  <a:close/>
                  <a:moveTo>
                    <a:pt x="2569" y="4416"/>
                  </a:moveTo>
                  <a:lnTo>
                    <a:pt x="2569" y="4416"/>
                  </a:lnTo>
                  <a:lnTo>
                    <a:pt x="2567" y="4405"/>
                  </a:lnTo>
                  <a:lnTo>
                    <a:pt x="2566" y="4401"/>
                  </a:lnTo>
                  <a:lnTo>
                    <a:pt x="2571" y="4400"/>
                  </a:lnTo>
                  <a:cubicBezTo>
                    <a:pt x="2574" y="4399"/>
                    <a:pt x="2577" y="4398"/>
                    <a:pt x="2580" y="4396"/>
                  </a:cubicBezTo>
                  <a:lnTo>
                    <a:pt x="2580" y="4396"/>
                  </a:lnTo>
                  <a:cubicBezTo>
                    <a:pt x="2582" y="4395"/>
                    <a:pt x="2583" y="4394"/>
                    <a:pt x="2584" y="4393"/>
                  </a:cubicBezTo>
                  <a:cubicBezTo>
                    <a:pt x="2585" y="4391"/>
                    <a:pt x="2585" y="4390"/>
                    <a:pt x="2586" y="4388"/>
                  </a:cubicBezTo>
                  <a:cubicBezTo>
                    <a:pt x="2586" y="4386"/>
                    <a:pt x="2586" y="4383"/>
                    <a:pt x="2586" y="4381"/>
                  </a:cubicBezTo>
                  <a:cubicBezTo>
                    <a:pt x="2585" y="4378"/>
                    <a:pt x="2585" y="4375"/>
                    <a:pt x="2584" y="4371"/>
                  </a:cubicBezTo>
                  <a:cubicBezTo>
                    <a:pt x="2584" y="4368"/>
                    <a:pt x="2583" y="4364"/>
                    <a:pt x="2583" y="4360"/>
                  </a:cubicBezTo>
                  <a:lnTo>
                    <a:pt x="2558" y="4219"/>
                  </a:lnTo>
                  <a:cubicBezTo>
                    <a:pt x="2557" y="4217"/>
                    <a:pt x="2557" y="4214"/>
                    <a:pt x="2557" y="4212"/>
                  </a:cubicBezTo>
                  <a:lnTo>
                    <a:pt x="2557" y="4212"/>
                  </a:lnTo>
                  <a:lnTo>
                    <a:pt x="2556" y="4206"/>
                  </a:lnTo>
                  <a:lnTo>
                    <a:pt x="2556" y="4206"/>
                  </a:lnTo>
                  <a:lnTo>
                    <a:pt x="2555" y="4200"/>
                  </a:lnTo>
                  <a:lnTo>
                    <a:pt x="2549" y="4201"/>
                  </a:lnTo>
                  <a:lnTo>
                    <a:pt x="2537" y="4204"/>
                  </a:lnTo>
                  <a:lnTo>
                    <a:pt x="2532" y="4205"/>
                  </a:lnTo>
                  <a:lnTo>
                    <a:pt x="2531" y="4200"/>
                  </a:lnTo>
                  <a:lnTo>
                    <a:pt x="2529" y="4186"/>
                  </a:lnTo>
                  <a:lnTo>
                    <a:pt x="2528" y="4182"/>
                  </a:lnTo>
                  <a:lnTo>
                    <a:pt x="2532" y="4181"/>
                  </a:lnTo>
                  <a:lnTo>
                    <a:pt x="2569" y="4174"/>
                  </a:lnTo>
                  <a:cubicBezTo>
                    <a:pt x="2576" y="4172"/>
                    <a:pt x="2582" y="4171"/>
                    <a:pt x="2588" y="4170"/>
                  </a:cubicBezTo>
                  <a:cubicBezTo>
                    <a:pt x="2595" y="4169"/>
                    <a:pt x="2601" y="4168"/>
                    <a:pt x="2608" y="4167"/>
                  </a:cubicBezTo>
                  <a:cubicBezTo>
                    <a:pt x="2618" y="4165"/>
                    <a:pt x="2628" y="4164"/>
                    <a:pt x="2637" y="4164"/>
                  </a:cubicBezTo>
                  <a:cubicBezTo>
                    <a:pt x="2646" y="4164"/>
                    <a:pt x="2654" y="4164"/>
                    <a:pt x="2662" y="4166"/>
                  </a:cubicBezTo>
                  <a:cubicBezTo>
                    <a:pt x="2669" y="4167"/>
                    <a:pt x="2675" y="4169"/>
                    <a:pt x="2681" y="4172"/>
                  </a:cubicBezTo>
                  <a:cubicBezTo>
                    <a:pt x="2687" y="4174"/>
                    <a:pt x="2692" y="4178"/>
                    <a:pt x="2696" y="4182"/>
                  </a:cubicBezTo>
                  <a:cubicBezTo>
                    <a:pt x="2705" y="4190"/>
                    <a:pt x="2710" y="4201"/>
                    <a:pt x="2712" y="4214"/>
                  </a:cubicBezTo>
                  <a:cubicBezTo>
                    <a:pt x="2713" y="4219"/>
                    <a:pt x="2714" y="4223"/>
                    <a:pt x="2714" y="4228"/>
                  </a:cubicBezTo>
                  <a:lnTo>
                    <a:pt x="2714" y="4228"/>
                  </a:lnTo>
                  <a:cubicBezTo>
                    <a:pt x="2714" y="4233"/>
                    <a:pt x="2713" y="4238"/>
                    <a:pt x="2712" y="4243"/>
                  </a:cubicBezTo>
                  <a:lnTo>
                    <a:pt x="2712" y="4243"/>
                  </a:lnTo>
                  <a:cubicBezTo>
                    <a:pt x="2711" y="4248"/>
                    <a:pt x="2709" y="4253"/>
                    <a:pt x="2707" y="4258"/>
                  </a:cubicBezTo>
                  <a:cubicBezTo>
                    <a:pt x="2704" y="4263"/>
                    <a:pt x="2701" y="4267"/>
                    <a:pt x="2697" y="4272"/>
                  </a:cubicBezTo>
                  <a:lnTo>
                    <a:pt x="2697" y="4272"/>
                  </a:lnTo>
                  <a:cubicBezTo>
                    <a:pt x="2693" y="4276"/>
                    <a:pt x="2687" y="4281"/>
                    <a:pt x="2681" y="4285"/>
                  </a:cubicBezTo>
                  <a:lnTo>
                    <a:pt x="2681" y="4285"/>
                  </a:lnTo>
                  <a:cubicBezTo>
                    <a:pt x="2677" y="4287"/>
                    <a:pt x="2673" y="4290"/>
                    <a:pt x="2668" y="4292"/>
                  </a:cubicBezTo>
                  <a:cubicBezTo>
                    <a:pt x="2670" y="4294"/>
                    <a:pt x="2673" y="4296"/>
                    <a:pt x="2675" y="4298"/>
                  </a:cubicBezTo>
                  <a:lnTo>
                    <a:pt x="2675" y="4298"/>
                  </a:lnTo>
                  <a:lnTo>
                    <a:pt x="2681" y="4305"/>
                  </a:lnTo>
                  <a:lnTo>
                    <a:pt x="2681" y="4305"/>
                  </a:lnTo>
                  <a:lnTo>
                    <a:pt x="2689" y="4313"/>
                  </a:lnTo>
                  <a:lnTo>
                    <a:pt x="2689" y="4313"/>
                  </a:lnTo>
                  <a:lnTo>
                    <a:pt x="2717" y="4344"/>
                  </a:lnTo>
                  <a:lnTo>
                    <a:pt x="2717" y="4344"/>
                  </a:lnTo>
                  <a:cubicBezTo>
                    <a:pt x="2720" y="4346"/>
                    <a:pt x="2722" y="4349"/>
                    <a:pt x="2724" y="4351"/>
                  </a:cubicBezTo>
                  <a:cubicBezTo>
                    <a:pt x="2726" y="4353"/>
                    <a:pt x="2729" y="4356"/>
                    <a:pt x="2731" y="4358"/>
                  </a:cubicBezTo>
                  <a:cubicBezTo>
                    <a:pt x="2733" y="4359"/>
                    <a:pt x="2735" y="4361"/>
                    <a:pt x="2737" y="4362"/>
                  </a:cubicBezTo>
                  <a:cubicBezTo>
                    <a:pt x="2739" y="4364"/>
                    <a:pt x="2741" y="4365"/>
                    <a:pt x="2743" y="4366"/>
                  </a:cubicBezTo>
                  <a:cubicBezTo>
                    <a:pt x="2745" y="4366"/>
                    <a:pt x="2748" y="4367"/>
                    <a:pt x="2750" y="4367"/>
                  </a:cubicBezTo>
                  <a:cubicBezTo>
                    <a:pt x="2753" y="4367"/>
                    <a:pt x="2756" y="4367"/>
                    <a:pt x="2759" y="4367"/>
                  </a:cubicBezTo>
                  <a:lnTo>
                    <a:pt x="2763" y="4366"/>
                  </a:lnTo>
                  <a:lnTo>
                    <a:pt x="2764" y="4370"/>
                  </a:lnTo>
                  <a:lnTo>
                    <a:pt x="2766" y="4381"/>
                  </a:lnTo>
                  <a:lnTo>
                    <a:pt x="2767" y="4386"/>
                  </a:lnTo>
                  <a:lnTo>
                    <a:pt x="2762" y="4386"/>
                  </a:lnTo>
                  <a:lnTo>
                    <a:pt x="2721" y="4394"/>
                  </a:lnTo>
                  <a:lnTo>
                    <a:pt x="2719" y="4394"/>
                  </a:lnTo>
                  <a:lnTo>
                    <a:pt x="2718" y="4393"/>
                  </a:lnTo>
                  <a:cubicBezTo>
                    <a:pt x="2714" y="4391"/>
                    <a:pt x="2710" y="4388"/>
                    <a:pt x="2707" y="4386"/>
                  </a:cubicBezTo>
                  <a:cubicBezTo>
                    <a:pt x="2704" y="4383"/>
                    <a:pt x="2701" y="4381"/>
                    <a:pt x="2698" y="4378"/>
                  </a:cubicBezTo>
                  <a:cubicBezTo>
                    <a:pt x="2695" y="4376"/>
                    <a:pt x="2692" y="4373"/>
                    <a:pt x="2690" y="4370"/>
                  </a:cubicBezTo>
                  <a:cubicBezTo>
                    <a:pt x="2687" y="4367"/>
                    <a:pt x="2684" y="4364"/>
                    <a:pt x="2681" y="4361"/>
                  </a:cubicBezTo>
                  <a:lnTo>
                    <a:pt x="2681" y="4361"/>
                  </a:lnTo>
                  <a:lnTo>
                    <a:pt x="2653" y="4330"/>
                  </a:lnTo>
                  <a:lnTo>
                    <a:pt x="2653" y="4330"/>
                  </a:lnTo>
                  <a:lnTo>
                    <a:pt x="2647" y="4323"/>
                  </a:lnTo>
                  <a:lnTo>
                    <a:pt x="2647" y="4323"/>
                  </a:lnTo>
                  <a:lnTo>
                    <a:pt x="2640" y="4315"/>
                  </a:lnTo>
                  <a:lnTo>
                    <a:pt x="2640" y="4315"/>
                  </a:lnTo>
                  <a:cubicBezTo>
                    <a:pt x="2638" y="4313"/>
                    <a:pt x="2636" y="4311"/>
                    <a:pt x="2634" y="4309"/>
                  </a:cubicBezTo>
                  <a:cubicBezTo>
                    <a:pt x="2632" y="4307"/>
                    <a:pt x="2630" y="4305"/>
                    <a:pt x="2628" y="4304"/>
                  </a:cubicBezTo>
                  <a:lnTo>
                    <a:pt x="2625" y="4305"/>
                  </a:lnTo>
                  <a:lnTo>
                    <a:pt x="2624" y="4305"/>
                  </a:lnTo>
                  <a:lnTo>
                    <a:pt x="2619" y="4306"/>
                  </a:lnTo>
                  <a:lnTo>
                    <a:pt x="2619" y="4306"/>
                  </a:lnTo>
                  <a:lnTo>
                    <a:pt x="2613" y="4307"/>
                  </a:lnTo>
                  <a:lnTo>
                    <a:pt x="2613" y="4307"/>
                  </a:lnTo>
                  <a:lnTo>
                    <a:pt x="2612" y="4307"/>
                  </a:lnTo>
                  <a:lnTo>
                    <a:pt x="2622" y="4366"/>
                  </a:lnTo>
                  <a:lnTo>
                    <a:pt x="2622" y="4366"/>
                  </a:lnTo>
                  <a:lnTo>
                    <a:pt x="2624" y="4374"/>
                  </a:lnTo>
                  <a:lnTo>
                    <a:pt x="2624" y="4374"/>
                  </a:lnTo>
                  <a:lnTo>
                    <a:pt x="2625" y="4381"/>
                  </a:lnTo>
                  <a:lnTo>
                    <a:pt x="2625" y="4381"/>
                  </a:lnTo>
                  <a:cubicBezTo>
                    <a:pt x="2625" y="4383"/>
                    <a:pt x="2625" y="4385"/>
                    <a:pt x="2626" y="4387"/>
                  </a:cubicBezTo>
                  <a:lnTo>
                    <a:pt x="2628" y="4387"/>
                  </a:lnTo>
                  <a:lnTo>
                    <a:pt x="2632" y="4386"/>
                  </a:lnTo>
                  <a:lnTo>
                    <a:pt x="2636" y="4385"/>
                  </a:lnTo>
                  <a:lnTo>
                    <a:pt x="2636" y="4385"/>
                  </a:lnTo>
                  <a:lnTo>
                    <a:pt x="2640" y="4384"/>
                  </a:lnTo>
                  <a:lnTo>
                    <a:pt x="2640" y="4384"/>
                  </a:lnTo>
                  <a:lnTo>
                    <a:pt x="2644" y="4383"/>
                  </a:lnTo>
                  <a:lnTo>
                    <a:pt x="2648" y="4382"/>
                  </a:lnTo>
                  <a:lnTo>
                    <a:pt x="2649" y="4387"/>
                  </a:lnTo>
                  <a:lnTo>
                    <a:pt x="2652" y="4401"/>
                  </a:lnTo>
                  <a:lnTo>
                    <a:pt x="2652" y="4406"/>
                  </a:lnTo>
                  <a:lnTo>
                    <a:pt x="2648" y="4406"/>
                  </a:lnTo>
                  <a:lnTo>
                    <a:pt x="2574" y="4419"/>
                  </a:lnTo>
                  <a:lnTo>
                    <a:pt x="2570" y="4420"/>
                  </a:lnTo>
                  <a:lnTo>
                    <a:pt x="2569" y="4416"/>
                  </a:lnTo>
                  <a:close/>
                  <a:moveTo>
                    <a:pt x="2624" y="4283"/>
                  </a:moveTo>
                  <a:lnTo>
                    <a:pt x="2624" y="4283"/>
                  </a:lnTo>
                  <a:cubicBezTo>
                    <a:pt x="2630" y="4282"/>
                    <a:pt x="2635" y="4280"/>
                    <a:pt x="2640" y="4278"/>
                  </a:cubicBezTo>
                  <a:lnTo>
                    <a:pt x="2640" y="4278"/>
                  </a:lnTo>
                  <a:cubicBezTo>
                    <a:pt x="2645" y="4277"/>
                    <a:pt x="2649" y="4275"/>
                    <a:pt x="2653" y="4272"/>
                  </a:cubicBezTo>
                  <a:cubicBezTo>
                    <a:pt x="2657" y="4270"/>
                    <a:pt x="2660" y="4267"/>
                    <a:pt x="2663" y="4264"/>
                  </a:cubicBezTo>
                  <a:cubicBezTo>
                    <a:pt x="2666" y="4261"/>
                    <a:pt x="2668" y="4258"/>
                    <a:pt x="2670" y="4254"/>
                  </a:cubicBezTo>
                  <a:cubicBezTo>
                    <a:pt x="2672" y="4250"/>
                    <a:pt x="2673" y="4246"/>
                    <a:pt x="2673" y="4241"/>
                  </a:cubicBezTo>
                  <a:cubicBezTo>
                    <a:pt x="2673" y="4236"/>
                    <a:pt x="2673" y="4231"/>
                    <a:pt x="2672" y="4225"/>
                  </a:cubicBezTo>
                  <a:cubicBezTo>
                    <a:pt x="2671" y="4221"/>
                    <a:pt x="2670" y="4217"/>
                    <a:pt x="2669" y="4214"/>
                  </a:cubicBezTo>
                  <a:cubicBezTo>
                    <a:pt x="2668" y="4211"/>
                    <a:pt x="2667" y="4208"/>
                    <a:pt x="2665" y="4205"/>
                  </a:cubicBezTo>
                  <a:cubicBezTo>
                    <a:pt x="2664" y="4203"/>
                    <a:pt x="2662" y="4200"/>
                    <a:pt x="2660" y="4198"/>
                  </a:cubicBezTo>
                  <a:lnTo>
                    <a:pt x="2660" y="4198"/>
                  </a:lnTo>
                  <a:cubicBezTo>
                    <a:pt x="2658" y="4196"/>
                    <a:pt x="2656" y="4195"/>
                    <a:pt x="2654" y="4193"/>
                  </a:cubicBezTo>
                  <a:cubicBezTo>
                    <a:pt x="2651" y="4192"/>
                    <a:pt x="2648" y="4190"/>
                    <a:pt x="2645" y="4189"/>
                  </a:cubicBezTo>
                  <a:cubicBezTo>
                    <a:pt x="2642" y="4189"/>
                    <a:pt x="2639" y="4188"/>
                    <a:pt x="2635" y="4188"/>
                  </a:cubicBezTo>
                  <a:cubicBezTo>
                    <a:pt x="2628" y="4187"/>
                    <a:pt x="2620" y="4187"/>
                    <a:pt x="2610" y="4189"/>
                  </a:cubicBezTo>
                  <a:cubicBezTo>
                    <a:pt x="2606" y="4190"/>
                    <a:pt x="2603" y="4191"/>
                    <a:pt x="2601" y="4192"/>
                  </a:cubicBezTo>
                  <a:cubicBezTo>
                    <a:pt x="2599" y="4193"/>
                    <a:pt x="2598" y="4194"/>
                    <a:pt x="2597" y="4195"/>
                  </a:cubicBezTo>
                  <a:lnTo>
                    <a:pt x="2597" y="4195"/>
                  </a:lnTo>
                  <a:cubicBezTo>
                    <a:pt x="2596" y="4196"/>
                    <a:pt x="2595" y="4198"/>
                    <a:pt x="2595" y="4200"/>
                  </a:cubicBezTo>
                  <a:lnTo>
                    <a:pt x="2595" y="4200"/>
                  </a:lnTo>
                  <a:cubicBezTo>
                    <a:pt x="2595" y="4202"/>
                    <a:pt x="2595" y="4204"/>
                    <a:pt x="2595" y="4206"/>
                  </a:cubicBezTo>
                  <a:cubicBezTo>
                    <a:pt x="2595" y="4209"/>
                    <a:pt x="2596" y="4212"/>
                    <a:pt x="2596" y="4216"/>
                  </a:cubicBezTo>
                  <a:cubicBezTo>
                    <a:pt x="2597" y="4219"/>
                    <a:pt x="2597" y="4223"/>
                    <a:pt x="2598" y="4227"/>
                  </a:cubicBezTo>
                  <a:lnTo>
                    <a:pt x="2608" y="4285"/>
                  </a:lnTo>
                  <a:lnTo>
                    <a:pt x="2614" y="4285"/>
                  </a:lnTo>
                  <a:cubicBezTo>
                    <a:pt x="2615" y="4285"/>
                    <a:pt x="2617" y="4284"/>
                    <a:pt x="2619" y="4284"/>
                  </a:cubicBezTo>
                  <a:cubicBezTo>
                    <a:pt x="2620" y="4284"/>
                    <a:pt x="2622" y="4283"/>
                    <a:pt x="2624" y="4283"/>
                  </a:cubicBezTo>
                  <a:close/>
                  <a:moveTo>
                    <a:pt x="2931" y="4336"/>
                  </a:moveTo>
                  <a:lnTo>
                    <a:pt x="2931" y="4336"/>
                  </a:lnTo>
                  <a:cubicBezTo>
                    <a:pt x="2920" y="4340"/>
                    <a:pt x="2910" y="4342"/>
                    <a:pt x="2899" y="4343"/>
                  </a:cubicBezTo>
                  <a:cubicBezTo>
                    <a:pt x="2889" y="4344"/>
                    <a:pt x="2879" y="4344"/>
                    <a:pt x="2869" y="4342"/>
                  </a:cubicBezTo>
                  <a:cubicBezTo>
                    <a:pt x="2859" y="4340"/>
                    <a:pt x="2849" y="4337"/>
                    <a:pt x="2840" y="4333"/>
                  </a:cubicBezTo>
                  <a:cubicBezTo>
                    <a:pt x="2832" y="4328"/>
                    <a:pt x="2823" y="4322"/>
                    <a:pt x="2816" y="4315"/>
                  </a:cubicBezTo>
                  <a:cubicBezTo>
                    <a:pt x="2808" y="4308"/>
                    <a:pt x="2801" y="4300"/>
                    <a:pt x="2796" y="4291"/>
                  </a:cubicBezTo>
                  <a:cubicBezTo>
                    <a:pt x="2790" y="4281"/>
                    <a:pt x="2785" y="4271"/>
                    <a:pt x="2781" y="4259"/>
                  </a:cubicBezTo>
                  <a:cubicBezTo>
                    <a:pt x="2778" y="4251"/>
                    <a:pt x="2776" y="4243"/>
                    <a:pt x="2775" y="4235"/>
                  </a:cubicBezTo>
                  <a:cubicBezTo>
                    <a:pt x="2774" y="4228"/>
                    <a:pt x="2773" y="4220"/>
                    <a:pt x="2773" y="4211"/>
                  </a:cubicBezTo>
                  <a:cubicBezTo>
                    <a:pt x="2773" y="4203"/>
                    <a:pt x="2773" y="4195"/>
                    <a:pt x="2774" y="4187"/>
                  </a:cubicBezTo>
                  <a:cubicBezTo>
                    <a:pt x="2776" y="4180"/>
                    <a:pt x="2778" y="4172"/>
                    <a:pt x="2780" y="4164"/>
                  </a:cubicBezTo>
                  <a:cubicBezTo>
                    <a:pt x="2783" y="4157"/>
                    <a:pt x="2787" y="4149"/>
                    <a:pt x="2791" y="4143"/>
                  </a:cubicBezTo>
                  <a:cubicBezTo>
                    <a:pt x="2796" y="4136"/>
                    <a:pt x="2801" y="4129"/>
                    <a:pt x="2807" y="4123"/>
                  </a:cubicBezTo>
                  <a:cubicBezTo>
                    <a:pt x="2813" y="4117"/>
                    <a:pt x="2820" y="4112"/>
                    <a:pt x="2827" y="4107"/>
                  </a:cubicBezTo>
                  <a:cubicBezTo>
                    <a:pt x="2835" y="4103"/>
                    <a:pt x="2844" y="4099"/>
                    <a:pt x="2853" y="4096"/>
                  </a:cubicBezTo>
                  <a:cubicBezTo>
                    <a:pt x="2857" y="4094"/>
                    <a:pt x="2861" y="4093"/>
                    <a:pt x="2865" y="4092"/>
                  </a:cubicBezTo>
                  <a:cubicBezTo>
                    <a:pt x="2869" y="4091"/>
                    <a:pt x="2874" y="4090"/>
                    <a:pt x="2878" y="4090"/>
                  </a:cubicBezTo>
                  <a:cubicBezTo>
                    <a:pt x="2882" y="4089"/>
                    <a:pt x="2886" y="4089"/>
                    <a:pt x="2890" y="4088"/>
                  </a:cubicBezTo>
                  <a:cubicBezTo>
                    <a:pt x="2894" y="4088"/>
                    <a:pt x="2899" y="4088"/>
                    <a:pt x="2903" y="4088"/>
                  </a:cubicBezTo>
                  <a:cubicBezTo>
                    <a:pt x="2907" y="4088"/>
                    <a:pt x="2911" y="4089"/>
                    <a:pt x="2915" y="4089"/>
                  </a:cubicBezTo>
                  <a:lnTo>
                    <a:pt x="2918" y="4089"/>
                  </a:lnTo>
                  <a:lnTo>
                    <a:pt x="2915" y="4083"/>
                  </a:lnTo>
                  <a:lnTo>
                    <a:pt x="2913" y="4078"/>
                  </a:lnTo>
                  <a:lnTo>
                    <a:pt x="2918" y="4076"/>
                  </a:lnTo>
                  <a:lnTo>
                    <a:pt x="2935" y="4071"/>
                  </a:lnTo>
                  <a:lnTo>
                    <a:pt x="2940" y="4069"/>
                  </a:lnTo>
                  <a:lnTo>
                    <a:pt x="2941" y="4073"/>
                  </a:lnTo>
                  <a:lnTo>
                    <a:pt x="2965" y="4146"/>
                  </a:lnTo>
                  <a:lnTo>
                    <a:pt x="2967" y="4150"/>
                  </a:lnTo>
                  <a:lnTo>
                    <a:pt x="2962" y="4152"/>
                  </a:lnTo>
                  <a:lnTo>
                    <a:pt x="2951" y="4155"/>
                  </a:lnTo>
                  <a:lnTo>
                    <a:pt x="2947" y="4157"/>
                  </a:lnTo>
                  <a:lnTo>
                    <a:pt x="2945" y="4153"/>
                  </a:lnTo>
                  <a:cubicBezTo>
                    <a:pt x="2943" y="4147"/>
                    <a:pt x="2940" y="4141"/>
                    <a:pt x="2937" y="4136"/>
                  </a:cubicBezTo>
                  <a:cubicBezTo>
                    <a:pt x="2933" y="4132"/>
                    <a:pt x="2929" y="4128"/>
                    <a:pt x="2925" y="4125"/>
                  </a:cubicBezTo>
                  <a:cubicBezTo>
                    <a:pt x="2921" y="4121"/>
                    <a:pt x="2916" y="4119"/>
                    <a:pt x="2911" y="4117"/>
                  </a:cubicBezTo>
                  <a:cubicBezTo>
                    <a:pt x="2906" y="4115"/>
                    <a:pt x="2901" y="4113"/>
                    <a:pt x="2896" y="4113"/>
                  </a:cubicBezTo>
                  <a:cubicBezTo>
                    <a:pt x="2885" y="4111"/>
                    <a:pt x="2874" y="4112"/>
                    <a:pt x="2862" y="4116"/>
                  </a:cubicBezTo>
                  <a:cubicBezTo>
                    <a:pt x="2857" y="4118"/>
                    <a:pt x="2852" y="4120"/>
                    <a:pt x="2848" y="4123"/>
                  </a:cubicBezTo>
                  <a:cubicBezTo>
                    <a:pt x="2843" y="4126"/>
                    <a:pt x="2839" y="4129"/>
                    <a:pt x="2835" y="4133"/>
                  </a:cubicBezTo>
                  <a:cubicBezTo>
                    <a:pt x="2832" y="4137"/>
                    <a:pt x="2828" y="4141"/>
                    <a:pt x="2825" y="4146"/>
                  </a:cubicBezTo>
                  <a:cubicBezTo>
                    <a:pt x="2822" y="4151"/>
                    <a:pt x="2820" y="4156"/>
                    <a:pt x="2818" y="4161"/>
                  </a:cubicBezTo>
                  <a:cubicBezTo>
                    <a:pt x="2815" y="4167"/>
                    <a:pt x="2814" y="4172"/>
                    <a:pt x="2813" y="4178"/>
                  </a:cubicBezTo>
                  <a:lnTo>
                    <a:pt x="2813" y="4178"/>
                  </a:lnTo>
                  <a:cubicBezTo>
                    <a:pt x="2812" y="4184"/>
                    <a:pt x="2811" y="4191"/>
                    <a:pt x="2811" y="4197"/>
                  </a:cubicBezTo>
                  <a:cubicBezTo>
                    <a:pt x="2811" y="4210"/>
                    <a:pt x="2813" y="4224"/>
                    <a:pt x="2818" y="4238"/>
                  </a:cubicBezTo>
                  <a:cubicBezTo>
                    <a:pt x="2821" y="4248"/>
                    <a:pt x="2825" y="4257"/>
                    <a:pt x="2830" y="4265"/>
                  </a:cubicBezTo>
                  <a:cubicBezTo>
                    <a:pt x="2834" y="4272"/>
                    <a:pt x="2840" y="4280"/>
                    <a:pt x="2846" y="4286"/>
                  </a:cubicBezTo>
                  <a:cubicBezTo>
                    <a:pt x="2852" y="4292"/>
                    <a:pt x="2858" y="4297"/>
                    <a:pt x="2865" y="4302"/>
                  </a:cubicBezTo>
                  <a:cubicBezTo>
                    <a:pt x="2871" y="4306"/>
                    <a:pt x="2878" y="4309"/>
                    <a:pt x="2886" y="4311"/>
                  </a:cubicBezTo>
                  <a:cubicBezTo>
                    <a:pt x="2893" y="4313"/>
                    <a:pt x="2901" y="4314"/>
                    <a:pt x="2908" y="4314"/>
                  </a:cubicBezTo>
                  <a:cubicBezTo>
                    <a:pt x="2916" y="4314"/>
                    <a:pt x="2924" y="4312"/>
                    <a:pt x="2931" y="4310"/>
                  </a:cubicBezTo>
                  <a:cubicBezTo>
                    <a:pt x="2934" y="4309"/>
                    <a:pt x="2937" y="4308"/>
                    <a:pt x="2940" y="4306"/>
                  </a:cubicBezTo>
                  <a:cubicBezTo>
                    <a:pt x="2942" y="4305"/>
                    <a:pt x="2945" y="4304"/>
                    <a:pt x="2948" y="4302"/>
                  </a:cubicBezTo>
                  <a:cubicBezTo>
                    <a:pt x="2951" y="4301"/>
                    <a:pt x="2954" y="4299"/>
                    <a:pt x="2956" y="4297"/>
                  </a:cubicBezTo>
                  <a:lnTo>
                    <a:pt x="2956" y="4297"/>
                  </a:lnTo>
                  <a:cubicBezTo>
                    <a:pt x="2959" y="4296"/>
                    <a:pt x="2962" y="4294"/>
                    <a:pt x="2964" y="4291"/>
                  </a:cubicBezTo>
                  <a:cubicBezTo>
                    <a:pt x="2967" y="4289"/>
                    <a:pt x="2969" y="4287"/>
                    <a:pt x="2972" y="4285"/>
                  </a:cubicBezTo>
                  <a:cubicBezTo>
                    <a:pt x="2973" y="4283"/>
                    <a:pt x="2975" y="4281"/>
                    <a:pt x="2976" y="4279"/>
                  </a:cubicBezTo>
                  <a:lnTo>
                    <a:pt x="2964" y="4243"/>
                  </a:lnTo>
                  <a:lnTo>
                    <a:pt x="2959" y="4228"/>
                  </a:lnTo>
                  <a:lnTo>
                    <a:pt x="2956" y="4217"/>
                  </a:lnTo>
                  <a:lnTo>
                    <a:pt x="2949" y="4220"/>
                  </a:lnTo>
                  <a:lnTo>
                    <a:pt x="2938" y="4224"/>
                  </a:lnTo>
                  <a:lnTo>
                    <a:pt x="2934" y="4226"/>
                  </a:lnTo>
                  <a:lnTo>
                    <a:pt x="2932" y="4221"/>
                  </a:lnTo>
                  <a:lnTo>
                    <a:pt x="2928" y="4207"/>
                  </a:lnTo>
                  <a:lnTo>
                    <a:pt x="2926" y="4203"/>
                  </a:lnTo>
                  <a:lnTo>
                    <a:pt x="2930" y="4201"/>
                  </a:lnTo>
                  <a:lnTo>
                    <a:pt x="3002" y="4177"/>
                  </a:lnTo>
                  <a:lnTo>
                    <a:pt x="3006" y="4176"/>
                  </a:lnTo>
                  <a:lnTo>
                    <a:pt x="3008" y="4180"/>
                  </a:lnTo>
                  <a:lnTo>
                    <a:pt x="3011" y="4191"/>
                  </a:lnTo>
                  <a:lnTo>
                    <a:pt x="3013" y="4195"/>
                  </a:lnTo>
                  <a:lnTo>
                    <a:pt x="3008" y="4197"/>
                  </a:lnTo>
                  <a:cubicBezTo>
                    <a:pt x="3006" y="4197"/>
                    <a:pt x="3004" y="4198"/>
                    <a:pt x="3002" y="4200"/>
                  </a:cubicBezTo>
                  <a:cubicBezTo>
                    <a:pt x="3001" y="4201"/>
                    <a:pt x="3000" y="4202"/>
                    <a:pt x="2999" y="4203"/>
                  </a:cubicBezTo>
                  <a:lnTo>
                    <a:pt x="2999" y="4203"/>
                  </a:lnTo>
                  <a:cubicBezTo>
                    <a:pt x="2998" y="4205"/>
                    <a:pt x="2997" y="4207"/>
                    <a:pt x="2997" y="4209"/>
                  </a:cubicBezTo>
                  <a:cubicBezTo>
                    <a:pt x="2997" y="4211"/>
                    <a:pt x="2996" y="4212"/>
                    <a:pt x="2996" y="4214"/>
                  </a:cubicBezTo>
                  <a:cubicBezTo>
                    <a:pt x="2997" y="4217"/>
                    <a:pt x="2997" y="4219"/>
                    <a:pt x="2997" y="4221"/>
                  </a:cubicBezTo>
                  <a:cubicBezTo>
                    <a:pt x="2997" y="4223"/>
                    <a:pt x="2998" y="4225"/>
                    <a:pt x="2998" y="4227"/>
                  </a:cubicBezTo>
                  <a:lnTo>
                    <a:pt x="3000" y="4232"/>
                  </a:lnTo>
                  <a:lnTo>
                    <a:pt x="3001" y="4236"/>
                  </a:lnTo>
                  <a:lnTo>
                    <a:pt x="3017" y="4284"/>
                  </a:lnTo>
                  <a:lnTo>
                    <a:pt x="3019" y="4289"/>
                  </a:lnTo>
                  <a:lnTo>
                    <a:pt x="3014" y="4290"/>
                  </a:lnTo>
                  <a:lnTo>
                    <a:pt x="3006" y="4293"/>
                  </a:lnTo>
                  <a:cubicBezTo>
                    <a:pt x="3004" y="4293"/>
                    <a:pt x="3003" y="4294"/>
                    <a:pt x="3001" y="4295"/>
                  </a:cubicBezTo>
                  <a:cubicBezTo>
                    <a:pt x="2998" y="4296"/>
                    <a:pt x="2996" y="4298"/>
                    <a:pt x="2994" y="4299"/>
                  </a:cubicBezTo>
                  <a:cubicBezTo>
                    <a:pt x="2991" y="4301"/>
                    <a:pt x="2988" y="4302"/>
                    <a:pt x="2985" y="4305"/>
                  </a:cubicBezTo>
                  <a:cubicBezTo>
                    <a:pt x="2982" y="4307"/>
                    <a:pt x="2979" y="4309"/>
                    <a:pt x="2976" y="4312"/>
                  </a:cubicBezTo>
                  <a:cubicBezTo>
                    <a:pt x="2973" y="4314"/>
                    <a:pt x="2970" y="4317"/>
                    <a:pt x="2966" y="4319"/>
                  </a:cubicBezTo>
                  <a:cubicBezTo>
                    <a:pt x="2963" y="4321"/>
                    <a:pt x="2959" y="4324"/>
                    <a:pt x="2955" y="4326"/>
                  </a:cubicBezTo>
                  <a:cubicBezTo>
                    <a:pt x="2951" y="4328"/>
                    <a:pt x="2947" y="4330"/>
                    <a:pt x="2943" y="4332"/>
                  </a:cubicBezTo>
                  <a:cubicBezTo>
                    <a:pt x="2939" y="4334"/>
                    <a:pt x="2935" y="4335"/>
                    <a:pt x="2931" y="4336"/>
                  </a:cubicBezTo>
                  <a:close/>
                  <a:moveTo>
                    <a:pt x="3166" y="4135"/>
                  </a:moveTo>
                  <a:lnTo>
                    <a:pt x="3166" y="4135"/>
                  </a:lnTo>
                  <a:lnTo>
                    <a:pt x="3168" y="4140"/>
                  </a:lnTo>
                  <a:lnTo>
                    <a:pt x="3172" y="4137"/>
                  </a:lnTo>
                  <a:lnTo>
                    <a:pt x="3182" y="4132"/>
                  </a:lnTo>
                  <a:lnTo>
                    <a:pt x="3186" y="4130"/>
                  </a:lnTo>
                  <a:lnTo>
                    <a:pt x="3184" y="4126"/>
                  </a:lnTo>
                  <a:lnTo>
                    <a:pt x="3151" y="4064"/>
                  </a:lnTo>
                  <a:lnTo>
                    <a:pt x="3149" y="4060"/>
                  </a:lnTo>
                  <a:lnTo>
                    <a:pt x="3145" y="4062"/>
                  </a:lnTo>
                  <a:lnTo>
                    <a:pt x="3132" y="4069"/>
                  </a:lnTo>
                  <a:lnTo>
                    <a:pt x="3128" y="4071"/>
                  </a:lnTo>
                  <a:lnTo>
                    <a:pt x="3130" y="4075"/>
                  </a:lnTo>
                  <a:lnTo>
                    <a:pt x="3143" y="4096"/>
                  </a:lnTo>
                  <a:lnTo>
                    <a:pt x="3096" y="4120"/>
                  </a:lnTo>
                  <a:lnTo>
                    <a:pt x="3073" y="4076"/>
                  </a:lnTo>
                  <a:cubicBezTo>
                    <a:pt x="3071" y="4073"/>
                    <a:pt x="3070" y="4069"/>
                    <a:pt x="3068" y="4066"/>
                  </a:cubicBezTo>
                  <a:lnTo>
                    <a:pt x="3068" y="4066"/>
                  </a:lnTo>
                  <a:cubicBezTo>
                    <a:pt x="3067" y="4062"/>
                    <a:pt x="3065" y="4059"/>
                    <a:pt x="3065" y="4057"/>
                  </a:cubicBezTo>
                  <a:cubicBezTo>
                    <a:pt x="3064" y="4055"/>
                    <a:pt x="3063" y="4053"/>
                    <a:pt x="3063" y="4051"/>
                  </a:cubicBezTo>
                  <a:cubicBezTo>
                    <a:pt x="3063" y="4049"/>
                    <a:pt x="3064" y="4047"/>
                    <a:pt x="3064" y="4046"/>
                  </a:cubicBezTo>
                  <a:lnTo>
                    <a:pt x="3064" y="4046"/>
                  </a:lnTo>
                  <a:cubicBezTo>
                    <a:pt x="3066" y="4043"/>
                    <a:pt x="3070" y="4039"/>
                    <a:pt x="3076" y="4036"/>
                  </a:cubicBezTo>
                  <a:lnTo>
                    <a:pt x="3101" y="4022"/>
                  </a:lnTo>
                  <a:lnTo>
                    <a:pt x="3101" y="4022"/>
                  </a:lnTo>
                  <a:cubicBezTo>
                    <a:pt x="3104" y="4020"/>
                    <a:pt x="3108" y="4019"/>
                    <a:pt x="3111" y="4017"/>
                  </a:cubicBezTo>
                  <a:cubicBezTo>
                    <a:pt x="3114" y="4016"/>
                    <a:pt x="3118" y="4015"/>
                    <a:pt x="3121" y="4015"/>
                  </a:cubicBezTo>
                  <a:cubicBezTo>
                    <a:pt x="3124" y="4014"/>
                    <a:pt x="3127" y="4015"/>
                    <a:pt x="3130" y="4015"/>
                  </a:cubicBezTo>
                  <a:cubicBezTo>
                    <a:pt x="3133" y="4016"/>
                    <a:pt x="3136" y="4017"/>
                    <a:pt x="3139" y="4019"/>
                  </a:cubicBezTo>
                  <a:lnTo>
                    <a:pt x="3139" y="4019"/>
                  </a:lnTo>
                  <a:cubicBezTo>
                    <a:pt x="3141" y="4021"/>
                    <a:pt x="3144" y="4023"/>
                    <a:pt x="3147" y="4027"/>
                  </a:cubicBezTo>
                  <a:cubicBezTo>
                    <a:pt x="3150" y="4031"/>
                    <a:pt x="3153" y="4035"/>
                    <a:pt x="3156" y="4041"/>
                  </a:cubicBezTo>
                  <a:lnTo>
                    <a:pt x="3158" y="4045"/>
                  </a:lnTo>
                  <a:lnTo>
                    <a:pt x="3162" y="4043"/>
                  </a:lnTo>
                  <a:lnTo>
                    <a:pt x="3172" y="4038"/>
                  </a:lnTo>
                  <a:lnTo>
                    <a:pt x="3176" y="4036"/>
                  </a:lnTo>
                  <a:lnTo>
                    <a:pt x="3174" y="4031"/>
                  </a:lnTo>
                  <a:lnTo>
                    <a:pt x="3146" y="3980"/>
                  </a:lnTo>
                  <a:lnTo>
                    <a:pt x="3143" y="3977"/>
                  </a:lnTo>
                  <a:lnTo>
                    <a:pt x="3139" y="3979"/>
                  </a:lnTo>
                  <a:lnTo>
                    <a:pt x="2997" y="4052"/>
                  </a:lnTo>
                  <a:lnTo>
                    <a:pt x="2993" y="4054"/>
                  </a:lnTo>
                  <a:lnTo>
                    <a:pt x="2995" y="4059"/>
                  </a:lnTo>
                  <a:lnTo>
                    <a:pt x="3002" y="4072"/>
                  </a:lnTo>
                  <a:lnTo>
                    <a:pt x="3004" y="4076"/>
                  </a:lnTo>
                  <a:lnTo>
                    <a:pt x="3008" y="4073"/>
                  </a:lnTo>
                  <a:lnTo>
                    <a:pt x="3019" y="4067"/>
                  </a:lnTo>
                  <a:lnTo>
                    <a:pt x="3025" y="4064"/>
                  </a:lnTo>
                  <a:lnTo>
                    <a:pt x="3027" y="4069"/>
                  </a:lnTo>
                  <a:lnTo>
                    <a:pt x="3027" y="4069"/>
                  </a:lnTo>
                  <a:lnTo>
                    <a:pt x="3030" y="4075"/>
                  </a:lnTo>
                  <a:lnTo>
                    <a:pt x="3030" y="4075"/>
                  </a:lnTo>
                  <a:lnTo>
                    <a:pt x="3033" y="4081"/>
                  </a:lnTo>
                  <a:lnTo>
                    <a:pt x="3033" y="4081"/>
                  </a:lnTo>
                  <a:lnTo>
                    <a:pt x="3099" y="4209"/>
                  </a:lnTo>
                  <a:lnTo>
                    <a:pt x="3099" y="4209"/>
                  </a:lnTo>
                  <a:cubicBezTo>
                    <a:pt x="3101" y="4213"/>
                    <a:pt x="3103" y="4216"/>
                    <a:pt x="3104" y="4218"/>
                  </a:cubicBezTo>
                  <a:cubicBezTo>
                    <a:pt x="3106" y="4222"/>
                    <a:pt x="3107" y="4225"/>
                    <a:pt x="3108" y="4227"/>
                  </a:cubicBezTo>
                  <a:lnTo>
                    <a:pt x="3108" y="4227"/>
                  </a:lnTo>
                  <a:cubicBezTo>
                    <a:pt x="3109" y="4230"/>
                    <a:pt x="3110" y="4232"/>
                    <a:pt x="3110" y="4234"/>
                  </a:cubicBezTo>
                  <a:cubicBezTo>
                    <a:pt x="3110" y="4236"/>
                    <a:pt x="3110" y="4238"/>
                    <a:pt x="3110" y="4239"/>
                  </a:cubicBezTo>
                  <a:cubicBezTo>
                    <a:pt x="3109" y="4241"/>
                    <a:pt x="3108" y="4242"/>
                    <a:pt x="3107" y="4244"/>
                  </a:cubicBezTo>
                  <a:lnTo>
                    <a:pt x="3107" y="4244"/>
                  </a:lnTo>
                  <a:cubicBezTo>
                    <a:pt x="3105" y="4246"/>
                    <a:pt x="3103" y="4248"/>
                    <a:pt x="3099" y="4250"/>
                  </a:cubicBezTo>
                  <a:lnTo>
                    <a:pt x="3096" y="4252"/>
                  </a:lnTo>
                  <a:lnTo>
                    <a:pt x="3098" y="4256"/>
                  </a:lnTo>
                  <a:lnTo>
                    <a:pt x="3103" y="4265"/>
                  </a:lnTo>
                  <a:lnTo>
                    <a:pt x="3105" y="4269"/>
                  </a:lnTo>
                  <a:lnTo>
                    <a:pt x="3109" y="4267"/>
                  </a:lnTo>
                  <a:lnTo>
                    <a:pt x="3261" y="4188"/>
                  </a:lnTo>
                  <a:lnTo>
                    <a:pt x="3265" y="4186"/>
                  </a:lnTo>
                  <a:lnTo>
                    <a:pt x="3263" y="4182"/>
                  </a:lnTo>
                  <a:lnTo>
                    <a:pt x="3235" y="4124"/>
                  </a:lnTo>
                  <a:lnTo>
                    <a:pt x="3233" y="4119"/>
                  </a:lnTo>
                  <a:lnTo>
                    <a:pt x="3229" y="4122"/>
                  </a:lnTo>
                  <a:lnTo>
                    <a:pt x="3219" y="4127"/>
                  </a:lnTo>
                  <a:lnTo>
                    <a:pt x="3215" y="4129"/>
                  </a:lnTo>
                  <a:lnTo>
                    <a:pt x="3217" y="4133"/>
                  </a:lnTo>
                  <a:cubicBezTo>
                    <a:pt x="3220" y="4138"/>
                    <a:pt x="3222" y="4144"/>
                    <a:pt x="3223" y="4148"/>
                  </a:cubicBezTo>
                  <a:cubicBezTo>
                    <a:pt x="3225" y="4153"/>
                    <a:pt x="3225" y="4157"/>
                    <a:pt x="3225" y="4161"/>
                  </a:cubicBezTo>
                  <a:cubicBezTo>
                    <a:pt x="3225" y="4165"/>
                    <a:pt x="3225" y="4168"/>
                    <a:pt x="3224" y="4171"/>
                  </a:cubicBezTo>
                  <a:lnTo>
                    <a:pt x="3224" y="4171"/>
                  </a:lnTo>
                  <a:cubicBezTo>
                    <a:pt x="3223" y="4175"/>
                    <a:pt x="3221" y="4177"/>
                    <a:pt x="3219" y="4180"/>
                  </a:cubicBezTo>
                  <a:cubicBezTo>
                    <a:pt x="3214" y="4185"/>
                    <a:pt x="3208" y="4190"/>
                    <a:pt x="3200" y="4195"/>
                  </a:cubicBezTo>
                  <a:lnTo>
                    <a:pt x="3200" y="4195"/>
                  </a:lnTo>
                  <a:lnTo>
                    <a:pt x="3149" y="4222"/>
                  </a:lnTo>
                  <a:cubicBezTo>
                    <a:pt x="3148" y="4221"/>
                    <a:pt x="3147" y="4219"/>
                    <a:pt x="3146" y="4217"/>
                  </a:cubicBezTo>
                  <a:lnTo>
                    <a:pt x="3146" y="4217"/>
                  </a:lnTo>
                  <a:lnTo>
                    <a:pt x="3143" y="4211"/>
                  </a:lnTo>
                  <a:lnTo>
                    <a:pt x="3143" y="4211"/>
                  </a:lnTo>
                  <a:lnTo>
                    <a:pt x="3139" y="4203"/>
                  </a:lnTo>
                  <a:lnTo>
                    <a:pt x="3106" y="4139"/>
                  </a:lnTo>
                  <a:lnTo>
                    <a:pt x="3123" y="4130"/>
                  </a:lnTo>
                  <a:lnTo>
                    <a:pt x="3123" y="4130"/>
                  </a:lnTo>
                  <a:cubicBezTo>
                    <a:pt x="3127" y="4127"/>
                    <a:pt x="3131" y="4125"/>
                    <a:pt x="3135" y="4124"/>
                  </a:cubicBezTo>
                  <a:cubicBezTo>
                    <a:pt x="3138" y="4122"/>
                    <a:pt x="3141" y="4121"/>
                    <a:pt x="3143" y="4120"/>
                  </a:cubicBezTo>
                  <a:cubicBezTo>
                    <a:pt x="3145" y="4119"/>
                    <a:pt x="3147" y="4119"/>
                    <a:pt x="3149" y="4119"/>
                  </a:cubicBezTo>
                  <a:cubicBezTo>
                    <a:pt x="3151" y="4119"/>
                    <a:pt x="3153" y="4120"/>
                    <a:pt x="3154" y="4121"/>
                  </a:cubicBezTo>
                  <a:lnTo>
                    <a:pt x="3154" y="4121"/>
                  </a:lnTo>
                  <a:cubicBezTo>
                    <a:pt x="3156" y="4122"/>
                    <a:pt x="3158" y="4123"/>
                    <a:pt x="3160" y="4126"/>
                  </a:cubicBezTo>
                  <a:cubicBezTo>
                    <a:pt x="3161" y="4128"/>
                    <a:pt x="3164" y="4131"/>
                    <a:pt x="3166" y="4135"/>
                  </a:cubicBezTo>
                  <a:close/>
                  <a:moveTo>
                    <a:pt x="3486" y="4057"/>
                  </a:moveTo>
                  <a:lnTo>
                    <a:pt x="3486" y="4057"/>
                  </a:lnTo>
                  <a:lnTo>
                    <a:pt x="3278" y="3978"/>
                  </a:lnTo>
                  <a:lnTo>
                    <a:pt x="3278" y="3978"/>
                  </a:lnTo>
                  <a:lnTo>
                    <a:pt x="3272" y="3975"/>
                  </a:lnTo>
                  <a:lnTo>
                    <a:pt x="3343" y="4084"/>
                  </a:lnTo>
                  <a:lnTo>
                    <a:pt x="3343" y="4084"/>
                  </a:lnTo>
                  <a:lnTo>
                    <a:pt x="3352" y="4098"/>
                  </a:lnTo>
                  <a:cubicBezTo>
                    <a:pt x="3353" y="4100"/>
                    <a:pt x="3355" y="4103"/>
                    <a:pt x="3356" y="4105"/>
                  </a:cubicBezTo>
                  <a:lnTo>
                    <a:pt x="3357" y="4108"/>
                  </a:lnTo>
                  <a:lnTo>
                    <a:pt x="3363" y="4104"/>
                  </a:lnTo>
                  <a:lnTo>
                    <a:pt x="3373" y="4097"/>
                  </a:lnTo>
                  <a:lnTo>
                    <a:pt x="3377" y="4094"/>
                  </a:lnTo>
                  <a:lnTo>
                    <a:pt x="3379" y="4098"/>
                  </a:lnTo>
                  <a:lnTo>
                    <a:pt x="3387" y="4110"/>
                  </a:lnTo>
                  <a:lnTo>
                    <a:pt x="3390" y="4114"/>
                  </a:lnTo>
                  <a:lnTo>
                    <a:pt x="3386" y="4117"/>
                  </a:lnTo>
                  <a:lnTo>
                    <a:pt x="3334" y="4149"/>
                  </a:lnTo>
                  <a:lnTo>
                    <a:pt x="3330" y="4152"/>
                  </a:lnTo>
                  <a:lnTo>
                    <a:pt x="3328" y="4148"/>
                  </a:lnTo>
                  <a:lnTo>
                    <a:pt x="3322" y="4139"/>
                  </a:lnTo>
                  <a:lnTo>
                    <a:pt x="3320" y="4135"/>
                  </a:lnTo>
                  <a:lnTo>
                    <a:pt x="3323" y="4132"/>
                  </a:lnTo>
                  <a:cubicBezTo>
                    <a:pt x="3326" y="4131"/>
                    <a:pt x="3328" y="4129"/>
                    <a:pt x="3329" y="4128"/>
                  </a:cubicBezTo>
                  <a:cubicBezTo>
                    <a:pt x="3331" y="4126"/>
                    <a:pt x="3331" y="4125"/>
                    <a:pt x="3332" y="4123"/>
                  </a:cubicBezTo>
                  <a:cubicBezTo>
                    <a:pt x="3332" y="4122"/>
                    <a:pt x="3332" y="4120"/>
                    <a:pt x="3332" y="4119"/>
                  </a:cubicBezTo>
                  <a:lnTo>
                    <a:pt x="3332" y="4119"/>
                  </a:lnTo>
                  <a:cubicBezTo>
                    <a:pt x="3332" y="4117"/>
                    <a:pt x="3331" y="4115"/>
                    <a:pt x="3331" y="4114"/>
                  </a:cubicBezTo>
                  <a:lnTo>
                    <a:pt x="3331" y="4114"/>
                  </a:lnTo>
                  <a:cubicBezTo>
                    <a:pt x="3330" y="4110"/>
                    <a:pt x="3328" y="4107"/>
                    <a:pt x="3326" y="4105"/>
                  </a:cubicBezTo>
                  <a:lnTo>
                    <a:pt x="3326" y="4105"/>
                  </a:lnTo>
                  <a:lnTo>
                    <a:pt x="3241" y="3969"/>
                  </a:lnTo>
                  <a:lnTo>
                    <a:pt x="3241" y="3969"/>
                  </a:lnTo>
                  <a:lnTo>
                    <a:pt x="3235" y="3960"/>
                  </a:lnTo>
                  <a:lnTo>
                    <a:pt x="3231" y="3955"/>
                  </a:lnTo>
                  <a:lnTo>
                    <a:pt x="3226" y="3958"/>
                  </a:lnTo>
                  <a:lnTo>
                    <a:pt x="3217" y="3965"/>
                  </a:lnTo>
                  <a:lnTo>
                    <a:pt x="3213" y="3968"/>
                  </a:lnTo>
                  <a:lnTo>
                    <a:pt x="3211" y="3964"/>
                  </a:lnTo>
                  <a:lnTo>
                    <a:pt x="3203" y="3951"/>
                  </a:lnTo>
                  <a:lnTo>
                    <a:pt x="3200" y="3948"/>
                  </a:lnTo>
                  <a:lnTo>
                    <a:pt x="3204" y="3945"/>
                  </a:lnTo>
                  <a:lnTo>
                    <a:pt x="3238" y="3924"/>
                  </a:lnTo>
                  <a:lnTo>
                    <a:pt x="3239" y="3923"/>
                  </a:lnTo>
                  <a:lnTo>
                    <a:pt x="3242" y="3923"/>
                  </a:lnTo>
                  <a:lnTo>
                    <a:pt x="3437" y="3997"/>
                  </a:lnTo>
                  <a:lnTo>
                    <a:pt x="3443" y="4000"/>
                  </a:lnTo>
                  <a:lnTo>
                    <a:pt x="3443" y="4000"/>
                  </a:lnTo>
                  <a:lnTo>
                    <a:pt x="3450" y="4002"/>
                  </a:lnTo>
                  <a:lnTo>
                    <a:pt x="3451" y="4003"/>
                  </a:lnTo>
                  <a:lnTo>
                    <a:pt x="3376" y="3885"/>
                  </a:lnTo>
                  <a:lnTo>
                    <a:pt x="3376" y="3885"/>
                  </a:lnTo>
                  <a:lnTo>
                    <a:pt x="3373" y="3879"/>
                  </a:lnTo>
                  <a:lnTo>
                    <a:pt x="3373" y="3879"/>
                  </a:lnTo>
                  <a:lnTo>
                    <a:pt x="3370" y="3874"/>
                  </a:lnTo>
                  <a:lnTo>
                    <a:pt x="3370" y="3874"/>
                  </a:lnTo>
                  <a:lnTo>
                    <a:pt x="3367" y="3868"/>
                  </a:lnTo>
                  <a:lnTo>
                    <a:pt x="3361" y="3872"/>
                  </a:lnTo>
                  <a:lnTo>
                    <a:pt x="3351" y="3879"/>
                  </a:lnTo>
                  <a:lnTo>
                    <a:pt x="3347" y="3882"/>
                  </a:lnTo>
                  <a:lnTo>
                    <a:pt x="3345" y="3878"/>
                  </a:lnTo>
                  <a:lnTo>
                    <a:pt x="3337" y="3866"/>
                  </a:lnTo>
                  <a:lnTo>
                    <a:pt x="3334" y="3862"/>
                  </a:lnTo>
                  <a:lnTo>
                    <a:pt x="3338" y="3860"/>
                  </a:lnTo>
                  <a:lnTo>
                    <a:pt x="3390" y="3827"/>
                  </a:lnTo>
                  <a:lnTo>
                    <a:pt x="3394" y="3824"/>
                  </a:lnTo>
                  <a:lnTo>
                    <a:pt x="3396" y="3828"/>
                  </a:lnTo>
                  <a:lnTo>
                    <a:pt x="3402" y="3837"/>
                  </a:lnTo>
                  <a:lnTo>
                    <a:pt x="3405" y="3841"/>
                  </a:lnTo>
                  <a:lnTo>
                    <a:pt x="3401" y="3844"/>
                  </a:lnTo>
                  <a:cubicBezTo>
                    <a:pt x="3398" y="3846"/>
                    <a:pt x="3396" y="3848"/>
                    <a:pt x="3394" y="3850"/>
                  </a:cubicBezTo>
                  <a:cubicBezTo>
                    <a:pt x="3393" y="3851"/>
                    <a:pt x="3392" y="3853"/>
                    <a:pt x="3392" y="3854"/>
                  </a:cubicBezTo>
                  <a:lnTo>
                    <a:pt x="3392" y="3854"/>
                  </a:lnTo>
                  <a:cubicBezTo>
                    <a:pt x="3391" y="3856"/>
                    <a:pt x="3391" y="3858"/>
                    <a:pt x="3392" y="3860"/>
                  </a:cubicBezTo>
                  <a:cubicBezTo>
                    <a:pt x="3392" y="3862"/>
                    <a:pt x="3393" y="3864"/>
                    <a:pt x="3394" y="3866"/>
                  </a:cubicBezTo>
                  <a:cubicBezTo>
                    <a:pt x="3397" y="3871"/>
                    <a:pt x="3401" y="3877"/>
                    <a:pt x="3405" y="3884"/>
                  </a:cubicBezTo>
                  <a:lnTo>
                    <a:pt x="3405" y="3884"/>
                  </a:lnTo>
                  <a:lnTo>
                    <a:pt x="3505" y="4041"/>
                  </a:lnTo>
                  <a:lnTo>
                    <a:pt x="3507" y="4045"/>
                  </a:lnTo>
                  <a:lnTo>
                    <a:pt x="3504" y="4048"/>
                  </a:lnTo>
                  <a:lnTo>
                    <a:pt x="3490" y="4056"/>
                  </a:lnTo>
                  <a:lnTo>
                    <a:pt x="3488" y="4058"/>
                  </a:lnTo>
                  <a:lnTo>
                    <a:pt x="3486" y="4057"/>
                  </a:lnTo>
                  <a:close/>
                  <a:moveTo>
                    <a:pt x="3603" y="3745"/>
                  </a:moveTo>
                  <a:lnTo>
                    <a:pt x="3603" y="3745"/>
                  </a:lnTo>
                  <a:lnTo>
                    <a:pt x="3606" y="3749"/>
                  </a:lnTo>
                  <a:lnTo>
                    <a:pt x="3609" y="3746"/>
                  </a:lnTo>
                  <a:lnTo>
                    <a:pt x="3618" y="3737"/>
                  </a:lnTo>
                  <a:lnTo>
                    <a:pt x="3622" y="3734"/>
                  </a:lnTo>
                  <a:lnTo>
                    <a:pt x="3619" y="3731"/>
                  </a:lnTo>
                  <a:lnTo>
                    <a:pt x="3571" y="3679"/>
                  </a:lnTo>
                  <a:lnTo>
                    <a:pt x="3568" y="3676"/>
                  </a:lnTo>
                  <a:lnTo>
                    <a:pt x="3565" y="3679"/>
                  </a:lnTo>
                  <a:lnTo>
                    <a:pt x="3418" y="3806"/>
                  </a:lnTo>
                  <a:lnTo>
                    <a:pt x="3415" y="3809"/>
                  </a:lnTo>
                  <a:lnTo>
                    <a:pt x="3418" y="3813"/>
                  </a:lnTo>
                  <a:lnTo>
                    <a:pt x="3463" y="3867"/>
                  </a:lnTo>
                  <a:lnTo>
                    <a:pt x="3466" y="3871"/>
                  </a:lnTo>
                  <a:lnTo>
                    <a:pt x="3469" y="3868"/>
                  </a:lnTo>
                  <a:lnTo>
                    <a:pt x="3478" y="3859"/>
                  </a:lnTo>
                  <a:lnTo>
                    <a:pt x="3482" y="3856"/>
                  </a:lnTo>
                  <a:lnTo>
                    <a:pt x="3479" y="3853"/>
                  </a:lnTo>
                  <a:cubicBezTo>
                    <a:pt x="3473" y="3846"/>
                    <a:pt x="3468" y="3839"/>
                    <a:pt x="3464" y="3833"/>
                  </a:cubicBezTo>
                  <a:cubicBezTo>
                    <a:pt x="3461" y="3827"/>
                    <a:pt x="3459" y="3822"/>
                    <a:pt x="3458" y="3817"/>
                  </a:cubicBezTo>
                  <a:cubicBezTo>
                    <a:pt x="3457" y="3812"/>
                    <a:pt x="3458" y="3808"/>
                    <a:pt x="3459" y="3804"/>
                  </a:cubicBezTo>
                  <a:cubicBezTo>
                    <a:pt x="3461" y="3799"/>
                    <a:pt x="3465" y="3795"/>
                    <a:pt x="3469" y="3791"/>
                  </a:cubicBezTo>
                  <a:lnTo>
                    <a:pt x="3469" y="3791"/>
                  </a:lnTo>
                  <a:lnTo>
                    <a:pt x="3492" y="3771"/>
                  </a:lnTo>
                  <a:lnTo>
                    <a:pt x="3599" y="3895"/>
                  </a:lnTo>
                  <a:lnTo>
                    <a:pt x="3599" y="3895"/>
                  </a:lnTo>
                  <a:cubicBezTo>
                    <a:pt x="3602" y="3898"/>
                    <a:pt x="3604" y="3901"/>
                    <a:pt x="3606" y="3903"/>
                  </a:cubicBezTo>
                  <a:lnTo>
                    <a:pt x="3606" y="3903"/>
                  </a:lnTo>
                  <a:cubicBezTo>
                    <a:pt x="3608" y="3906"/>
                    <a:pt x="3610" y="3908"/>
                    <a:pt x="3612" y="3911"/>
                  </a:cubicBezTo>
                  <a:lnTo>
                    <a:pt x="3612" y="3911"/>
                  </a:lnTo>
                  <a:cubicBezTo>
                    <a:pt x="3614" y="3913"/>
                    <a:pt x="3615" y="3915"/>
                    <a:pt x="3616" y="3917"/>
                  </a:cubicBezTo>
                  <a:lnTo>
                    <a:pt x="3616" y="3917"/>
                  </a:lnTo>
                  <a:cubicBezTo>
                    <a:pt x="3616" y="3919"/>
                    <a:pt x="3617" y="3920"/>
                    <a:pt x="3617" y="3922"/>
                  </a:cubicBezTo>
                  <a:cubicBezTo>
                    <a:pt x="3617" y="3924"/>
                    <a:pt x="3616" y="3925"/>
                    <a:pt x="3615" y="3927"/>
                  </a:cubicBezTo>
                  <a:cubicBezTo>
                    <a:pt x="3614" y="3930"/>
                    <a:pt x="3612" y="3932"/>
                    <a:pt x="3609" y="3935"/>
                  </a:cubicBezTo>
                  <a:lnTo>
                    <a:pt x="3606" y="3938"/>
                  </a:lnTo>
                  <a:lnTo>
                    <a:pt x="3609" y="3941"/>
                  </a:lnTo>
                  <a:lnTo>
                    <a:pt x="3616" y="3949"/>
                  </a:lnTo>
                  <a:lnTo>
                    <a:pt x="3619" y="3953"/>
                  </a:lnTo>
                  <a:lnTo>
                    <a:pt x="3623" y="3950"/>
                  </a:lnTo>
                  <a:lnTo>
                    <a:pt x="3682" y="3898"/>
                  </a:lnTo>
                  <a:lnTo>
                    <a:pt x="3685" y="3895"/>
                  </a:lnTo>
                  <a:lnTo>
                    <a:pt x="3682" y="3892"/>
                  </a:lnTo>
                  <a:lnTo>
                    <a:pt x="3673" y="3881"/>
                  </a:lnTo>
                  <a:lnTo>
                    <a:pt x="3669" y="3877"/>
                  </a:lnTo>
                  <a:lnTo>
                    <a:pt x="3666" y="3880"/>
                  </a:lnTo>
                  <a:lnTo>
                    <a:pt x="3656" y="3890"/>
                  </a:lnTo>
                  <a:lnTo>
                    <a:pt x="3650" y="3896"/>
                  </a:lnTo>
                  <a:cubicBezTo>
                    <a:pt x="3649" y="3894"/>
                    <a:pt x="3647" y="3893"/>
                    <a:pt x="3646" y="3891"/>
                  </a:cubicBezTo>
                  <a:lnTo>
                    <a:pt x="3641" y="3886"/>
                  </a:lnTo>
                  <a:lnTo>
                    <a:pt x="3641" y="3886"/>
                  </a:lnTo>
                  <a:lnTo>
                    <a:pt x="3636" y="3879"/>
                  </a:lnTo>
                  <a:lnTo>
                    <a:pt x="3520" y="3746"/>
                  </a:lnTo>
                  <a:lnTo>
                    <a:pt x="3538" y="3730"/>
                  </a:lnTo>
                  <a:lnTo>
                    <a:pt x="3538" y="3730"/>
                  </a:lnTo>
                  <a:cubicBezTo>
                    <a:pt x="3542" y="3727"/>
                    <a:pt x="3546" y="3724"/>
                    <a:pt x="3550" y="3722"/>
                  </a:cubicBezTo>
                  <a:lnTo>
                    <a:pt x="3550" y="3722"/>
                  </a:lnTo>
                  <a:cubicBezTo>
                    <a:pt x="3553" y="3720"/>
                    <a:pt x="3556" y="3719"/>
                    <a:pt x="3559" y="3719"/>
                  </a:cubicBezTo>
                  <a:cubicBezTo>
                    <a:pt x="3563" y="3718"/>
                    <a:pt x="3566" y="3719"/>
                    <a:pt x="3569" y="3719"/>
                  </a:cubicBezTo>
                  <a:lnTo>
                    <a:pt x="3569" y="3719"/>
                  </a:lnTo>
                  <a:cubicBezTo>
                    <a:pt x="3572" y="3720"/>
                    <a:pt x="3576" y="3722"/>
                    <a:pt x="3579" y="3724"/>
                  </a:cubicBezTo>
                  <a:cubicBezTo>
                    <a:pt x="3583" y="3726"/>
                    <a:pt x="3586" y="3729"/>
                    <a:pt x="3590" y="3733"/>
                  </a:cubicBezTo>
                  <a:lnTo>
                    <a:pt x="3590" y="3733"/>
                  </a:lnTo>
                  <a:cubicBezTo>
                    <a:pt x="3594" y="3736"/>
                    <a:pt x="3598" y="3741"/>
                    <a:pt x="3603" y="3745"/>
                  </a:cubicBezTo>
                  <a:close/>
                  <a:moveTo>
                    <a:pt x="3669" y="3603"/>
                  </a:moveTo>
                  <a:lnTo>
                    <a:pt x="3669" y="3603"/>
                  </a:lnTo>
                  <a:cubicBezTo>
                    <a:pt x="3667" y="3606"/>
                    <a:pt x="3665" y="3608"/>
                    <a:pt x="3664" y="3611"/>
                  </a:cubicBezTo>
                  <a:lnTo>
                    <a:pt x="3664" y="3611"/>
                  </a:lnTo>
                  <a:cubicBezTo>
                    <a:pt x="3663" y="3613"/>
                    <a:pt x="3663" y="3614"/>
                    <a:pt x="3663" y="3616"/>
                  </a:cubicBezTo>
                  <a:cubicBezTo>
                    <a:pt x="3663" y="3618"/>
                    <a:pt x="3663" y="3620"/>
                    <a:pt x="3664" y="3621"/>
                  </a:cubicBezTo>
                  <a:cubicBezTo>
                    <a:pt x="3665" y="3623"/>
                    <a:pt x="3666" y="3625"/>
                    <a:pt x="3668" y="3627"/>
                  </a:cubicBezTo>
                  <a:cubicBezTo>
                    <a:pt x="3670" y="3629"/>
                    <a:pt x="3672" y="3631"/>
                    <a:pt x="3675" y="3634"/>
                  </a:cubicBezTo>
                  <a:cubicBezTo>
                    <a:pt x="3677" y="3636"/>
                    <a:pt x="3680" y="3639"/>
                    <a:pt x="3683" y="3641"/>
                  </a:cubicBezTo>
                  <a:lnTo>
                    <a:pt x="3785" y="3739"/>
                  </a:lnTo>
                  <a:lnTo>
                    <a:pt x="3785" y="3739"/>
                  </a:lnTo>
                  <a:lnTo>
                    <a:pt x="3791" y="3745"/>
                  </a:lnTo>
                  <a:lnTo>
                    <a:pt x="3791" y="3745"/>
                  </a:lnTo>
                  <a:lnTo>
                    <a:pt x="3796" y="3750"/>
                  </a:lnTo>
                  <a:lnTo>
                    <a:pt x="3796" y="3750"/>
                  </a:lnTo>
                  <a:cubicBezTo>
                    <a:pt x="3798" y="3751"/>
                    <a:pt x="3799" y="3753"/>
                    <a:pt x="3801" y="3754"/>
                  </a:cubicBezTo>
                  <a:lnTo>
                    <a:pt x="3805" y="3749"/>
                  </a:lnTo>
                  <a:lnTo>
                    <a:pt x="3813" y="3740"/>
                  </a:lnTo>
                  <a:lnTo>
                    <a:pt x="3816" y="3736"/>
                  </a:lnTo>
                  <a:lnTo>
                    <a:pt x="3819" y="3740"/>
                  </a:lnTo>
                  <a:lnTo>
                    <a:pt x="3830" y="3750"/>
                  </a:lnTo>
                  <a:lnTo>
                    <a:pt x="3833" y="3753"/>
                  </a:lnTo>
                  <a:lnTo>
                    <a:pt x="3830" y="3756"/>
                  </a:lnTo>
                  <a:lnTo>
                    <a:pt x="3778" y="3810"/>
                  </a:lnTo>
                  <a:lnTo>
                    <a:pt x="3775" y="3814"/>
                  </a:lnTo>
                  <a:lnTo>
                    <a:pt x="3772" y="3811"/>
                  </a:lnTo>
                  <a:lnTo>
                    <a:pt x="3764" y="3803"/>
                  </a:lnTo>
                  <a:lnTo>
                    <a:pt x="3761" y="3800"/>
                  </a:lnTo>
                  <a:lnTo>
                    <a:pt x="3764" y="3797"/>
                  </a:lnTo>
                  <a:cubicBezTo>
                    <a:pt x="3766" y="3794"/>
                    <a:pt x="3768" y="3791"/>
                    <a:pt x="3769" y="3789"/>
                  </a:cubicBezTo>
                  <a:cubicBezTo>
                    <a:pt x="3770" y="3787"/>
                    <a:pt x="3770" y="3785"/>
                    <a:pt x="3770" y="3783"/>
                  </a:cubicBezTo>
                  <a:cubicBezTo>
                    <a:pt x="3770" y="3782"/>
                    <a:pt x="3770" y="3780"/>
                    <a:pt x="3769" y="3778"/>
                  </a:cubicBezTo>
                  <a:cubicBezTo>
                    <a:pt x="3768" y="3776"/>
                    <a:pt x="3766" y="3775"/>
                    <a:pt x="3765" y="3773"/>
                  </a:cubicBezTo>
                  <a:cubicBezTo>
                    <a:pt x="3763" y="3770"/>
                    <a:pt x="3760" y="3768"/>
                    <a:pt x="3758" y="3766"/>
                  </a:cubicBezTo>
                  <a:cubicBezTo>
                    <a:pt x="3756" y="3763"/>
                    <a:pt x="3753" y="3761"/>
                    <a:pt x="3750" y="3758"/>
                  </a:cubicBezTo>
                  <a:lnTo>
                    <a:pt x="3646" y="3659"/>
                  </a:lnTo>
                  <a:lnTo>
                    <a:pt x="3646" y="3659"/>
                  </a:lnTo>
                  <a:lnTo>
                    <a:pt x="3641" y="3654"/>
                  </a:lnTo>
                  <a:lnTo>
                    <a:pt x="3641" y="3654"/>
                  </a:lnTo>
                  <a:cubicBezTo>
                    <a:pt x="3640" y="3653"/>
                    <a:pt x="3638" y="3651"/>
                    <a:pt x="3637" y="3650"/>
                  </a:cubicBezTo>
                  <a:lnTo>
                    <a:pt x="3637" y="3650"/>
                  </a:lnTo>
                  <a:lnTo>
                    <a:pt x="3632" y="3645"/>
                  </a:lnTo>
                  <a:lnTo>
                    <a:pt x="3628" y="3651"/>
                  </a:lnTo>
                  <a:lnTo>
                    <a:pt x="3628" y="3651"/>
                  </a:lnTo>
                  <a:lnTo>
                    <a:pt x="3620" y="3660"/>
                  </a:lnTo>
                  <a:lnTo>
                    <a:pt x="3617" y="3663"/>
                  </a:lnTo>
                  <a:lnTo>
                    <a:pt x="3614" y="3660"/>
                  </a:lnTo>
                  <a:lnTo>
                    <a:pt x="3603" y="3650"/>
                  </a:lnTo>
                  <a:lnTo>
                    <a:pt x="3600" y="3647"/>
                  </a:lnTo>
                  <a:lnTo>
                    <a:pt x="3603" y="3643"/>
                  </a:lnTo>
                  <a:lnTo>
                    <a:pt x="3654" y="3589"/>
                  </a:lnTo>
                  <a:lnTo>
                    <a:pt x="3658" y="3586"/>
                  </a:lnTo>
                  <a:lnTo>
                    <a:pt x="3661" y="3589"/>
                  </a:lnTo>
                  <a:lnTo>
                    <a:pt x="3669" y="3597"/>
                  </a:lnTo>
                  <a:lnTo>
                    <a:pt x="3672" y="3600"/>
                  </a:lnTo>
                  <a:lnTo>
                    <a:pt x="3669" y="3603"/>
                  </a:lnTo>
                  <a:close/>
                  <a:moveTo>
                    <a:pt x="4002" y="3559"/>
                  </a:moveTo>
                  <a:lnTo>
                    <a:pt x="4002" y="3559"/>
                  </a:lnTo>
                  <a:lnTo>
                    <a:pt x="4005" y="3559"/>
                  </a:lnTo>
                  <a:lnTo>
                    <a:pt x="4006" y="3557"/>
                  </a:lnTo>
                  <a:lnTo>
                    <a:pt x="4016" y="3545"/>
                  </a:lnTo>
                  <a:lnTo>
                    <a:pt x="4019" y="3541"/>
                  </a:lnTo>
                  <a:lnTo>
                    <a:pt x="4015" y="3538"/>
                  </a:lnTo>
                  <a:lnTo>
                    <a:pt x="3869" y="3423"/>
                  </a:lnTo>
                  <a:lnTo>
                    <a:pt x="3869" y="3423"/>
                  </a:lnTo>
                  <a:lnTo>
                    <a:pt x="3860" y="3416"/>
                  </a:lnTo>
                  <a:lnTo>
                    <a:pt x="3860" y="3416"/>
                  </a:lnTo>
                  <a:lnTo>
                    <a:pt x="3853" y="3410"/>
                  </a:lnTo>
                  <a:cubicBezTo>
                    <a:pt x="3851" y="3408"/>
                    <a:pt x="3849" y="3406"/>
                    <a:pt x="3848" y="3404"/>
                  </a:cubicBezTo>
                  <a:cubicBezTo>
                    <a:pt x="3847" y="3403"/>
                    <a:pt x="3846" y="3401"/>
                    <a:pt x="3846" y="3399"/>
                  </a:cubicBezTo>
                  <a:cubicBezTo>
                    <a:pt x="3846" y="3398"/>
                    <a:pt x="3846" y="3396"/>
                    <a:pt x="3847" y="3394"/>
                  </a:cubicBezTo>
                  <a:lnTo>
                    <a:pt x="3847" y="3394"/>
                  </a:lnTo>
                  <a:cubicBezTo>
                    <a:pt x="3848" y="3392"/>
                    <a:pt x="3849" y="3389"/>
                    <a:pt x="3851" y="3386"/>
                  </a:cubicBezTo>
                  <a:lnTo>
                    <a:pt x="3854" y="3383"/>
                  </a:lnTo>
                  <a:lnTo>
                    <a:pt x="3850" y="3380"/>
                  </a:lnTo>
                  <a:lnTo>
                    <a:pt x="3842" y="3373"/>
                  </a:lnTo>
                  <a:lnTo>
                    <a:pt x="3838" y="3370"/>
                  </a:lnTo>
                  <a:lnTo>
                    <a:pt x="3835" y="3374"/>
                  </a:lnTo>
                  <a:lnTo>
                    <a:pt x="3798" y="3422"/>
                  </a:lnTo>
                  <a:lnTo>
                    <a:pt x="3795" y="3426"/>
                  </a:lnTo>
                  <a:lnTo>
                    <a:pt x="3798" y="3428"/>
                  </a:lnTo>
                  <a:lnTo>
                    <a:pt x="3810" y="3437"/>
                  </a:lnTo>
                  <a:lnTo>
                    <a:pt x="3814" y="3440"/>
                  </a:lnTo>
                  <a:lnTo>
                    <a:pt x="3816" y="3436"/>
                  </a:lnTo>
                  <a:lnTo>
                    <a:pt x="3823" y="3427"/>
                  </a:lnTo>
                  <a:lnTo>
                    <a:pt x="3827" y="3421"/>
                  </a:lnTo>
                  <a:lnTo>
                    <a:pt x="3832" y="3425"/>
                  </a:lnTo>
                  <a:lnTo>
                    <a:pt x="3832" y="3425"/>
                  </a:lnTo>
                  <a:lnTo>
                    <a:pt x="3837" y="3429"/>
                  </a:lnTo>
                  <a:lnTo>
                    <a:pt x="3837" y="3429"/>
                  </a:lnTo>
                  <a:lnTo>
                    <a:pt x="3842" y="3433"/>
                  </a:lnTo>
                  <a:lnTo>
                    <a:pt x="3842" y="3433"/>
                  </a:lnTo>
                  <a:lnTo>
                    <a:pt x="3951" y="3520"/>
                  </a:lnTo>
                  <a:lnTo>
                    <a:pt x="3950" y="3520"/>
                  </a:lnTo>
                  <a:lnTo>
                    <a:pt x="3943" y="3519"/>
                  </a:lnTo>
                  <a:lnTo>
                    <a:pt x="3943" y="3519"/>
                  </a:lnTo>
                  <a:lnTo>
                    <a:pt x="3936" y="3519"/>
                  </a:lnTo>
                  <a:lnTo>
                    <a:pt x="3728" y="3514"/>
                  </a:lnTo>
                  <a:lnTo>
                    <a:pt x="3725" y="3514"/>
                  </a:lnTo>
                  <a:lnTo>
                    <a:pt x="3724" y="3516"/>
                  </a:lnTo>
                  <a:lnTo>
                    <a:pt x="3699" y="3547"/>
                  </a:lnTo>
                  <a:lnTo>
                    <a:pt x="3697" y="3551"/>
                  </a:lnTo>
                  <a:lnTo>
                    <a:pt x="3700" y="3554"/>
                  </a:lnTo>
                  <a:lnTo>
                    <a:pt x="3712" y="3563"/>
                  </a:lnTo>
                  <a:lnTo>
                    <a:pt x="3715" y="3566"/>
                  </a:lnTo>
                  <a:lnTo>
                    <a:pt x="3718" y="3562"/>
                  </a:lnTo>
                  <a:lnTo>
                    <a:pt x="3725" y="3552"/>
                  </a:lnTo>
                  <a:lnTo>
                    <a:pt x="3725" y="3552"/>
                  </a:lnTo>
                  <a:lnTo>
                    <a:pt x="3728" y="3547"/>
                  </a:lnTo>
                  <a:lnTo>
                    <a:pt x="3733" y="3551"/>
                  </a:lnTo>
                  <a:lnTo>
                    <a:pt x="3742" y="3558"/>
                  </a:lnTo>
                  <a:lnTo>
                    <a:pt x="3868" y="3657"/>
                  </a:lnTo>
                  <a:lnTo>
                    <a:pt x="3868" y="3657"/>
                  </a:lnTo>
                  <a:cubicBezTo>
                    <a:pt x="3869" y="3658"/>
                    <a:pt x="3870" y="3659"/>
                    <a:pt x="3871" y="3660"/>
                  </a:cubicBezTo>
                  <a:cubicBezTo>
                    <a:pt x="3872" y="3662"/>
                    <a:pt x="3874" y="3663"/>
                    <a:pt x="3875" y="3664"/>
                  </a:cubicBezTo>
                  <a:cubicBezTo>
                    <a:pt x="3876" y="3666"/>
                    <a:pt x="3877" y="3667"/>
                    <a:pt x="3877" y="3669"/>
                  </a:cubicBezTo>
                  <a:cubicBezTo>
                    <a:pt x="3878" y="3670"/>
                    <a:pt x="3879" y="3672"/>
                    <a:pt x="3879" y="3673"/>
                  </a:cubicBezTo>
                  <a:cubicBezTo>
                    <a:pt x="3879" y="3675"/>
                    <a:pt x="3879" y="3676"/>
                    <a:pt x="3878" y="3678"/>
                  </a:cubicBezTo>
                  <a:cubicBezTo>
                    <a:pt x="3877" y="3680"/>
                    <a:pt x="3876" y="3682"/>
                    <a:pt x="3874" y="3684"/>
                  </a:cubicBezTo>
                  <a:lnTo>
                    <a:pt x="3871" y="3688"/>
                  </a:lnTo>
                  <a:lnTo>
                    <a:pt x="3875" y="3691"/>
                  </a:lnTo>
                  <a:lnTo>
                    <a:pt x="3883" y="3697"/>
                  </a:lnTo>
                  <a:lnTo>
                    <a:pt x="3887" y="3700"/>
                  </a:lnTo>
                  <a:lnTo>
                    <a:pt x="3890" y="3697"/>
                  </a:lnTo>
                  <a:lnTo>
                    <a:pt x="3927" y="3649"/>
                  </a:lnTo>
                  <a:lnTo>
                    <a:pt x="3930" y="3645"/>
                  </a:lnTo>
                  <a:lnTo>
                    <a:pt x="3927" y="3642"/>
                  </a:lnTo>
                  <a:lnTo>
                    <a:pt x="3915" y="3633"/>
                  </a:lnTo>
                  <a:lnTo>
                    <a:pt x="3911" y="3630"/>
                  </a:lnTo>
                  <a:lnTo>
                    <a:pt x="3909" y="3634"/>
                  </a:lnTo>
                  <a:lnTo>
                    <a:pt x="3902" y="3644"/>
                  </a:lnTo>
                  <a:lnTo>
                    <a:pt x="3898" y="3650"/>
                  </a:lnTo>
                  <a:lnTo>
                    <a:pt x="3896" y="3648"/>
                  </a:lnTo>
                  <a:cubicBezTo>
                    <a:pt x="3893" y="3646"/>
                    <a:pt x="3891" y="3644"/>
                    <a:pt x="3889" y="3642"/>
                  </a:cubicBezTo>
                  <a:lnTo>
                    <a:pt x="3876" y="3632"/>
                  </a:lnTo>
                  <a:lnTo>
                    <a:pt x="3876" y="3632"/>
                  </a:lnTo>
                  <a:lnTo>
                    <a:pt x="3774" y="3553"/>
                  </a:lnTo>
                  <a:lnTo>
                    <a:pt x="3780" y="3553"/>
                  </a:lnTo>
                  <a:lnTo>
                    <a:pt x="4002" y="3559"/>
                  </a:lnTo>
                  <a:close/>
                  <a:moveTo>
                    <a:pt x="4053" y="3476"/>
                  </a:moveTo>
                  <a:lnTo>
                    <a:pt x="4053" y="3476"/>
                  </a:lnTo>
                  <a:lnTo>
                    <a:pt x="4043" y="3470"/>
                  </a:lnTo>
                  <a:lnTo>
                    <a:pt x="4039" y="3467"/>
                  </a:lnTo>
                  <a:lnTo>
                    <a:pt x="4042" y="3463"/>
                  </a:lnTo>
                  <a:cubicBezTo>
                    <a:pt x="4043" y="3461"/>
                    <a:pt x="4044" y="3459"/>
                    <a:pt x="4045" y="3457"/>
                  </a:cubicBezTo>
                  <a:lnTo>
                    <a:pt x="4045" y="3456"/>
                  </a:lnTo>
                  <a:cubicBezTo>
                    <a:pt x="4045" y="3455"/>
                    <a:pt x="4045" y="3453"/>
                    <a:pt x="4045" y="3451"/>
                  </a:cubicBezTo>
                  <a:lnTo>
                    <a:pt x="4045" y="3451"/>
                  </a:lnTo>
                  <a:cubicBezTo>
                    <a:pt x="4045" y="3449"/>
                    <a:pt x="4044" y="3447"/>
                    <a:pt x="4043" y="3444"/>
                  </a:cubicBezTo>
                  <a:cubicBezTo>
                    <a:pt x="4042" y="3442"/>
                    <a:pt x="4040" y="3440"/>
                    <a:pt x="4038" y="3437"/>
                  </a:cubicBezTo>
                  <a:lnTo>
                    <a:pt x="4038" y="3437"/>
                  </a:lnTo>
                  <a:lnTo>
                    <a:pt x="4024" y="3419"/>
                  </a:lnTo>
                  <a:lnTo>
                    <a:pt x="4024" y="3419"/>
                  </a:lnTo>
                  <a:lnTo>
                    <a:pt x="3904" y="3260"/>
                  </a:lnTo>
                  <a:lnTo>
                    <a:pt x="3902" y="3258"/>
                  </a:lnTo>
                  <a:lnTo>
                    <a:pt x="3904" y="3255"/>
                  </a:lnTo>
                  <a:lnTo>
                    <a:pt x="3908" y="3248"/>
                  </a:lnTo>
                  <a:lnTo>
                    <a:pt x="3910" y="3246"/>
                  </a:lnTo>
                  <a:lnTo>
                    <a:pt x="3913" y="3246"/>
                  </a:lnTo>
                  <a:lnTo>
                    <a:pt x="4113" y="3286"/>
                  </a:lnTo>
                  <a:lnTo>
                    <a:pt x="4113" y="3286"/>
                  </a:lnTo>
                  <a:cubicBezTo>
                    <a:pt x="4118" y="3287"/>
                    <a:pt x="4124" y="3289"/>
                    <a:pt x="4131" y="3291"/>
                  </a:cubicBezTo>
                  <a:cubicBezTo>
                    <a:pt x="4135" y="3292"/>
                    <a:pt x="4139" y="3293"/>
                    <a:pt x="4142" y="3295"/>
                  </a:cubicBezTo>
                  <a:cubicBezTo>
                    <a:pt x="4143" y="3295"/>
                    <a:pt x="4145" y="3296"/>
                    <a:pt x="4146" y="3297"/>
                  </a:cubicBezTo>
                  <a:lnTo>
                    <a:pt x="4149" y="3291"/>
                  </a:lnTo>
                  <a:lnTo>
                    <a:pt x="4154" y="3281"/>
                  </a:lnTo>
                  <a:lnTo>
                    <a:pt x="4157" y="3277"/>
                  </a:lnTo>
                  <a:lnTo>
                    <a:pt x="4161" y="3279"/>
                  </a:lnTo>
                  <a:lnTo>
                    <a:pt x="4173" y="3287"/>
                  </a:lnTo>
                  <a:lnTo>
                    <a:pt x="4177" y="3290"/>
                  </a:lnTo>
                  <a:lnTo>
                    <a:pt x="4175" y="3294"/>
                  </a:lnTo>
                  <a:lnTo>
                    <a:pt x="4133" y="3358"/>
                  </a:lnTo>
                  <a:lnTo>
                    <a:pt x="4131" y="3362"/>
                  </a:lnTo>
                  <a:lnTo>
                    <a:pt x="4127" y="3359"/>
                  </a:lnTo>
                  <a:lnTo>
                    <a:pt x="4118" y="3353"/>
                  </a:lnTo>
                  <a:lnTo>
                    <a:pt x="4114" y="3351"/>
                  </a:lnTo>
                  <a:lnTo>
                    <a:pt x="4116" y="3347"/>
                  </a:lnTo>
                  <a:cubicBezTo>
                    <a:pt x="4118" y="3344"/>
                    <a:pt x="4120" y="3341"/>
                    <a:pt x="4120" y="3339"/>
                  </a:cubicBezTo>
                  <a:cubicBezTo>
                    <a:pt x="4121" y="3337"/>
                    <a:pt x="4121" y="3335"/>
                    <a:pt x="4120" y="3334"/>
                  </a:cubicBezTo>
                  <a:lnTo>
                    <a:pt x="4120" y="3334"/>
                  </a:lnTo>
                  <a:cubicBezTo>
                    <a:pt x="4120" y="3332"/>
                    <a:pt x="4119" y="3331"/>
                    <a:pt x="4118" y="3330"/>
                  </a:cubicBezTo>
                  <a:cubicBezTo>
                    <a:pt x="4117" y="3329"/>
                    <a:pt x="4115" y="3328"/>
                    <a:pt x="4114" y="3327"/>
                  </a:cubicBezTo>
                  <a:cubicBezTo>
                    <a:pt x="4112" y="3326"/>
                    <a:pt x="4109" y="3325"/>
                    <a:pt x="4107" y="3325"/>
                  </a:cubicBezTo>
                  <a:cubicBezTo>
                    <a:pt x="4105" y="3324"/>
                    <a:pt x="4103" y="3323"/>
                    <a:pt x="4102" y="3323"/>
                  </a:cubicBezTo>
                  <a:lnTo>
                    <a:pt x="4102" y="3323"/>
                  </a:lnTo>
                  <a:lnTo>
                    <a:pt x="4072" y="3317"/>
                  </a:lnTo>
                  <a:lnTo>
                    <a:pt x="4030" y="3385"/>
                  </a:lnTo>
                  <a:lnTo>
                    <a:pt x="4052" y="3412"/>
                  </a:lnTo>
                  <a:cubicBezTo>
                    <a:pt x="4054" y="3414"/>
                    <a:pt x="4056" y="3416"/>
                    <a:pt x="4057" y="3417"/>
                  </a:cubicBezTo>
                  <a:cubicBezTo>
                    <a:pt x="4058" y="3419"/>
                    <a:pt x="4060" y="3421"/>
                    <a:pt x="4061" y="3422"/>
                  </a:cubicBezTo>
                  <a:lnTo>
                    <a:pt x="4061" y="3422"/>
                  </a:lnTo>
                  <a:lnTo>
                    <a:pt x="4063" y="3425"/>
                  </a:lnTo>
                  <a:lnTo>
                    <a:pt x="4066" y="3420"/>
                  </a:lnTo>
                  <a:lnTo>
                    <a:pt x="4072" y="3409"/>
                  </a:lnTo>
                  <a:lnTo>
                    <a:pt x="4075" y="3405"/>
                  </a:lnTo>
                  <a:lnTo>
                    <a:pt x="4079" y="3407"/>
                  </a:lnTo>
                  <a:lnTo>
                    <a:pt x="4091" y="3415"/>
                  </a:lnTo>
                  <a:lnTo>
                    <a:pt x="4095" y="3418"/>
                  </a:lnTo>
                  <a:lnTo>
                    <a:pt x="4092" y="3422"/>
                  </a:lnTo>
                  <a:lnTo>
                    <a:pt x="4059" y="3474"/>
                  </a:lnTo>
                  <a:lnTo>
                    <a:pt x="4056" y="3478"/>
                  </a:lnTo>
                  <a:lnTo>
                    <a:pt x="4053" y="3476"/>
                  </a:lnTo>
                  <a:close/>
                  <a:moveTo>
                    <a:pt x="4015" y="3366"/>
                  </a:moveTo>
                  <a:lnTo>
                    <a:pt x="4015" y="3366"/>
                  </a:lnTo>
                  <a:lnTo>
                    <a:pt x="4050" y="3312"/>
                  </a:lnTo>
                  <a:lnTo>
                    <a:pt x="3990" y="3299"/>
                  </a:lnTo>
                  <a:lnTo>
                    <a:pt x="3990" y="3299"/>
                  </a:lnTo>
                  <a:lnTo>
                    <a:pt x="3979" y="3296"/>
                  </a:lnTo>
                  <a:lnTo>
                    <a:pt x="3968" y="3294"/>
                  </a:lnTo>
                  <a:lnTo>
                    <a:pt x="3959" y="3292"/>
                  </a:lnTo>
                  <a:lnTo>
                    <a:pt x="3963" y="3298"/>
                  </a:lnTo>
                  <a:lnTo>
                    <a:pt x="3963" y="3299"/>
                  </a:lnTo>
                  <a:lnTo>
                    <a:pt x="3976" y="3315"/>
                  </a:lnTo>
                  <a:lnTo>
                    <a:pt x="3976" y="3315"/>
                  </a:lnTo>
                  <a:lnTo>
                    <a:pt x="4015" y="3366"/>
                  </a:lnTo>
                  <a:close/>
                  <a:moveTo>
                    <a:pt x="2224" y="371"/>
                  </a:moveTo>
                  <a:lnTo>
                    <a:pt x="2224" y="371"/>
                  </a:lnTo>
                  <a:cubicBezTo>
                    <a:pt x="2477" y="371"/>
                    <a:pt x="2718" y="421"/>
                    <a:pt x="2938" y="512"/>
                  </a:cubicBezTo>
                  <a:cubicBezTo>
                    <a:pt x="3166" y="607"/>
                    <a:pt x="3372" y="745"/>
                    <a:pt x="3544" y="917"/>
                  </a:cubicBezTo>
                  <a:cubicBezTo>
                    <a:pt x="3716" y="1089"/>
                    <a:pt x="3855" y="1295"/>
                    <a:pt x="3949" y="1523"/>
                  </a:cubicBezTo>
                  <a:cubicBezTo>
                    <a:pt x="4040" y="1743"/>
                    <a:pt x="4090" y="1984"/>
                    <a:pt x="4090" y="2237"/>
                  </a:cubicBezTo>
                  <a:cubicBezTo>
                    <a:pt x="4090" y="2490"/>
                    <a:pt x="4040" y="2731"/>
                    <a:pt x="3949" y="2950"/>
                  </a:cubicBezTo>
                  <a:cubicBezTo>
                    <a:pt x="3855" y="3179"/>
                    <a:pt x="3716" y="3384"/>
                    <a:pt x="3544" y="3556"/>
                  </a:cubicBezTo>
                  <a:cubicBezTo>
                    <a:pt x="3372" y="3728"/>
                    <a:pt x="3166" y="3867"/>
                    <a:pt x="2938" y="3962"/>
                  </a:cubicBezTo>
                  <a:cubicBezTo>
                    <a:pt x="2718" y="4053"/>
                    <a:pt x="2477" y="4103"/>
                    <a:pt x="2224" y="4103"/>
                  </a:cubicBezTo>
                  <a:cubicBezTo>
                    <a:pt x="1972" y="4103"/>
                    <a:pt x="1731" y="4053"/>
                    <a:pt x="1511" y="3962"/>
                  </a:cubicBezTo>
                  <a:cubicBezTo>
                    <a:pt x="1282" y="3867"/>
                    <a:pt x="1077" y="3728"/>
                    <a:pt x="905" y="3556"/>
                  </a:cubicBezTo>
                  <a:cubicBezTo>
                    <a:pt x="733" y="3384"/>
                    <a:pt x="594" y="3179"/>
                    <a:pt x="500" y="2950"/>
                  </a:cubicBezTo>
                  <a:cubicBezTo>
                    <a:pt x="409" y="2731"/>
                    <a:pt x="358" y="2490"/>
                    <a:pt x="358" y="2237"/>
                  </a:cubicBezTo>
                  <a:cubicBezTo>
                    <a:pt x="358" y="1984"/>
                    <a:pt x="409" y="1743"/>
                    <a:pt x="500" y="1523"/>
                  </a:cubicBezTo>
                  <a:cubicBezTo>
                    <a:pt x="594" y="1295"/>
                    <a:pt x="733" y="1089"/>
                    <a:pt x="905" y="917"/>
                  </a:cubicBezTo>
                  <a:cubicBezTo>
                    <a:pt x="1077" y="745"/>
                    <a:pt x="1282" y="607"/>
                    <a:pt x="1511" y="512"/>
                  </a:cubicBezTo>
                  <a:cubicBezTo>
                    <a:pt x="1731" y="421"/>
                    <a:pt x="1972" y="371"/>
                    <a:pt x="2224" y="371"/>
                  </a:cubicBezTo>
                  <a:close/>
                  <a:moveTo>
                    <a:pt x="3519" y="942"/>
                  </a:moveTo>
                  <a:lnTo>
                    <a:pt x="3519" y="942"/>
                  </a:lnTo>
                  <a:cubicBezTo>
                    <a:pt x="3688" y="1111"/>
                    <a:pt x="3824" y="1313"/>
                    <a:pt x="3917" y="1537"/>
                  </a:cubicBezTo>
                  <a:cubicBezTo>
                    <a:pt x="4006" y="1752"/>
                    <a:pt x="4055" y="1989"/>
                    <a:pt x="4055" y="2237"/>
                  </a:cubicBezTo>
                  <a:cubicBezTo>
                    <a:pt x="4055" y="2485"/>
                    <a:pt x="4006" y="2721"/>
                    <a:pt x="3917" y="2937"/>
                  </a:cubicBezTo>
                  <a:cubicBezTo>
                    <a:pt x="3824" y="3161"/>
                    <a:pt x="3688" y="3363"/>
                    <a:pt x="3519" y="3531"/>
                  </a:cubicBezTo>
                  <a:cubicBezTo>
                    <a:pt x="3350" y="3700"/>
                    <a:pt x="3148" y="3836"/>
                    <a:pt x="2925" y="3929"/>
                  </a:cubicBezTo>
                  <a:cubicBezTo>
                    <a:pt x="2709" y="4018"/>
                    <a:pt x="2472" y="4068"/>
                    <a:pt x="2224" y="4068"/>
                  </a:cubicBezTo>
                  <a:cubicBezTo>
                    <a:pt x="1976" y="4068"/>
                    <a:pt x="1740" y="4018"/>
                    <a:pt x="1524" y="3929"/>
                  </a:cubicBezTo>
                  <a:cubicBezTo>
                    <a:pt x="1300" y="3836"/>
                    <a:pt x="1099" y="3700"/>
                    <a:pt x="930" y="3531"/>
                  </a:cubicBezTo>
                  <a:cubicBezTo>
                    <a:pt x="761" y="3363"/>
                    <a:pt x="625" y="3161"/>
                    <a:pt x="532" y="2937"/>
                  </a:cubicBezTo>
                  <a:cubicBezTo>
                    <a:pt x="443" y="2721"/>
                    <a:pt x="394" y="2485"/>
                    <a:pt x="394" y="2237"/>
                  </a:cubicBezTo>
                  <a:cubicBezTo>
                    <a:pt x="394" y="1989"/>
                    <a:pt x="443" y="1752"/>
                    <a:pt x="532" y="1537"/>
                  </a:cubicBezTo>
                  <a:cubicBezTo>
                    <a:pt x="625" y="1313"/>
                    <a:pt x="761" y="1111"/>
                    <a:pt x="930" y="942"/>
                  </a:cubicBezTo>
                  <a:cubicBezTo>
                    <a:pt x="1099" y="774"/>
                    <a:pt x="1300" y="638"/>
                    <a:pt x="1524" y="545"/>
                  </a:cubicBezTo>
                  <a:cubicBezTo>
                    <a:pt x="1740" y="455"/>
                    <a:pt x="1976" y="406"/>
                    <a:pt x="2224" y="406"/>
                  </a:cubicBezTo>
                  <a:cubicBezTo>
                    <a:pt x="2472" y="406"/>
                    <a:pt x="2709" y="455"/>
                    <a:pt x="2925" y="545"/>
                  </a:cubicBezTo>
                  <a:cubicBezTo>
                    <a:pt x="3148" y="638"/>
                    <a:pt x="3350" y="774"/>
                    <a:pt x="3519" y="942"/>
                  </a:cubicBezTo>
                  <a:close/>
                  <a:moveTo>
                    <a:pt x="237" y="2930"/>
                  </a:moveTo>
                  <a:lnTo>
                    <a:pt x="237" y="2930"/>
                  </a:lnTo>
                  <a:cubicBezTo>
                    <a:pt x="283" y="2930"/>
                    <a:pt x="319" y="2966"/>
                    <a:pt x="319" y="3012"/>
                  </a:cubicBezTo>
                  <a:cubicBezTo>
                    <a:pt x="319" y="3057"/>
                    <a:pt x="283" y="3094"/>
                    <a:pt x="237" y="3094"/>
                  </a:cubicBezTo>
                  <a:cubicBezTo>
                    <a:pt x="192" y="3094"/>
                    <a:pt x="155" y="3057"/>
                    <a:pt x="155" y="3012"/>
                  </a:cubicBezTo>
                  <a:cubicBezTo>
                    <a:pt x="155" y="2966"/>
                    <a:pt x="192" y="2930"/>
                    <a:pt x="237" y="2930"/>
                  </a:cubicBezTo>
                  <a:close/>
                  <a:moveTo>
                    <a:pt x="4132" y="2930"/>
                  </a:moveTo>
                  <a:lnTo>
                    <a:pt x="4132" y="2930"/>
                  </a:lnTo>
                  <a:cubicBezTo>
                    <a:pt x="4087" y="2930"/>
                    <a:pt x="4050" y="2966"/>
                    <a:pt x="4050" y="3012"/>
                  </a:cubicBezTo>
                  <a:cubicBezTo>
                    <a:pt x="4050" y="3057"/>
                    <a:pt x="4087" y="3094"/>
                    <a:pt x="4132" y="3094"/>
                  </a:cubicBezTo>
                  <a:cubicBezTo>
                    <a:pt x="4177" y="3094"/>
                    <a:pt x="4214" y="3057"/>
                    <a:pt x="4214" y="3012"/>
                  </a:cubicBezTo>
                  <a:cubicBezTo>
                    <a:pt x="4214" y="2966"/>
                    <a:pt x="4177" y="2930"/>
                    <a:pt x="4132" y="29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20"/>
            <p:cNvSpPr>
              <a:spLocks noEditPoints="1"/>
            </p:cNvSpPr>
            <p:nvPr/>
          </p:nvSpPr>
          <p:spPr bwMode="auto">
            <a:xfrm>
              <a:off x="10014433" y="801192"/>
              <a:ext cx="503952" cy="133927"/>
            </a:xfrm>
            <a:custGeom>
              <a:avLst/>
              <a:gdLst>
                <a:gd name="T0" fmla="*/ 231 w 2499"/>
                <a:gd name="T1" fmla="*/ 102 h 663"/>
                <a:gd name="T2" fmla="*/ 140 w 2499"/>
                <a:gd name="T3" fmla="*/ 145 h 663"/>
                <a:gd name="T4" fmla="*/ 206 w 2499"/>
                <a:gd name="T5" fmla="*/ 257 h 663"/>
                <a:gd name="T6" fmla="*/ 399 w 2499"/>
                <a:gd name="T7" fmla="*/ 364 h 663"/>
                <a:gd name="T8" fmla="*/ 354 w 2499"/>
                <a:gd name="T9" fmla="*/ 597 h 663"/>
                <a:gd name="T10" fmla="*/ 88 w 2499"/>
                <a:gd name="T11" fmla="*/ 626 h 663"/>
                <a:gd name="T12" fmla="*/ 37 w 2499"/>
                <a:gd name="T13" fmla="*/ 524 h 663"/>
                <a:gd name="T14" fmla="*/ 131 w 2499"/>
                <a:gd name="T15" fmla="*/ 530 h 663"/>
                <a:gd name="T16" fmla="*/ 272 w 2499"/>
                <a:gd name="T17" fmla="*/ 526 h 663"/>
                <a:gd name="T18" fmla="*/ 285 w 2499"/>
                <a:gd name="T19" fmla="*/ 412 h 663"/>
                <a:gd name="T20" fmla="*/ 92 w 2499"/>
                <a:gd name="T21" fmla="*/ 327 h 663"/>
                <a:gd name="T22" fmla="*/ 36 w 2499"/>
                <a:gd name="T23" fmla="*/ 107 h 663"/>
                <a:gd name="T24" fmla="*/ 242 w 2499"/>
                <a:gd name="T25" fmla="*/ 4 h 663"/>
                <a:gd name="T26" fmla="*/ 407 w 2499"/>
                <a:gd name="T27" fmla="*/ 59 h 663"/>
                <a:gd name="T28" fmla="*/ 329 w 2499"/>
                <a:gd name="T29" fmla="*/ 140 h 663"/>
                <a:gd name="T30" fmla="*/ 630 w 2499"/>
                <a:gd name="T31" fmla="*/ 34 h 663"/>
                <a:gd name="T32" fmla="*/ 532 w 2499"/>
                <a:gd name="T33" fmla="*/ 631 h 663"/>
                <a:gd name="T34" fmla="*/ 532 w 2499"/>
                <a:gd name="T35" fmla="*/ 19 h 663"/>
                <a:gd name="T36" fmla="*/ 1322 w 2499"/>
                <a:gd name="T37" fmla="*/ 585 h 663"/>
                <a:gd name="T38" fmla="*/ 830 w 2499"/>
                <a:gd name="T39" fmla="*/ 558 h 663"/>
                <a:gd name="T40" fmla="*/ 762 w 2499"/>
                <a:gd name="T41" fmla="*/ 194 h 663"/>
                <a:gd name="T42" fmla="*/ 1065 w 2499"/>
                <a:gd name="T43" fmla="*/ 4 h 663"/>
                <a:gd name="T44" fmla="*/ 1300 w 2499"/>
                <a:gd name="T45" fmla="*/ 87 h 663"/>
                <a:gd name="T46" fmla="*/ 1220 w 2499"/>
                <a:gd name="T47" fmla="*/ 154 h 663"/>
                <a:gd name="T48" fmla="*/ 979 w 2499"/>
                <a:gd name="T49" fmla="*/ 119 h 663"/>
                <a:gd name="T50" fmla="*/ 853 w 2499"/>
                <a:gd name="T51" fmla="*/ 320 h 663"/>
                <a:gd name="T52" fmla="*/ 979 w 2499"/>
                <a:gd name="T53" fmla="*/ 530 h 663"/>
                <a:gd name="T54" fmla="*/ 1211 w 2499"/>
                <a:gd name="T55" fmla="*/ 515 h 663"/>
                <a:gd name="T56" fmla="*/ 1086 w 2499"/>
                <a:gd name="T57" fmla="*/ 360 h 663"/>
                <a:gd name="T58" fmla="*/ 1303 w 2499"/>
                <a:gd name="T59" fmla="*/ 273 h 663"/>
                <a:gd name="T60" fmla="*/ 2074 w 2499"/>
                <a:gd name="T61" fmla="*/ 450 h 663"/>
                <a:gd name="T62" fmla="*/ 2062 w 2499"/>
                <a:gd name="T63" fmla="*/ 629 h 663"/>
                <a:gd name="T64" fmla="*/ 1974 w 2499"/>
                <a:gd name="T65" fmla="*/ 303 h 663"/>
                <a:gd name="T66" fmla="*/ 2499 w 2499"/>
                <a:gd name="T67" fmla="*/ 561 h 663"/>
                <a:gd name="T68" fmla="*/ 1974 w 2499"/>
                <a:gd name="T69" fmla="*/ 303 h 663"/>
                <a:gd name="T70" fmla="*/ 1974 w 2499"/>
                <a:gd name="T71" fmla="*/ 0 h 663"/>
                <a:gd name="T72" fmla="*/ 2499 w 2499"/>
                <a:gd name="T73" fmla="*/ 360 h 663"/>
                <a:gd name="T74" fmla="*/ 2399 w 2499"/>
                <a:gd name="T75" fmla="*/ 213 h 663"/>
                <a:gd name="T76" fmla="*/ 2498 w 2499"/>
                <a:gd name="T77" fmla="*/ 26 h 663"/>
                <a:gd name="T78" fmla="*/ 2399 w 2499"/>
                <a:gd name="T79" fmla="*/ 26 h 663"/>
                <a:gd name="T80" fmla="*/ 1436 w 2499"/>
                <a:gd name="T81" fmla="*/ 19 h 663"/>
                <a:gd name="T82" fmla="*/ 1858 w 2499"/>
                <a:gd name="T83" fmla="*/ 106 h 663"/>
                <a:gd name="T84" fmla="*/ 1550 w 2499"/>
                <a:gd name="T85" fmla="*/ 268 h 663"/>
                <a:gd name="T86" fmla="*/ 1841 w 2499"/>
                <a:gd name="T87" fmla="*/ 354 h 663"/>
                <a:gd name="T88" fmla="*/ 1550 w 2499"/>
                <a:gd name="T89" fmla="*/ 532 h 663"/>
                <a:gd name="T90" fmla="*/ 1875 w 2499"/>
                <a:gd name="T91" fmla="*/ 619 h 663"/>
                <a:gd name="T92" fmla="*/ 1436 w 2499"/>
                <a:gd name="T93" fmla="*/ 19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99" h="663">
                  <a:moveTo>
                    <a:pt x="329" y="140"/>
                  </a:moveTo>
                  <a:cubicBezTo>
                    <a:pt x="319" y="129"/>
                    <a:pt x="307" y="120"/>
                    <a:pt x="292" y="114"/>
                  </a:cubicBezTo>
                  <a:cubicBezTo>
                    <a:pt x="272" y="106"/>
                    <a:pt x="252" y="102"/>
                    <a:pt x="231" y="102"/>
                  </a:cubicBezTo>
                  <a:cubicBezTo>
                    <a:pt x="218" y="102"/>
                    <a:pt x="206" y="104"/>
                    <a:pt x="194" y="107"/>
                  </a:cubicBezTo>
                  <a:cubicBezTo>
                    <a:pt x="182" y="110"/>
                    <a:pt x="172" y="114"/>
                    <a:pt x="162" y="120"/>
                  </a:cubicBezTo>
                  <a:cubicBezTo>
                    <a:pt x="153" y="127"/>
                    <a:pt x="145" y="135"/>
                    <a:pt x="140" y="145"/>
                  </a:cubicBezTo>
                  <a:cubicBezTo>
                    <a:pt x="134" y="155"/>
                    <a:pt x="131" y="167"/>
                    <a:pt x="131" y="181"/>
                  </a:cubicBezTo>
                  <a:cubicBezTo>
                    <a:pt x="131" y="202"/>
                    <a:pt x="138" y="217"/>
                    <a:pt x="152" y="228"/>
                  </a:cubicBezTo>
                  <a:cubicBezTo>
                    <a:pt x="167" y="239"/>
                    <a:pt x="185" y="249"/>
                    <a:pt x="206" y="257"/>
                  </a:cubicBezTo>
                  <a:cubicBezTo>
                    <a:pt x="227" y="265"/>
                    <a:pt x="250" y="272"/>
                    <a:pt x="276" y="280"/>
                  </a:cubicBezTo>
                  <a:cubicBezTo>
                    <a:pt x="301" y="287"/>
                    <a:pt x="324" y="298"/>
                    <a:pt x="346" y="311"/>
                  </a:cubicBezTo>
                  <a:cubicBezTo>
                    <a:pt x="367" y="324"/>
                    <a:pt x="385" y="342"/>
                    <a:pt x="399" y="364"/>
                  </a:cubicBezTo>
                  <a:cubicBezTo>
                    <a:pt x="413" y="385"/>
                    <a:pt x="421" y="414"/>
                    <a:pt x="421" y="451"/>
                  </a:cubicBezTo>
                  <a:cubicBezTo>
                    <a:pt x="421" y="483"/>
                    <a:pt x="414" y="512"/>
                    <a:pt x="402" y="536"/>
                  </a:cubicBezTo>
                  <a:cubicBezTo>
                    <a:pt x="390" y="561"/>
                    <a:pt x="374" y="581"/>
                    <a:pt x="354" y="597"/>
                  </a:cubicBezTo>
                  <a:cubicBezTo>
                    <a:pt x="333" y="613"/>
                    <a:pt x="310" y="625"/>
                    <a:pt x="283" y="633"/>
                  </a:cubicBezTo>
                  <a:cubicBezTo>
                    <a:pt x="256" y="641"/>
                    <a:pt x="227" y="645"/>
                    <a:pt x="197" y="645"/>
                  </a:cubicBezTo>
                  <a:cubicBezTo>
                    <a:pt x="159" y="645"/>
                    <a:pt x="123" y="639"/>
                    <a:pt x="88" y="626"/>
                  </a:cubicBezTo>
                  <a:cubicBezTo>
                    <a:pt x="57" y="615"/>
                    <a:pt x="29" y="597"/>
                    <a:pt x="6" y="572"/>
                  </a:cubicBezTo>
                  <a:cubicBezTo>
                    <a:pt x="1" y="568"/>
                    <a:pt x="0" y="560"/>
                    <a:pt x="5" y="555"/>
                  </a:cubicBezTo>
                  <a:lnTo>
                    <a:pt x="37" y="524"/>
                  </a:lnTo>
                  <a:cubicBezTo>
                    <a:pt x="48" y="513"/>
                    <a:pt x="60" y="502"/>
                    <a:pt x="71" y="491"/>
                  </a:cubicBezTo>
                  <a:cubicBezTo>
                    <a:pt x="74" y="488"/>
                    <a:pt x="82" y="488"/>
                    <a:pt x="85" y="491"/>
                  </a:cubicBezTo>
                  <a:cubicBezTo>
                    <a:pt x="97" y="508"/>
                    <a:pt x="113" y="521"/>
                    <a:pt x="131" y="530"/>
                  </a:cubicBezTo>
                  <a:cubicBezTo>
                    <a:pt x="153" y="542"/>
                    <a:pt x="176" y="547"/>
                    <a:pt x="200" y="547"/>
                  </a:cubicBezTo>
                  <a:cubicBezTo>
                    <a:pt x="212" y="547"/>
                    <a:pt x="225" y="545"/>
                    <a:pt x="238" y="542"/>
                  </a:cubicBezTo>
                  <a:cubicBezTo>
                    <a:pt x="250" y="539"/>
                    <a:pt x="262" y="533"/>
                    <a:pt x="272" y="526"/>
                  </a:cubicBezTo>
                  <a:cubicBezTo>
                    <a:pt x="283" y="520"/>
                    <a:pt x="291" y="511"/>
                    <a:pt x="297" y="500"/>
                  </a:cubicBezTo>
                  <a:cubicBezTo>
                    <a:pt x="304" y="490"/>
                    <a:pt x="307" y="477"/>
                    <a:pt x="307" y="464"/>
                  </a:cubicBezTo>
                  <a:cubicBezTo>
                    <a:pt x="307" y="441"/>
                    <a:pt x="300" y="424"/>
                    <a:pt x="285" y="412"/>
                  </a:cubicBezTo>
                  <a:cubicBezTo>
                    <a:pt x="271" y="400"/>
                    <a:pt x="253" y="390"/>
                    <a:pt x="232" y="381"/>
                  </a:cubicBezTo>
                  <a:cubicBezTo>
                    <a:pt x="210" y="373"/>
                    <a:pt x="187" y="365"/>
                    <a:pt x="162" y="357"/>
                  </a:cubicBezTo>
                  <a:cubicBezTo>
                    <a:pt x="137" y="350"/>
                    <a:pt x="113" y="340"/>
                    <a:pt x="92" y="327"/>
                  </a:cubicBezTo>
                  <a:cubicBezTo>
                    <a:pt x="71" y="314"/>
                    <a:pt x="53" y="297"/>
                    <a:pt x="39" y="275"/>
                  </a:cubicBezTo>
                  <a:cubicBezTo>
                    <a:pt x="24" y="254"/>
                    <a:pt x="17" y="225"/>
                    <a:pt x="17" y="189"/>
                  </a:cubicBezTo>
                  <a:cubicBezTo>
                    <a:pt x="17" y="157"/>
                    <a:pt x="24" y="130"/>
                    <a:pt x="36" y="107"/>
                  </a:cubicBezTo>
                  <a:cubicBezTo>
                    <a:pt x="49" y="84"/>
                    <a:pt x="66" y="65"/>
                    <a:pt x="87" y="49"/>
                  </a:cubicBezTo>
                  <a:cubicBezTo>
                    <a:pt x="108" y="34"/>
                    <a:pt x="132" y="23"/>
                    <a:pt x="159" y="15"/>
                  </a:cubicBezTo>
                  <a:cubicBezTo>
                    <a:pt x="186" y="8"/>
                    <a:pt x="214" y="4"/>
                    <a:pt x="242" y="4"/>
                  </a:cubicBezTo>
                  <a:cubicBezTo>
                    <a:pt x="274" y="4"/>
                    <a:pt x="305" y="9"/>
                    <a:pt x="336" y="19"/>
                  </a:cubicBezTo>
                  <a:cubicBezTo>
                    <a:pt x="362" y="27"/>
                    <a:pt x="386" y="41"/>
                    <a:pt x="407" y="59"/>
                  </a:cubicBezTo>
                  <a:lnTo>
                    <a:pt x="407" y="59"/>
                  </a:lnTo>
                  <a:cubicBezTo>
                    <a:pt x="413" y="64"/>
                    <a:pt x="412" y="71"/>
                    <a:pt x="409" y="76"/>
                  </a:cubicBezTo>
                  <a:cubicBezTo>
                    <a:pt x="388" y="98"/>
                    <a:pt x="367" y="120"/>
                    <a:pt x="346" y="141"/>
                  </a:cubicBezTo>
                  <a:cubicBezTo>
                    <a:pt x="343" y="144"/>
                    <a:pt x="334" y="145"/>
                    <a:pt x="329" y="140"/>
                  </a:cubicBezTo>
                  <a:close/>
                  <a:moveTo>
                    <a:pt x="620" y="19"/>
                  </a:moveTo>
                  <a:lnTo>
                    <a:pt x="620" y="19"/>
                  </a:lnTo>
                  <a:cubicBezTo>
                    <a:pt x="629" y="21"/>
                    <a:pt x="631" y="28"/>
                    <a:pt x="630" y="34"/>
                  </a:cubicBezTo>
                  <a:lnTo>
                    <a:pt x="630" y="620"/>
                  </a:lnTo>
                  <a:cubicBezTo>
                    <a:pt x="630" y="626"/>
                    <a:pt x="628" y="631"/>
                    <a:pt x="619" y="631"/>
                  </a:cubicBezTo>
                  <a:lnTo>
                    <a:pt x="532" y="631"/>
                  </a:lnTo>
                  <a:cubicBezTo>
                    <a:pt x="526" y="631"/>
                    <a:pt x="522" y="625"/>
                    <a:pt x="522" y="620"/>
                  </a:cubicBezTo>
                  <a:cubicBezTo>
                    <a:pt x="522" y="425"/>
                    <a:pt x="522" y="229"/>
                    <a:pt x="522" y="34"/>
                  </a:cubicBezTo>
                  <a:cubicBezTo>
                    <a:pt x="522" y="24"/>
                    <a:pt x="526" y="19"/>
                    <a:pt x="532" y="19"/>
                  </a:cubicBezTo>
                  <a:cubicBezTo>
                    <a:pt x="562" y="19"/>
                    <a:pt x="591" y="19"/>
                    <a:pt x="620" y="19"/>
                  </a:cubicBezTo>
                  <a:close/>
                  <a:moveTo>
                    <a:pt x="1322" y="585"/>
                  </a:moveTo>
                  <a:lnTo>
                    <a:pt x="1322" y="585"/>
                  </a:lnTo>
                  <a:cubicBezTo>
                    <a:pt x="1245" y="625"/>
                    <a:pt x="1160" y="645"/>
                    <a:pt x="1065" y="645"/>
                  </a:cubicBezTo>
                  <a:cubicBezTo>
                    <a:pt x="1017" y="645"/>
                    <a:pt x="973" y="638"/>
                    <a:pt x="933" y="623"/>
                  </a:cubicBezTo>
                  <a:cubicBezTo>
                    <a:pt x="893" y="607"/>
                    <a:pt x="859" y="586"/>
                    <a:pt x="830" y="558"/>
                  </a:cubicBezTo>
                  <a:cubicBezTo>
                    <a:pt x="801" y="530"/>
                    <a:pt x="778" y="497"/>
                    <a:pt x="762" y="457"/>
                  </a:cubicBezTo>
                  <a:cubicBezTo>
                    <a:pt x="746" y="418"/>
                    <a:pt x="737" y="375"/>
                    <a:pt x="737" y="327"/>
                  </a:cubicBezTo>
                  <a:cubicBezTo>
                    <a:pt x="737" y="278"/>
                    <a:pt x="746" y="234"/>
                    <a:pt x="762" y="194"/>
                  </a:cubicBezTo>
                  <a:cubicBezTo>
                    <a:pt x="778" y="154"/>
                    <a:pt x="801" y="120"/>
                    <a:pt x="830" y="92"/>
                  </a:cubicBezTo>
                  <a:cubicBezTo>
                    <a:pt x="859" y="64"/>
                    <a:pt x="893" y="42"/>
                    <a:pt x="933" y="27"/>
                  </a:cubicBezTo>
                  <a:cubicBezTo>
                    <a:pt x="973" y="12"/>
                    <a:pt x="1017" y="4"/>
                    <a:pt x="1065" y="4"/>
                  </a:cubicBezTo>
                  <a:cubicBezTo>
                    <a:pt x="1112" y="4"/>
                    <a:pt x="1157" y="10"/>
                    <a:pt x="1198" y="21"/>
                  </a:cubicBezTo>
                  <a:cubicBezTo>
                    <a:pt x="1235" y="31"/>
                    <a:pt x="1269" y="48"/>
                    <a:pt x="1299" y="72"/>
                  </a:cubicBezTo>
                  <a:cubicBezTo>
                    <a:pt x="1304" y="78"/>
                    <a:pt x="1303" y="84"/>
                    <a:pt x="1300" y="87"/>
                  </a:cubicBezTo>
                  <a:cubicBezTo>
                    <a:pt x="1283" y="105"/>
                    <a:pt x="1267" y="122"/>
                    <a:pt x="1251" y="140"/>
                  </a:cubicBezTo>
                  <a:cubicBezTo>
                    <a:pt x="1245" y="145"/>
                    <a:pt x="1242" y="149"/>
                    <a:pt x="1236" y="154"/>
                  </a:cubicBezTo>
                  <a:cubicBezTo>
                    <a:pt x="1232" y="158"/>
                    <a:pt x="1224" y="158"/>
                    <a:pt x="1220" y="154"/>
                  </a:cubicBezTo>
                  <a:cubicBezTo>
                    <a:pt x="1202" y="138"/>
                    <a:pt x="1182" y="127"/>
                    <a:pt x="1156" y="118"/>
                  </a:cubicBezTo>
                  <a:cubicBezTo>
                    <a:pt x="1127" y="108"/>
                    <a:pt x="1098" y="102"/>
                    <a:pt x="1066" y="102"/>
                  </a:cubicBezTo>
                  <a:cubicBezTo>
                    <a:pt x="1034" y="102"/>
                    <a:pt x="1005" y="108"/>
                    <a:pt x="979" y="119"/>
                  </a:cubicBezTo>
                  <a:cubicBezTo>
                    <a:pt x="953" y="130"/>
                    <a:pt x="930" y="146"/>
                    <a:pt x="912" y="166"/>
                  </a:cubicBezTo>
                  <a:cubicBezTo>
                    <a:pt x="893" y="186"/>
                    <a:pt x="879" y="209"/>
                    <a:pt x="868" y="235"/>
                  </a:cubicBezTo>
                  <a:cubicBezTo>
                    <a:pt x="858" y="262"/>
                    <a:pt x="853" y="290"/>
                    <a:pt x="853" y="320"/>
                  </a:cubicBezTo>
                  <a:cubicBezTo>
                    <a:pt x="853" y="353"/>
                    <a:pt x="858" y="383"/>
                    <a:pt x="868" y="411"/>
                  </a:cubicBezTo>
                  <a:cubicBezTo>
                    <a:pt x="879" y="439"/>
                    <a:pt x="893" y="462"/>
                    <a:pt x="912" y="483"/>
                  </a:cubicBezTo>
                  <a:cubicBezTo>
                    <a:pt x="930" y="503"/>
                    <a:pt x="953" y="518"/>
                    <a:pt x="979" y="530"/>
                  </a:cubicBezTo>
                  <a:cubicBezTo>
                    <a:pt x="1005" y="541"/>
                    <a:pt x="1034" y="547"/>
                    <a:pt x="1066" y="547"/>
                  </a:cubicBezTo>
                  <a:cubicBezTo>
                    <a:pt x="1094" y="547"/>
                    <a:pt x="1120" y="545"/>
                    <a:pt x="1145" y="539"/>
                  </a:cubicBezTo>
                  <a:cubicBezTo>
                    <a:pt x="1170" y="534"/>
                    <a:pt x="1192" y="526"/>
                    <a:pt x="1211" y="515"/>
                  </a:cubicBezTo>
                  <a:lnTo>
                    <a:pt x="1211" y="371"/>
                  </a:lnTo>
                  <a:lnTo>
                    <a:pt x="1099" y="371"/>
                  </a:lnTo>
                  <a:cubicBezTo>
                    <a:pt x="1092" y="372"/>
                    <a:pt x="1085" y="368"/>
                    <a:pt x="1086" y="360"/>
                  </a:cubicBezTo>
                  <a:cubicBezTo>
                    <a:pt x="1086" y="334"/>
                    <a:pt x="1086" y="309"/>
                    <a:pt x="1086" y="283"/>
                  </a:cubicBezTo>
                  <a:cubicBezTo>
                    <a:pt x="1085" y="277"/>
                    <a:pt x="1092" y="272"/>
                    <a:pt x="1099" y="273"/>
                  </a:cubicBezTo>
                  <a:cubicBezTo>
                    <a:pt x="1167" y="273"/>
                    <a:pt x="1235" y="273"/>
                    <a:pt x="1303" y="273"/>
                  </a:cubicBezTo>
                  <a:cubicBezTo>
                    <a:pt x="1317" y="274"/>
                    <a:pt x="1322" y="280"/>
                    <a:pt x="1322" y="287"/>
                  </a:cubicBezTo>
                  <a:lnTo>
                    <a:pt x="1322" y="585"/>
                  </a:lnTo>
                  <a:close/>
                  <a:moveTo>
                    <a:pt x="2074" y="450"/>
                  </a:moveTo>
                  <a:lnTo>
                    <a:pt x="2074" y="450"/>
                  </a:lnTo>
                  <a:cubicBezTo>
                    <a:pt x="2074" y="494"/>
                    <a:pt x="2074" y="577"/>
                    <a:pt x="2074" y="619"/>
                  </a:cubicBezTo>
                  <a:cubicBezTo>
                    <a:pt x="2074" y="625"/>
                    <a:pt x="2071" y="629"/>
                    <a:pt x="2062" y="629"/>
                  </a:cubicBezTo>
                  <a:lnTo>
                    <a:pt x="1985" y="629"/>
                  </a:lnTo>
                  <a:cubicBezTo>
                    <a:pt x="1977" y="630"/>
                    <a:pt x="1974" y="624"/>
                    <a:pt x="1974" y="619"/>
                  </a:cubicBezTo>
                  <a:lnTo>
                    <a:pt x="1974" y="303"/>
                  </a:lnTo>
                  <a:lnTo>
                    <a:pt x="1974" y="303"/>
                  </a:lnTo>
                  <a:lnTo>
                    <a:pt x="1974" y="197"/>
                  </a:lnTo>
                  <a:lnTo>
                    <a:pt x="2499" y="561"/>
                  </a:lnTo>
                  <a:lnTo>
                    <a:pt x="2499" y="662"/>
                  </a:lnTo>
                  <a:cubicBezTo>
                    <a:pt x="2494" y="663"/>
                    <a:pt x="2490" y="663"/>
                    <a:pt x="2485" y="659"/>
                  </a:cubicBezTo>
                  <a:cubicBezTo>
                    <a:pt x="2315" y="541"/>
                    <a:pt x="2144" y="421"/>
                    <a:pt x="1974" y="303"/>
                  </a:cubicBezTo>
                  <a:lnTo>
                    <a:pt x="2074" y="450"/>
                  </a:lnTo>
                  <a:close/>
                  <a:moveTo>
                    <a:pt x="1974" y="0"/>
                  </a:moveTo>
                  <a:lnTo>
                    <a:pt x="1974" y="0"/>
                  </a:lnTo>
                  <a:lnTo>
                    <a:pt x="1974" y="102"/>
                  </a:lnTo>
                  <a:lnTo>
                    <a:pt x="2499" y="465"/>
                  </a:lnTo>
                  <a:lnTo>
                    <a:pt x="2499" y="360"/>
                  </a:lnTo>
                  <a:cubicBezTo>
                    <a:pt x="2328" y="241"/>
                    <a:pt x="2160" y="122"/>
                    <a:pt x="1990" y="4"/>
                  </a:cubicBezTo>
                  <a:cubicBezTo>
                    <a:pt x="1987" y="2"/>
                    <a:pt x="1980" y="0"/>
                    <a:pt x="1974" y="0"/>
                  </a:cubicBezTo>
                  <a:close/>
                  <a:moveTo>
                    <a:pt x="2399" y="213"/>
                  </a:moveTo>
                  <a:lnTo>
                    <a:pt x="2399" y="213"/>
                  </a:lnTo>
                  <a:lnTo>
                    <a:pt x="2499" y="358"/>
                  </a:lnTo>
                  <a:lnTo>
                    <a:pt x="2498" y="26"/>
                  </a:lnTo>
                  <a:cubicBezTo>
                    <a:pt x="2498" y="22"/>
                    <a:pt x="2496" y="18"/>
                    <a:pt x="2488" y="18"/>
                  </a:cubicBezTo>
                  <a:lnTo>
                    <a:pt x="2410" y="18"/>
                  </a:lnTo>
                  <a:cubicBezTo>
                    <a:pt x="2404" y="17"/>
                    <a:pt x="2400" y="20"/>
                    <a:pt x="2399" y="26"/>
                  </a:cubicBezTo>
                  <a:lnTo>
                    <a:pt x="2399" y="213"/>
                  </a:lnTo>
                  <a:close/>
                  <a:moveTo>
                    <a:pt x="1436" y="19"/>
                  </a:moveTo>
                  <a:lnTo>
                    <a:pt x="1436" y="19"/>
                  </a:lnTo>
                  <a:lnTo>
                    <a:pt x="1846" y="19"/>
                  </a:lnTo>
                  <a:cubicBezTo>
                    <a:pt x="1853" y="19"/>
                    <a:pt x="1858" y="25"/>
                    <a:pt x="1858" y="29"/>
                  </a:cubicBezTo>
                  <a:cubicBezTo>
                    <a:pt x="1858" y="55"/>
                    <a:pt x="1858" y="80"/>
                    <a:pt x="1858" y="106"/>
                  </a:cubicBezTo>
                  <a:cubicBezTo>
                    <a:pt x="1858" y="111"/>
                    <a:pt x="1852" y="117"/>
                    <a:pt x="1847" y="117"/>
                  </a:cubicBezTo>
                  <a:lnTo>
                    <a:pt x="1550" y="117"/>
                  </a:lnTo>
                  <a:lnTo>
                    <a:pt x="1550" y="268"/>
                  </a:lnTo>
                  <a:lnTo>
                    <a:pt x="1828" y="268"/>
                  </a:lnTo>
                  <a:cubicBezTo>
                    <a:pt x="1835" y="267"/>
                    <a:pt x="1841" y="273"/>
                    <a:pt x="1841" y="278"/>
                  </a:cubicBezTo>
                  <a:lnTo>
                    <a:pt x="1841" y="354"/>
                  </a:lnTo>
                  <a:cubicBezTo>
                    <a:pt x="1841" y="360"/>
                    <a:pt x="1834" y="366"/>
                    <a:pt x="1828" y="366"/>
                  </a:cubicBezTo>
                  <a:lnTo>
                    <a:pt x="1550" y="366"/>
                  </a:lnTo>
                  <a:lnTo>
                    <a:pt x="1550" y="532"/>
                  </a:lnTo>
                  <a:lnTo>
                    <a:pt x="1864" y="532"/>
                  </a:lnTo>
                  <a:cubicBezTo>
                    <a:pt x="1870" y="532"/>
                    <a:pt x="1875" y="537"/>
                    <a:pt x="1875" y="542"/>
                  </a:cubicBezTo>
                  <a:lnTo>
                    <a:pt x="1875" y="619"/>
                  </a:lnTo>
                  <a:cubicBezTo>
                    <a:pt x="1875" y="624"/>
                    <a:pt x="1870" y="630"/>
                    <a:pt x="1864" y="630"/>
                  </a:cubicBezTo>
                  <a:lnTo>
                    <a:pt x="1436" y="630"/>
                  </a:lnTo>
                  <a:lnTo>
                    <a:pt x="1436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21"/>
            <p:cNvSpPr>
              <a:spLocks noEditPoints="1"/>
            </p:cNvSpPr>
            <p:nvPr/>
          </p:nvSpPr>
          <p:spPr bwMode="auto">
            <a:xfrm>
              <a:off x="10137314" y="344183"/>
              <a:ext cx="259570" cy="436298"/>
            </a:xfrm>
            <a:custGeom>
              <a:avLst/>
              <a:gdLst>
                <a:gd name="T0" fmla="*/ 943 w 1289"/>
                <a:gd name="T1" fmla="*/ 507 h 2170"/>
                <a:gd name="T2" fmla="*/ 1225 w 1289"/>
                <a:gd name="T3" fmla="*/ 1539 h 2170"/>
                <a:gd name="T4" fmla="*/ 515 w 1289"/>
                <a:gd name="T5" fmla="*/ 2079 h 2170"/>
                <a:gd name="T6" fmla="*/ 25 w 1289"/>
                <a:gd name="T7" fmla="*/ 1266 h 2170"/>
                <a:gd name="T8" fmla="*/ 272 w 1289"/>
                <a:gd name="T9" fmla="*/ 316 h 2170"/>
                <a:gd name="T10" fmla="*/ 612 w 1289"/>
                <a:gd name="T11" fmla="*/ 102 h 2170"/>
                <a:gd name="T12" fmla="*/ 689 w 1289"/>
                <a:gd name="T13" fmla="*/ 1348 h 2170"/>
                <a:gd name="T14" fmla="*/ 260 w 1289"/>
                <a:gd name="T15" fmla="*/ 1424 h 2170"/>
                <a:gd name="T16" fmla="*/ 759 w 1289"/>
                <a:gd name="T17" fmla="*/ 1535 h 2170"/>
                <a:gd name="T18" fmla="*/ 571 w 1289"/>
                <a:gd name="T19" fmla="*/ 1576 h 2170"/>
                <a:gd name="T20" fmla="*/ 519 w 1289"/>
                <a:gd name="T21" fmla="*/ 1554 h 2170"/>
                <a:gd name="T22" fmla="*/ 467 w 1289"/>
                <a:gd name="T23" fmla="*/ 1518 h 2170"/>
                <a:gd name="T24" fmla="*/ 623 w 1289"/>
                <a:gd name="T25" fmla="*/ 1558 h 2170"/>
                <a:gd name="T26" fmla="*/ 716 w 1289"/>
                <a:gd name="T27" fmla="*/ 1497 h 2170"/>
                <a:gd name="T28" fmla="*/ 709 w 1289"/>
                <a:gd name="T29" fmla="*/ 1491 h 2170"/>
                <a:gd name="T30" fmla="*/ 779 w 1289"/>
                <a:gd name="T31" fmla="*/ 1500 h 2170"/>
                <a:gd name="T32" fmla="*/ 633 w 1289"/>
                <a:gd name="T33" fmla="*/ 1385 h 2170"/>
                <a:gd name="T34" fmla="*/ 646 w 1289"/>
                <a:gd name="T35" fmla="*/ 1371 h 2170"/>
                <a:gd name="T36" fmla="*/ 570 w 1289"/>
                <a:gd name="T37" fmla="*/ 742 h 2170"/>
                <a:gd name="T38" fmla="*/ 551 w 1289"/>
                <a:gd name="T39" fmla="*/ 761 h 2170"/>
                <a:gd name="T40" fmla="*/ 508 w 1289"/>
                <a:gd name="T41" fmla="*/ 829 h 2170"/>
                <a:gd name="T42" fmla="*/ 472 w 1289"/>
                <a:gd name="T43" fmla="*/ 940 h 2170"/>
                <a:gd name="T44" fmla="*/ 622 w 1289"/>
                <a:gd name="T45" fmla="*/ 1006 h 2170"/>
                <a:gd name="T46" fmla="*/ 177 w 1289"/>
                <a:gd name="T47" fmla="*/ 1076 h 2170"/>
                <a:gd name="T48" fmla="*/ 229 w 1289"/>
                <a:gd name="T49" fmla="*/ 853 h 2170"/>
                <a:gd name="T50" fmla="*/ 800 w 1289"/>
                <a:gd name="T51" fmla="*/ 546 h 2170"/>
                <a:gd name="T52" fmla="*/ 1008 w 1289"/>
                <a:gd name="T53" fmla="*/ 749 h 2170"/>
                <a:gd name="T54" fmla="*/ 1094 w 1289"/>
                <a:gd name="T55" fmla="*/ 973 h 2170"/>
                <a:gd name="T56" fmla="*/ 1117 w 1289"/>
                <a:gd name="T57" fmla="*/ 1734 h 2170"/>
                <a:gd name="T58" fmla="*/ 1152 w 1289"/>
                <a:gd name="T59" fmla="*/ 1496 h 2170"/>
                <a:gd name="T60" fmla="*/ 1267 w 1289"/>
                <a:gd name="T61" fmla="*/ 1133 h 2170"/>
                <a:gd name="T62" fmla="*/ 1171 w 1289"/>
                <a:gd name="T63" fmla="*/ 989 h 2170"/>
                <a:gd name="T64" fmla="*/ 1054 w 1289"/>
                <a:gd name="T65" fmla="*/ 756 h 2170"/>
                <a:gd name="T66" fmla="*/ 900 w 1289"/>
                <a:gd name="T67" fmla="*/ 545 h 2170"/>
                <a:gd name="T68" fmla="*/ 763 w 1289"/>
                <a:gd name="T69" fmla="*/ 467 h 2170"/>
                <a:gd name="T70" fmla="*/ 547 w 1289"/>
                <a:gd name="T71" fmla="*/ 459 h 2170"/>
                <a:gd name="T72" fmla="*/ 425 w 1289"/>
                <a:gd name="T73" fmla="*/ 506 h 2170"/>
                <a:gd name="T74" fmla="*/ 338 w 1289"/>
                <a:gd name="T75" fmla="*/ 568 h 2170"/>
                <a:gd name="T76" fmla="*/ 342 w 1289"/>
                <a:gd name="T77" fmla="*/ 566 h 2170"/>
                <a:gd name="T78" fmla="*/ 346 w 1289"/>
                <a:gd name="T79" fmla="*/ 565 h 2170"/>
                <a:gd name="T80" fmla="*/ 286 w 1289"/>
                <a:gd name="T81" fmla="*/ 659 h 2170"/>
                <a:gd name="T82" fmla="*/ 141 w 1289"/>
                <a:gd name="T83" fmla="*/ 858 h 2170"/>
                <a:gd name="T84" fmla="*/ 127 w 1289"/>
                <a:gd name="T85" fmla="*/ 949 h 2170"/>
                <a:gd name="T86" fmla="*/ 105 w 1289"/>
                <a:gd name="T87" fmla="*/ 1410 h 2170"/>
                <a:gd name="T88" fmla="*/ 137 w 1289"/>
                <a:gd name="T89" fmla="*/ 1498 h 2170"/>
                <a:gd name="T90" fmla="*/ 233 w 1289"/>
                <a:gd name="T91" fmla="*/ 1797 h 2170"/>
                <a:gd name="T92" fmla="*/ 589 w 1289"/>
                <a:gd name="T93" fmla="*/ 352 h 2170"/>
                <a:gd name="T94" fmla="*/ 703 w 1289"/>
                <a:gd name="T95" fmla="*/ 361 h 2170"/>
                <a:gd name="T96" fmla="*/ 585 w 1289"/>
                <a:gd name="T97" fmla="*/ 157 h 2170"/>
                <a:gd name="T98" fmla="*/ 353 w 1289"/>
                <a:gd name="T99" fmla="*/ 349 h 2170"/>
                <a:gd name="T100" fmla="*/ 354 w 1289"/>
                <a:gd name="T101" fmla="*/ 487 h 2170"/>
                <a:gd name="T102" fmla="*/ 367 w 1289"/>
                <a:gd name="T103" fmla="*/ 477 h 2170"/>
                <a:gd name="T104" fmla="*/ 378 w 1289"/>
                <a:gd name="T105" fmla="*/ 466 h 2170"/>
                <a:gd name="T106" fmla="*/ 894 w 1289"/>
                <a:gd name="T107" fmla="*/ 463 h 2170"/>
                <a:gd name="T108" fmla="*/ 909 w 1289"/>
                <a:gd name="T109" fmla="*/ 477 h 2170"/>
                <a:gd name="T110" fmla="*/ 899 w 1289"/>
                <a:gd name="T111" fmla="*/ 222 h 2170"/>
                <a:gd name="T112" fmla="*/ 719 w 1289"/>
                <a:gd name="T113" fmla="*/ 1828 h 2170"/>
                <a:gd name="T114" fmla="*/ 900 w 1289"/>
                <a:gd name="T115" fmla="*/ 1840 h 2170"/>
                <a:gd name="T116" fmla="*/ 923 w 1289"/>
                <a:gd name="T117" fmla="*/ 1751 h 2170"/>
                <a:gd name="T118" fmla="*/ 365 w 1289"/>
                <a:gd name="T119" fmla="*/ 1748 h 2170"/>
                <a:gd name="T120" fmla="*/ 645 w 1289"/>
                <a:gd name="T121" fmla="*/ 2024 h 2170"/>
                <a:gd name="T122" fmla="*/ 516 w 1289"/>
                <a:gd name="T123" fmla="*/ 1875 h 2170"/>
                <a:gd name="T124" fmla="*/ 423 w 1289"/>
                <a:gd name="T125" fmla="*/ 2076 h 2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89" h="2170">
                  <a:moveTo>
                    <a:pt x="836" y="185"/>
                  </a:moveTo>
                  <a:cubicBezTo>
                    <a:pt x="859" y="167"/>
                    <a:pt x="883" y="148"/>
                    <a:pt x="907" y="129"/>
                  </a:cubicBezTo>
                  <a:cubicBezTo>
                    <a:pt x="923" y="116"/>
                    <a:pt x="941" y="134"/>
                    <a:pt x="928" y="151"/>
                  </a:cubicBezTo>
                  <a:cubicBezTo>
                    <a:pt x="911" y="174"/>
                    <a:pt x="893" y="197"/>
                    <a:pt x="876" y="220"/>
                  </a:cubicBezTo>
                  <a:cubicBezTo>
                    <a:pt x="882" y="216"/>
                    <a:pt x="887" y="213"/>
                    <a:pt x="890" y="210"/>
                  </a:cubicBezTo>
                  <a:lnTo>
                    <a:pt x="891" y="210"/>
                  </a:lnTo>
                  <a:lnTo>
                    <a:pt x="892" y="209"/>
                  </a:lnTo>
                  <a:cubicBezTo>
                    <a:pt x="908" y="201"/>
                    <a:pt x="995" y="171"/>
                    <a:pt x="990" y="211"/>
                  </a:cubicBezTo>
                  <a:cubicBezTo>
                    <a:pt x="987" y="229"/>
                    <a:pt x="937" y="235"/>
                    <a:pt x="922" y="255"/>
                  </a:cubicBezTo>
                  <a:cubicBezTo>
                    <a:pt x="916" y="263"/>
                    <a:pt x="910" y="270"/>
                    <a:pt x="903" y="276"/>
                  </a:cubicBezTo>
                  <a:cubicBezTo>
                    <a:pt x="934" y="268"/>
                    <a:pt x="964" y="259"/>
                    <a:pt x="995" y="250"/>
                  </a:cubicBezTo>
                  <a:cubicBezTo>
                    <a:pt x="1015" y="245"/>
                    <a:pt x="1025" y="268"/>
                    <a:pt x="1006" y="278"/>
                  </a:cubicBezTo>
                  <a:cubicBezTo>
                    <a:pt x="972" y="303"/>
                    <a:pt x="958" y="299"/>
                    <a:pt x="936" y="320"/>
                  </a:cubicBezTo>
                  <a:cubicBezTo>
                    <a:pt x="942" y="318"/>
                    <a:pt x="946" y="316"/>
                    <a:pt x="949" y="315"/>
                  </a:cubicBezTo>
                  <a:lnTo>
                    <a:pt x="951" y="315"/>
                  </a:lnTo>
                  <a:lnTo>
                    <a:pt x="952" y="315"/>
                  </a:lnTo>
                  <a:cubicBezTo>
                    <a:pt x="970" y="313"/>
                    <a:pt x="1061" y="315"/>
                    <a:pt x="1043" y="351"/>
                  </a:cubicBezTo>
                  <a:cubicBezTo>
                    <a:pt x="1034" y="367"/>
                    <a:pt x="986" y="355"/>
                    <a:pt x="964" y="369"/>
                  </a:cubicBezTo>
                  <a:cubicBezTo>
                    <a:pt x="954" y="375"/>
                    <a:pt x="944" y="381"/>
                    <a:pt x="933" y="385"/>
                  </a:cubicBezTo>
                  <a:cubicBezTo>
                    <a:pt x="967" y="389"/>
                    <a:pt x="1000" y="394"/>
                    <a:pt x="1034" y="398"/>
                  </a:cubicBezTo>
                  <a:cubicBezTo>
                    <a:pt x="1060" y="411"/>
                    <a:pt x="1053" y="431"/>
                    <a:pt x="1035" y="428"/>
                  </a:cubicBezTo>
                  <a:cubicBezTo>
                    <a:pt x="1013" y="432"/>
                    <a:pt x="991" y="435"/>
                    <a:pt x="969" y="439"/>
                  </a:cubicBezTo>
                  <a:cubicBezTo>
                    <a:pt x="974" y="440"/>
                    <a:pt x="979" y="442"/>
                    <a:pt x="985" y="445"/>
                  </a:cubicBezTo>
                  <a:cubicBezTo>
                    <a:pt x="997" y="450"/>
                    <a:pt x="1009" y="456"/>
                    <a:pt x="1020" y="464"/>
                  </a:cubicBezTo>
                  <a:cubicBezTo>
                    <a:pt x="1031" y="472"/>
                    <a:pt x="1048" y="487"/>
                    <a:pt x="1033" y="500"/>
                  </a:cubicBezTo>
                  <a:cubicBezTo>
                    <a:pt x="1019" y="513"/>
                    <a:pt x="978" y="485"/>
                    <a:pt x="953" y="491"/>
                  </a:cubicBezTo>
                  <a:cubicBezTo>
                    <a:pt x="945" y="493"/>
                    <a:pt x="938" y="494"/>
                    <a:pt x="931" y="495"/>
                  </a:cubicBezTo>
                  <a:cubicBezTo>
                    <a:pt x="936" y="499"/>
                    <a:pt x="940" y="503"/>
                    <a:pt x="943" y="507"/>
                  </a:cubicBezTo>
                  <a:cubicBezTo>
                    <a:pt x="945" y="509"/>
                    <a:pt x="947" y="512"/>
                    <a:pt x="948" y="514"/>
                  </a:cubicBezTo>
                  <a:cubicBezTo>
                    <a:pt x="952" y="519"/>
                    <a:pt x="956" y="531"/>
                    <a:pt x="956" y="537"/>
                  </a:cubicBezTo>
                  <a:cubicBezTo>
                    <a:pt x="956" y="532"/>
                    <a:pt x="956" y="525"/>
                    <a:pt x="957" y="520"/>
                  </a:cubicBezTo>
                  <a:cubicBezTo>
                    <a:pt x="962" y="508"/>
                    <a:pt x="972" y="514"/>
                    <a:pt x="983" y="523"/>
                  </a:cubicBezTo>
                  <a:cubicBezTo>
                    <a:pt x="1012" y="564"/>
                    <a:pt x="1041" y="562"/>
                    <a:pt x="1048" y="615"/>
                  </a:cubicBezTo>
                  <a:cubicBezTo>
                    <a:pt x="1049" y="609"/>
                    <a:pt x="1050" y="603"/>
                    <a:pt x="1051" y="597"/>
                  </a:cubicBezTo>
                  <a:cubicBezTo>
                    <a:pt x="1053" y="577"/>
                    <a:pt x="1065" y="572"/>
                    <a:pt x="1080" y="592"/>
                  </a:cubicBezTo>
                  <a:cubicBezTo>
                    <a:pt x="1092" y="620"/>
                    <a:pt x="1115" y="639"/>
                    <a:pt x="1128" y="665"/>
                  </a:cubicBezTo>
                  <a:cubicBezTo>
                    <a:pt x="1134" y="678"/>
                    <a:pt x="1136" y="690"/>
                    <a:pt x="1136" y="703"/>
                  </a:cubicBezTo>
                  <a:cubicBezTo>
                    <a:pt x="1146" y="686"/>
                    <a:pt x="1154" y="698"/>
                    <a:pt x="1162" y="714"/>
                  </a:cubicBezTo>
                  <a:cubicBezTo>
                    <a:pt x="1169" y="744"/>
                    <a:pt x="1188" y="767"/>
                    <a:pt x="1195" y="796"/>
                  </a:cubicBezTo>
                  <a:cubicBezTo>
                    <a:pt x="1199" y="810"/>
                    <a:pt x="1198" y="824"/>
                    <a:pt x="1195" y="837"/>
                  </a:cubicBezTo>
                  <a:cubicBezTo>
                    <a:pt x="1202" y="825"/>
                    <a:pt x="1210" y="825"/>
                    <a:pt x="1219" y="851"/>
                  </a:cubicBezTo>
                  <a:cubicBezTo>
                    <a:pt x="1220" y="883"/>
                    <a:pt x="1235" y="912"/>
                    <a:pt x="1235" y="943"/>
                  </a:cubicBezTo>
                  <a:cubicBezTo>
                    <a:pt x="1236" y="954"/>
                    <a:pt x="1234" y="964"/>
                    <a:pt x="1231" y="974"/>
                  </a:cubicBezTo>
                  <a:cubicBezTo>
                    <a:pt x="1231" y="973"/>
                    <a:pt x="1232" y="971"/>
                    <a:pt x="1233" y="970"/>
                  </a:cubicBezTo>
                  <a:cubicBezTo>
                    <a:pt x="1248" y="953"/>
                    <a:pt x="1256" y="961"/>
                    <a:pt x="1261" y="980"/>
                  </a:cubicBezTo>
                  <a:cubicBezTo>
                    <a:pt x="1258" y="1014"/>
                    <a:pt x="1271" y="1046"/>
                    <a:pt x="1269" y="1078"/>
                  </a:cubicBezTo>
                  <a:cubicBezTo>
                    <a:pt x="1268" y="1085"/>
                    <a:pt x="1269" y="1099"/>
                    <a:pt x="1256" y="1123"/>
                  </a:cubicBezTo>
                  <a:cubicBezTo>
                    <a:pt x="1270" y="1109"/>
                    <a:pt x="1281" y="1109"/>
                    <a:pt x="1282" y="1137"/>
                  </a:cubicBezTo>
                  <a:cubicBezTo>
                    <a:pt x="1274" y="1170"/>
                    <a:pt x="1282" y="1204"/>
                    <a:pt x="1275" y="1236"/>
                  </a:cubicBezTo>
                  <a:cubicBezTo>
                    <a:pt x="1273" y="1246"/>
                    <a:pt x="1269" y="1255"/>
                    <a:pt x="1264" y="1263"/>
                  </a:cubicBezTo>
                  <a:cubicBezTo>
                    <a:pt x="1276" y="1256"/>
                    <a:pt x="1281" y="1264"/>
                    <a:pt x="1279" y="1288"/>
                  </a:cubicBezTo>
                  <a:cubicBezTo>
                    <a:pt x="1267" y="1320"/>
                    <a:pt x="1272" y="1355"/>
                    <a:pt x="1262" y="1386"/>
                  </a:cubicBezTo>
                  <a:cubicBezTo>
                    <a:pt x="1257" y="1399"/>
                    <a:pt x="1250" y="1410"/>
                    <a:pt x="1241" y="1419"/>
                  </a:cubicBezTo>
                  <a:cubicBezTo>
                    <a:pt x="1243" y="1418"/>
                    <a:pt x="1245" y="1417"/>
                    <a:pt x="1247" y="1416"/>
                  </a:cubicBezTo>
                  <a:cubicBezTo>
                    <a:pt x="1267" y="1409"/>
                    <a:pt x="1274" y="1417"/>
                    <a:pt x="1267" y="1438"/>
                  </a:cubicBezTo>
                  <a:cubicBezTo>
                    <a:pt x="1247" y="1470"/>
                    <a:pt x="1244" y="1508"/>
                    <a:pt x="1225" y="1539"/>
                  </a:cubicBezTo>
                  <a:cubicBezTo>
                    <a:pt x="1213" y="1557"/>
                    <a:pt x="1202" y="1568"/>
                    <a:pt x="1191" y="1576"/>
                  </a:cubicBezTo>
                  <a:cubicBezTo>
                    <a:pt x="1170" y="1593"/>
                    <a:pt x="1233" y="1556"/>
                    <a:pt x="1211" y="1601"/>
                  </a:cubicBezTo>
                  <a:cubicBezTo>
                    <a:pt x="1186" y="1629"/>
                    <a:pt x="1176" y="1666"/>
                    <a:pt x="1151" y="1692"/>
                  </a:cubicBezTo>
                  <a:cubicBezTo>
                    <a:pt x="1137" y="1707"/>
                    <a:pt x="1120" y="1715"/>
                    <a:pt x="1102" y="1719"/>
                  </a:cubicBezTo>
                  <a:cubicBezTo>
                    <a:pt x="1107" y="1719"/>
                    <a:pt x="1112" y="1719"/>
                    <a:pt x="1117" y="1719"/>
                  </a:cubicBezTo>
                  <a:cubicBezTo>
                    <a:pt x="1145" y="1720"/>
                    <a:pt x="1143" y="1731"/>
                    <a:pt x="1126" y="1747"/>
                  </a:cubicBezTo>
                  <a:cubicBezTo>
                    <a:pt x="1095" y="1767"/>
                    <a:pt x="1076" y="1801"/>
                    <a:pt x="1046" y="1820"/>
                  </a:cubicBezTo>
                  <a:cubicBezTo>
                    <a:pt x="1036" y="1827"/>
                    <a:pt x="1025" y="1831"/>
                    <a:pt x="1014" y="1833"/>
                  </a:cubicBezTo>
                  <a:lnTo>
                    <a:pt x="1011" y="1836"/>
                  </a:lnTo>
                  <a:cubicBezTo>
                    <a:pt x="1039" y="1841"/>
                    <a:pt x="1040" y="1851"/>
                    <a:pt x="1015" y="1865"/>
                  </a:cubicBezTo>
                  <a:cubicBezTo>
                    <a:pt x="955" y="1893"/>
                    <a:pt x="936" y="1952"/>
                    <a:pt x="860" y="1929"/>
                  </a:cubicBezTo>
                  <a:cubicBezTo>
                    <a:pt x="817" y="1958"/>
                    <a:pt x="772" y="1979"/>
                    <a:pt x="723" y="1999"/>
                  </a:cubicBezTo>
                  <a:cubicBezTo>
                    <a:pt x="777" y="2018"/>
                    <a:pt x="830" y="2036"/>
                    <a:pt x="885" y="2050"/>
                  </a:cubicBezTo>
                  <a:lnTo>
                    <a:pt x="901" y="2056"/>
                  </a:lnTo>
                  <a:cubicBezTo>
                    <a:pt x="889" y="2090"/>
                    <a:pt x="857" y="2104"/>
                    <a:pt x="822" y="2094"/>
                  </a:cubicBezTo>
                  <a:lnTo>
                    <a:pt x="820" y="2093"/>
                  </a:lnTo>
                  <a:cubicBezTo>
                    <a:pt x="794" y="2083"/>
                    <a:pt x="761" y="2065"/>
                    <a:pt x="735" y="2055"/>
                  </a:cubicBezTo>
                  <a:cubicBezTo>
                    <a:pt x="744" y="2064"/>
                    <a:pt x="754" y="2079"/>
                    <a:pt x="780" y="2084"/>
                  </a:cubicBezTo>
                  <a:cubicBezTo>
                    <a:pt x="796" y="2088"/>
                    <a:pt x="804" y="2097"/>
                    <a:pt x="806" y="2108"/>
                  </a:cubicBezTo>
                  <a:cubicBezTo>
                    <a:pt x="809" y="2111"/>
                    <a:pt x="806" y="2123"/>
                    <a:pt x="805" y="2127"/>
                  </a:cubicBezTo>
                  <a:cubicBezTo>
                    <a:pt x="803" y="2132"/>
                    <a:pt x="800" y="2137"/>
                    <a:pt x="797" y="2142"/>
                  </a:cubicBezTo>
                  <a:cubicBezTo>
                    <a:pt x="787" y="2157"/>
                    <a:pt x="766" y="2170"/>
                    <a:pt x="762" y="2169"/>
                  </a:cubicBezTo>
                  <a:cubicBezTo>
                    <a:pt x="710" y="2160"/>
                    <a:pt x="670" y="2108"/>
                    <a:pt x="644" y="2066"/>
                  </a:cubicBezTo>
                  <a:cubicBezTo>
                    <a:pt x="641" y="2061"/>
                    <a:pt x="639" y="2068"/>
                    <a:pt x="637" y="2072"/>
                  </a:cubicBezTo>
                  <a:cubicBezTo>
                    <a:pt x="610" y="2110"/>
                    <a:pt x="559" y="2163"/>
                    <a:pt x="512" y="2166"/>
                  </a:cubicBezTo>
                  <a:cubicBezTo>
                    <a:pt x="501" y="2166"/>
                    <a:pt x="482" y="2143"/>
                    <a:pt x="477" y="2134"/>
                  </a:cubicBezTo>
                  <a:cubicBezTo>
                    <a:pt x="471" y="2125"/>
                    <a:pt x="467" y="2112"/>
                    <a:pt x="471" y="2101"/>
                  </a:cubicBezTo>
                  <a:cubicBezTo>
                    <a:pt x="475" y="2087"/>
                    <a:pt x="502" y="2083"/>
                    <a:pt x="515" y="2079"/>
                  </a:cubicBezTo>
                  <a:cubicBezTo>
                    <a:pt x="524" y="2077"/>
                    <a:pt x="528" y="2071"/>
                    <a:pt x="536" y="2066"/>
                  </a:cubicBezTo>
                  <a:cubicBezTo>
                    <a:pt x="521" y="2069"/>
                    <a:pt x="492" y="2081"/>
                    <a:pt x="464" y="2089"/>
                  </a:cubicBezTo>
                  <a:cubicBezTo>
                    <a:pt x="433" y="2099"/>
                    <a:pt x="401" y="2097"/>
                    <a:pt x="390" y="2067"/>
                  </a:cubicBezTo>
                  <a:lnTo>
                    <a:pt x="384" y="2051"/>
                  </a:lnTo>
                  <a:lnTo>
                    <a:pt x="400" y="2047"/>
                  </a:lnTo>
                  <a:cubicBezTo>
                    <a:pt x="459" y="2033"/>
                    <a:pt x="517" y="2018"/>
                    <a:pt x="573" y="2000"/>
                  </a:cubicBezTo>
                  <a:cubicBezTo>
                    <a:pt x="528" y="1979"/>
                    <a:pt x="483" y="1955"/>
                    <a:pt x="443" y="1926"/>
                  </a:cubicBezTo>
                  <a:cubicBezTo>
                    <a:pt x="416" y="1937"/>
                    <a:pt x="389" y="1941"/>
                    <a:pt x="361" y="1928"/>
                  </a:cubicBezTo>
                  <a:cubicBezTo>
                    <a:pt x="329" y="1914"/>
                    <a:pt x="307" y="1883"/>
                    <a:pt x="273" y="1868"/>
                  </a:cubicBezTo>
                  <a:cubicBezTo>
                    <a:pt x="246" y="1847"/>
                    <a:pt x="234" y="1849"/>
                    <a:pt x="277" y="1839"/>
                  </a:cubicBezTo>
                  <a:lnTo>
                    <a:pt x="273" y="1835"/>
                  </a:lnTo>
                  <a:cubicBezTo>
                    <a:pt x="263" y="1833"/>
                    <a:pt x="252" y="1829"/>
                    <a:pt x="242" y="1823"/>
                  </a:cubicBezTo>
                  <a:cubicBezTo>
                    <a:pt x="212" y="1804"/>
                    <a:pt x="194" y="1770"/>
                    <a:pt x="163" y="1750"/>
                  </a:cubicBezTo>
                  <a:cubicBezTo>
                    <a:pt x="135" y="1729"/>
                    <a:pt x="150" y="1724"/>
                    <a:pt x="171" y="1722"/>
                  </a:cubicBezTo>
                  <a:cubicBezTo>
                    <a:pt x="176" y="1722"/>
                    <a:pt x="181" y="1722"/>
                    <a:pt x="185" y="1721"/>
                  </a:cubicBezTo>
                  <a:lnTo>
                    <a:pt x="185" y="1721"/>
                  </a:lnTo>
                  <a:cubicBezTo>
                    <a:pt x="167" y="1717"/>
                    <a:pt x="151" y="1709"/>
                    <a:pt x="137" y="1695"/>
                  </a:cubicBezTo>
                  <a:cubicBezTo>
                    <a:pt x="112" y="1669"/>
                    <a:pt x="102" y="1631"/>
                    <a:pt x="77" y="1604"/>
                  </a:cubicBezTo>
                  <a:cubicBezTo>
                    <a:pt x="62" y="1582"/>
                    <a:pt x="67" y="1574"/>
                    <a:pt x="92" y="1579"/>
                  </a:cubicBezTo>
                  <a:cubicBezTo>
                    <a:pt x="99" y="1581"/>
                    <a:pt x="120" y="1588"/>
                    <a:pt x="114" y="1584"/>
                  </a:cubicBezTo>
                  <a:lnTo>
                    <a:pt x="108" y="1580"/>
                  </a:lnTo>
                  <a:cubicBezTo>
                    <a:pt x="92" y="1569"/>
                    <a:pt x="75" y="1560"/>
                    <a:pt x="64" y="1541"/>
                  </a:cubicBezTo>
                  <a:cubicBezTo>
                    <a:pt x="44" y="1511"/>
                    <a:pt x="41" y="1473"/>
                    <a:pt x="21" y="1440"/>
                  </a:cubicBezTo>
                  <a:cubicBezTo>
                    <a:pt x="15" y="1424"/>
                    <a:pt x="15" y="1412"/>
                    <a:pt x="41" y="1419"/>
                  </a:cubicBezTo>
                  <a:cubicBezTo>
                    <a:pt x="43" y="1420"/>
                    <a:pt x="45" y="1421"/>
                    <a:pt x="48" y="1422"/>
                  </a:cubicBezTo>
                  <a:cubicBezTo>
                    <a:pt x="39" y="1413"/>
                    <a:pt x="31" y="1402"/>
                    <a:pt x="27" y="1389"/>
                  </a:cubicBezTo>
                  <a:cubicBezTo>
                    <a:pt x="16" y="1357"/>
                    <a:pt x="21" y="1323"/>
                    <a:pt x="10" y="1290"/>
                  </a:cubicBezTo>
                  <a:cubicBezTo>
                    <a:pt x="4" y="1268"/>
                    <a:pt x="9" y="1260"/>
                    <a:pt x="25" y="1266"/>
                  </a:cubicBezTo>
                  <a:cubicBezTo>
                    <a:pt x="20" y="1258"/>
                    <a:pt x="16" y="1249"/>
                    <a:pt x="13" y="1239"/>
                  </a:cubicBezTo>
                  <a:cubicBezTo>
                    <a:pt x="6" y="1207"/>
                    <a:pt x="14" y="1173"/>
                    <a:pt x="7" y="1140"/>
                  </a:cubicBezTo>
                  <a:cubicBezTo>
                    <a:pt x="5" y="1117"/>
                    <a:pt x="14" y="1112"/>
                    <a:pt x="32" y="1126"/>
                  </a:cubicBezTo>
                  <a:cubicBezTo>
                    <a:pt x="37" y="1130"/>
                    <a:pt x="41" y="1134"/>
                    <a:pt x="45" y="1138"/>
                  </a:cubicBezTo>
                  <a:cubicBezTo>
                    <a:pt x="31" y="1123"/>
                    <a:pt x="21" y="1104"/>
                    <a:pt x="20" y="1081"/>
                  </a:cubicBezTo>
                  <a:cubicBezTo>
                    <a:pt x="17" y="1049"/>
                    <a:pt x="30" y="1017"/>
                    <a:pt x="28" y="983"/>
                  </a:cubicBezTo>
                  <a:cubicBezTo>
                    <a:pt x="30" y="967"/>
                    <a:pt x="35" y="956"/>
                    <a:pt x="55" y="973"/>
                  </a:cubicBezTo>
                  <a:cubicBezTo>
                    <a:pt x="57" y="976"/>
                    <a:pt x="59" y="979"/>
                    <a:pt x="61" y="982"/>
                  </a:cubicBezTo>
                  <a:cubicBezTo>
                    <a:pt x="56" y="970"/>
                    <a:pt x="53" y="957"/>
                    <a:pt x="53" y="942"/>
                  </a:cubicBezTo>
                  <a:cubicBezTo>
                    <a:pt x="54" y="911"/>
                    <a:pt x="69" y="882"/>
                    <a:pt x="69" y="850"/>
                  </a:cubicBezTo>
                  <a:cubicBezTo>
                    <a:pt x="68" y="822"/>
                    <a:pt x="78" y="822"/>
                    <a:pt x="94" y="836"/>
                  </a:cubicBezTo>
                  <a:cubicBezTo>
                    <a:pt x="90" y="823"/>
                    <a:pt x="90" y="810"/>
                    <a:pt x="93" y="795"/>
                  </a:cubicBezTo>
                  <a:cubicBezTo>
                    <a:pt x="100" y="766"/>
                    <a:pt x="120" y="743"/>
                    <a:pt x="126" y="713"/>
                  </a:cubicBezTo>
                  <a:cubicBezTo>
                    <a:pt x="134" y="684"/>
                    <a:pt x="144" y="688"/>
                    <a:pt x="154" y="706"/>
                  </a:cubicBezTo>
                  <a:cubicBezTo>
                    <a:pt x="153" y="691"/>
                    <a:pt x="155" y="677"/>
                    <a:pt x="161" y="662"/>
                  </a:cubicBezTo>
                  <a:cubicBezTo>
                    <a:pt x="174" y="636"/>
                    <a:pt x="197" y="617"/>
                    <a:pt x="210" y="589"/>
                  </a:cubicBezTo>
                  <a:cubicBezTo>
                    <a:pt x="219" y="565"/>
                    <a:pt x="228" y="565"/>
                    <a:pt x="238" y="587"/>
                  </a:cubicBezTo>
                  <a:cubicBezTo>
                    <a:pt x="240" y="583"/>
                    <a:pt x="243" y="578"/>
                    <a:pt x="246" y="574"/>
                  </a:cubicBezTo>
                  <a:cubicBezTo>
                    <a:pt x="261" y="554"/>
                    <a:pt x="283" y="543"/>
                    <a:pt x="297" y="523"/>
                  </a:cubicBezTo>
                  <a:cubicBezTo>
                    <a:pt x="303" y="515"/>
                    <a:pt x="309" y="509"/>
                    <a:pt x="312" y="506"/>
                  </a:cubicBezTo>
                  <a:cubicBezTo>
                    <a:pt x="283" y="502"/>
                    <a:pt x="250" y="493"/>
                    <a:pt x="262" y="471"/>
                  </a:cubicBezTo>
                  <a:cubicBezTo>
                    <a:pt x="271" y="454"/>
                    <a:pt x="320" y="467"/>
                    <a:pt x="342" y="454"/>
                  </a:cubicBezTo>
                  <a:cubicBezTo>
                    <a:pt x="350" y="449"/>
                    <a:pt x="358" y="444"/>
                    <a:pt x="366" y="440"/>
                  </a:cubicBezTo>
                  <a:cubicBezTo>
                    <a:pt x="334" y="436"/>
                    <a:pt x="301" y="432"/>
                    <a:pt x="268" y="427"/>
                  </a:cubicBezTo>
                  <a:cubicBezTo>
                    <a:pt x="247" y="425"/>
                    <a:pt x="247" y="400"/>
                    <a:pt x="268" y="397"/>
                  </a:cubicBezTo>
                  <a:cubicBezTo>
                    <a:pt x="291" y="394"/>
                    <a:pt x="315" y="391"/>
                    <a:pt x="338" y="388"/>
                  </a:cubicBezTo>
                  <a:cubicBezTo>
                    <a:pt x="330" y="385"/>
                    <a:pt x="322" y="381"/>
                    <a:pt x="314" y="377"/>
                  </a:cubicBezTo>
                  <a:cubicBezTo>
                    <a:pt x="301" y="369"/>
                    <a:pt x="245" y="336"/>
                    <a:pt x="272" y="316"/>
                  </a:cubicBezTo>
                  <a:cubicBezTo>
                    <a:pt x="287" y="305"/>
                    <a:pt x="326" y="337"/>
                    <a:pt x="351" y="334"/>
                  </a:cubicBezTo>
                  <a:cubicBezTo>
                    <a:pt x="362" y="333"/>
                    <a:pt x="372" y="332"/>
                    <a:pt x="382" y="332"/>
                  </a:cubicBezTo>
                  <a:cubicBezTo>
                    <a:pt x="351" y="314"/>
                    <a:pt x="319" y="295"/>
                    <a:pt x="288" y="277"/>
                  </a:cubicBezTo>
                  <a:cubicBezTo>
                    <a:pt x="272" y="264"/>
                    <a:pt x="287" y="246"/>
                    <a:pt x="302" y="251"/>
                  </a:cubicBezTo>
                  <a:cubicBezTo>
                    <a:pt x="327" y="258"/>
                    <a:pt x="352" y="264"/>
                    <a:pt x="376" y="271"/>
                  </a:cubicBezTo>
                  <a:cubicBezTo>
                    <a:pt x="375" y="270"/>
                    <a:pt x="375" y="270"/>
                    <a:pt x="374" y="269"/>
                  </a:cubicBezTo>
                  <a:lnTo>
                    <a:pt x="373" y="268"/>
                  </a:lnTo>
                  <a:lnTo>
                    <a:pt x="371" y="267"/>
                  </a:lnTo>
                  <a:cubicBezTo>
                    <a:pt x="358" y="256"/>
                    <a:pt x="299" y="186"/>
                    <a:pt x="337" y="176"/>
                  </a:cubicBezTo>
                  <a:cubicBezTo>
                    <a:pt x="355" y="171"/>
                    <a:pt x="379" y="215"/>
                    <a:pt x="404" y="223"/>
                  </a:cubicBezTo>
                  <a:cubicBezTo>
                    <a:pt x="413" y="225"/>
                    <a:pt x="422" y="228"/>
                    <a:pt x="430" y="232"/>
                  </a:cubicBezTo>
                  <a:cubicBezTo>
                    <a:pt x="410" y="205"/>
                    <a:pt x="389" y="178"/>
                    <a:pt x="369" y="151"/>
                  </a:cubicBezTo>
                  <a:cubicBezTo>
                    <a:pt x="356" y="135"/>
                    <a:pt x="373" y="117"/>
                    <a:pt x="390" y="130"/>
                  </a:cubicBezTo>
                  <a:cubicBezTo>
                    <a:pt x="417" y="151"/>
                    <a:pt x="444" y="172"/>
                    <a:pt x="471" y="193"/>
                  </a:cubicBezTo>
                  <a:cubicBezTo>
                    <a:pt x="463" y="184"/>
                    <a:pt x="457" y="175"/>
                    <a:pt x="453" y="171"/>
                  </a:cubicBezTo>
                  <a:lnTo>
                    <a:pt x="452" y="169"/>
                  </a:lnTo>
                  <a:lnTo>
                    <a:pt x="452" y="168"/>
                  </a:lnTo>
                  <a:cubicBezTo>
                    <a:pt x="445" y="154"/>
                    <a:pt x="415" y="64"/>
                    <a:pt x="455" y="70"/>
                  </a:cubicBezTo>
                  <a:cubicBezTo>
                    <a:pt x="474" y="73"/>
                    <a:pt x="478" y="123"/>
                    <a:pt x="499" y="139"/>
                  </a:cubicBezTo>
                  <a:cubicBezTo>
                    <a:pt x="505" y="144"/>
                    <a:pt x="511" y="149"/>
                    <a:pt x="516" y="155"/>
                  </a:cubicBezTo>
                  <a:cubicBezTo>
                    <a:pt x="507" y="124"/>
                    <a:pt x="498" y="94"/>
                    <a:pt x="489" y="63"/>
                  </a:cubicBezTo>
                  <a:cubicBezTo>
                    <a:pt x="483" y="43"/>
                    <a:pt x="506" y="33"/>
                    <a:pt x="516" y="51"/>
                  </a:cubicBezTo>
                  <a:cubicBezTo>
                    <a:pt x="532" y="77"/>
                    <a:pt x="547" y="103"/>
                    <a:pt x="562" y="129"/>
                  </a:cubicBezTo>
                  <a:cubicBezTo>
                    <a:pt x="560" y="123"/>
                    <a:pt x="559" y="118"/>
                    <a:pt x="558" y="114"/>
                  </a:cubicBezTo>
                  <a:lnTo>
                    <a:pt x="558" y="113"/>
                  </a:lnTo>
                  <a:lnTo>
                    <a:pt x="558" y="111"/>
                  </a:lnTo>
                  <a:cubicBezTo>
                    <a:pt x="557" y="95"/>
                    <a:pt x="563" y="1"/>
                    <a:pt x="597" y="21"/>
                  </a:cubicBezTo>
                  <a:cubicBezTo>
                    <a:pt x="613" y="31"/>
                    <a:pt x="599" y="80"/>
                    <a:pt x="612" y="102"/>
                  </a:cubicBezTo>
                  <a:cubicBezTo>
                    <a:pt x="616" y="110"/>
                    <a:pt x="620" y="117"/>
                    <a:pt x="623" y="125"/>
                  </a:cubicBezTo>
                  <a:cubicBezTo>
                    <a:pt x="626" y="92"/>
                    <a:pt x="630" y="60"/>
                    <a:pt x="633" y="28"/>
                  </a:cubicBezTo>
                  <a:cubicBezTo>
                    <a:pt x="636" y="7"/>
                    <a:pt x="660" y="7"/>
                    <a:pt x="663" y="28"/>
                  </a:cubicBezTo>
                  <a:cubicBezTo>
                    <a:pt x="667" y="57"/>
                    <a:pt x="672" y="86"/>
                    <a:pt x="676" y="115"/>
                  </a:cubicBezTo>
                  <a:cubicBezTo>
                    <a:pt x="677" y="108"/>
                    <a:pt x="678" y="102"/>
                    <a:pt x="678" y="98"/>
                  </a:cubicBezTo>
                  <a:lnTo>
                    <a:pt x="678" y="97"/>
                  </a:lnTo>
                  <a:lnTo>
                    <a:pt x="679" y="95"/>
                  </a:lnTo>
                  <a:cubicBezTo>
                    <a:pt x="681" y="87"/>
                    <a:pt x="685" y="79"/>
                    <a:pt x="689" y="71"/>
                  </a:cubicBezTo>
                  <a:cubicBezTo>
                    <a:pt x="696" y="57"/>
                    <a:pt x="728" y="0"/>
                    <a:pt x="748" y="26"/>
                  </a:cubicBezTo>
                  <a:cubicBezTo>
                    <a:pt x="760" y="42"/>
                    <a:pt x="729" y="81"/>
                    <a:pt x="732" y="107"/>
                  </a:cubicBezTo>
                  <a:cubicBezTo>
                    <a:pt x="734" y="117"/>
                    <a:pt x="734" y="127"/>
                    <a:pt x="734" y="137"/>
                  </a:cubicBezTo>
                  <a:cubicBezTo>
                    <a:pt x="750" y="109"/>
                    <a:pt x="765" y="80"/>
                    <a:pt x="780" y="51"/>
                  </a:cubicBezTo>
                  <a:cubicBezTo>
                    <a:pt x="790" y="33"/>
                    <a:pt x="813" y="42"/>
                    <a:pt x="808" y="62"/>
                  </a:cubicBezTo>
                  <a:cubicBezTo>
                    <a:pt x="800" y="94"/>
                    <a:pt x="792" y="125"/>
                    <a:pt x="784" y="156"/>
                  </a:cubicBezTo>
                  <a:cubicBezTo>
                    <a:pt x="790" y="147"/>
                    <a:pt x="796" y="138"/>
                    <a:pt x="799" y="133"/>
                  </a:cubicBezTo>
                  <a:lnTo>
                    <a:pt x="800" y="132"/>
                  </a:lnTo>
                  <a:lnTo>
                    <a:pt x="801" y="131"/>
                  </a:lnTo>
                  <a:cubicBezTo>
                    <a:pt x="813" y="119"/>
                    <a:pt x="886" y="63"/>
                    <a:pt x="894" y="102"/>
                  </a:cubicBezTo>
                  <a:cubicBezTo>
                    <a:pt x="897" y="121"/>
                    <a:pt x="852" y="141"/>
                    <a:pt x="843" y="166"/>
                  </a:cubicBezTo>
                  <a:cubicBezTo>
                    <a:pt x="841" y="173"/>
                    <a:pt x="838" y="179"/>
                    <a:pt x="836" y="185"/>
                  </a:cubicBezTo>
                  <a:close/>
                  <a:moveTo>
                    <a:pt x="657" y="1190"/>
                  </a:moveTo>
                  <a:lnTo>
                    <a:pt x="657" y="1190"/>
                  </a:lnTo>
                  <a:lnTo>
                    <a:pt x="657" y="1324"/>
                  </a:lnTo>
                  <a:cubicBezTo>
                    <a:pt x="657" y="1326"/>
                    <a:pt x="657" y="1327"/>
                    <a:pt x="656" y="1329"/>
                  </a:cubicBezTo>
                  <a:lnTo>
                    <a:pt x="656" y="1348"/>
                  </a:lnTo>
                  <a:cubicBezTo>
                    <a:pt x="661" y="1347"/>
                    <a:pt x="666" y="1346"/>
                    <a:pt x="671" y="1346"/>
                  </a:cubicBezTo>
                  <a:cubicBezTo>
                    <a:pt x="676" y="1346"/>
                    <a:pt x="682" y="1347"/>
                    <a:pt x="689" y="1348"/>
                  </a:cubicBezTo>
                  <a:lnTo>
                    <a:pt x="689" y="1348"/>
                  </a:lnTo>
                  <a:cubicBezTo>
                    <a:pt x="700" y="1350"/>
                    <a:pt x="709" y="1353"/>
                    <a:pt x="718" y="1356"/>
                  </a:cubicBezTo>
                  <a:cubicBezTo>
                    <a:pt x="726" y="1359"/>
                    <a:pt x="735" y="1362"/>
                    <a:pt x="744" y="1366"/>
                  </a:cubicBezTo>
                  <a:lnTo>
                    <a:pt x="745" y="1367"/>
                  </a:lnTo>
                  <a:cubicBezTo>
                    <a:pt x="751" y="1370"/>
                    <a:pt x="758" y="1373"/>
                    <a:pt x="765" y="1376"/>
                  </a:cubicBezTo>
                  <a:cubicBezTo>
                    <a:pt x="777" y="1382"/>
                    <a:pt x="792" y="1389"/>
                    <a:pt x="811" y="1397"/>
                  </a:cubicBezTo>
                  <a:cubicBezTo>
                    <a:pt x="828" y="1399"/>
                    <a:pt x="845" y="1401"/>
                    <a:pt x="862" y="1404"/>
                  </a:cubicBezTo>
                  <a:cubicBezTo>
                    <a:pt x="879" y="1407"/>
                    <a:pt x="895" y="1411"/>
                    <a:pt x="911" y="1415"/>
                  </a:cubicBezTo>
                  <a:lnTo>
                    <a:pt x="912" y="1415"/>
                  </a:lnTo>
                  <a:cubicBezTo>
                    <a:pt x="921" y="1418"/>
                    <a:pt x="933" y="1421"/>
                    <a:pt x="944" y="1424"/>
                  </a:cubicBezTo>
                  <a:cubicBezTo>
                    <a:pt x="966" y="1430"/>
                    <a:pt x="988" y="1436"/>
                    <a:pt x="1013" y="1441"/>
                  </a:cubicBezTo>
                  <a:lnTo>
                    <a:pt x="1013" y="1441"/>
                  </a:lnTo>
                  <a:lnTo>
                    <a:pt x="1014" y="1442"/>
                  </a:lnTo>
                  <a:cubicBezTo>
                    <a:pt x="1017" y="1443"/>
                    <a:pt x="1022" y="1443"/>
                    <a:pt x="1026" y="1444"/>
                  </a:cubicBezTo>
                  <a:lnTo>
                    <a:pt x="1026" y="1444"/>
                  </a:lnTo>
                  <a:lnTo>
                    <a:pt x="1029" y="1445"/>
                  </a:lnTo>
                  <a:lnTo>
                    <a:pt x="1029" y="1445"/>
                  </a:lnTo>
                  <a:lnTo>
                    <a:pt x="1031" y="1445"/>
                  </a:lnTo>
                  <a:lnTo>
                    <a:pt x="1032" y="1445"/>
                  </a:lnTo>
                  <a:lnTo>
                    <a:pt x="1033" y="1445"/>
                  </a:lnTo>
                  <a:lnTo>
                    <a:pt x="1033" y="1445"/>
                  </a:lnTo>
                  <a:lnTo>
                    <a:pt x="1033" y="1445"/>
                  </a:lnTo>
                  <a:cubicBezTo>
                    <a:pt x="1047" y="1448"/>
                    <a:pt x="1062" y="1446"/>
                    <a:pt x="1069" y="1449"/>
                  </a:cubicBezTo>
                  <a:cubicBezTo>
                    <a:pt x="1095" y="1370"/>
                    <a:pt x="1110" y="1283"/>
                    <a:pt x="1110" y="1191"/>
                  </a:cubicBezTo>
                  <a:lnTo>
                    <a:pt x="1110" y="1190"/>
                  </a:lnTo>
                  <a:lnTo>
                    <a:pt x="657" y="1190"/>
                  </a:lnTo>
                  <a:close/>
                  <a:moveTo>
                    <a:pt x="210" y="1426"/>
                  </a:moveTo>
                  <a:lnTo>
                    <a:pt x="210" y="1426"/>
                  </a:lnTo>
                  <a:cubicBezTo>
                    <a:pt x="223" y="1426"/>
                    <a:pt x="246" y="1425"/>
                    <a:pt x="260" y="1424"/>
                  </a:cubicBezTo>
                  <a:lnTo>
                    <a:pt x="260" y="1424"/>
                  </a:lnTo>
                  <a:cubicBezTo>
                    <a:pt x="312" y="1419"/>
                    <a:pt x="366" y="1415"/>
                    <a:pt x="417" y="1405"/>
                  </a:cubicBezTo>
                  <a:cubicBezTo>
                    <a:pt x="436" y="1401"/>
                    <a:pt x="452" y="1397"/>
                    <a:pt x="463" y="1393"/>
                  </a:cubicBezTo>
                  <a:cubicBezTo>
                    <a:pt x="478" y="1384"/>
                    <a:pt x="497" y="1376"/>
                    <a:pt x="516" y="1370"/>
                  </a:cubicBezTo>
                  <a:lnTo>
                    <a:pt x="517" y="1370"/>
                  </a:lnTo>
                  <a:cubicBezTo>
                    <a:pt x="520" y="1369"/>
                    <a:pt x="524" y="1368"/>
                    <a:pt x="528" y="1367"/>
                  </a:cubicBezTo>
                  <a:cubicBezTo>
                    <a:pt x="531" y="1366"/>
                    <a:pt x="535" y="1365"/>
                    <a:pt x="538" y="1365"/>
                  </a:cubicBezTo>
                  <a:lnTo>
                    <a:pt x="540" y="1364"/>
                  </a:lnTo>
                  <a:cubicBezTo>
                    <a:pt x="558" y="1361"/>
                    <a:pt x="587" y="1356"/>
                    <a:pt x="605" y="1356"/>
                  </a:cubicBezTo>
                  <a:cubicBezTo>
                    <a:pt x="609" y="1355"/>
                    <a:pt x="613" y="1355"/>
                    <a:pt x="616" y="1356"/>
                  </a:cubicBezTo>
                  <a:lnTo>
                    <a:pt x="621" y="1356"/>
                  </a:lnTo>
                  <a:lnTo>
                    <a:pt x="621" y="1326"/>
                  </a:lnTo>
                  <a:cubicBezTo>
                    <a:pt x="621" y="1326"/>
                    <a:pt x="621" y="1325"/>
                    <a:pt x="621" y="1324"/>
                  </a:cubicBezTo>
                  <a:lnTo>
                    <a:pt x="621" y="1255"/>
                  </a:lnTo>
                  <a:lnTo>
                    <a:pt x="621" y="1190"/>
                  </a:lnTo>
                  <a:lnTo>
                    <a:pt x="176" y="1190"/>
                  </a:lnTo>
                  <a:lnTo>
                    <a:pt x="176" y="1190"/>
                  </a:lnTo>
                  <a:cubicBezTo>
                    <a:pt x="176" y="1274"/>
                    <a:pt x="188" y="1354"/>
                    <a:pt x="210" y="1426"/>
                  </a:cubicBezTo>
                  <a:close/>
                  <a:moveTo>
                    <a:pt x="371" y="1700"/>
                  </a:moveTo>
                  <a:lnTo>
                    <a:pt x="371" y="1700"/>
                  </a:lnTo>
                  <a:cubicBezTo>
                    <a:pt x="448" y="1773"/>
                    <a:pt x="543" y="1814"/>
                    <a:pt x="643" y="1814"/>
                  </a:cubicBezTo>
                  <a:cubicBezTo>
                    <a:pt x="792" y="1814"/>
                    <a:pt x="919" y="1730"/>
                    <a:pt x="1004" y="1589"/>
                  </a:cubicBezTo>
                  <a:cubicBezTo>
                    <a:pt x="970" y="1583"/>
                    <a:pt x="885" y="1547"/>
                    <a:pt x="865" y="1537"/>
                  </a:cubicBezTo>
                  <a:cubicBezTo>
                    <a:pt x="858" y="1533"/>
                    <a:pt x="851" y="1530"/>
                    <a:pt x="844" y="1526"/>
                  </a:cubicBezTo>
                  <a:cubicBezTo>
                    <a:pt x="835" y="1521"/>
                    <a:pt x="797" y="1516"/>
                    <a:pt x="794" y="1513"/>
                  </a:cubicBezTo>
                  <a:lnTo>
                    <a:pt x="794" y="1512"/>
                  </a:lnTo>
                  <a:cubicBezTo>
                    <a:pt x="788" y="1527"/>
                    <a:pt x="779" y="1543"/>
                    <a:pt x="759" y="1535"/>
                  </a:cubicBezTo>
                  <a:lnTo>
                    <a:pt x="759" y="1535"/>
                  </a:lnTo>
                  <a:lnTo>
                    <a:pt x="757" y="1534"/>
                  </a:lnTo>
                  <a:cubicBezTo>
                    <a:pt x="757" y="1535"/>
                    <a:pt x="757" y="1536"/>
                    <a:pt x="756" y="1537"/>
                  </a:cubicBezTo>
                  <a:cubicBezTo>
                    <a:pt x="750" y="1551"/>
                    <a:pt x="736" y="1557"/>
                    <a:pt x="721" y="1553"/>
                  </a:cubicBezTo>
                  <a:lnTo>
                    <a:pt x="721" y="1553"/>
                  </a:lnTo>
                  <a:cubicBezTo>
                    <a:pt x="720" y="1553"/>
                    <a:pt x="719" y="1552"/>
                    <a:pt x="718" y="1552"/>
                  </a:cubicBezTo>
                  <a:cubicBezTo>
                    <a:pt x="717" y="1555"/>
                    <a:pt x="716" y="1559"/>
                    <a:pt x="714" y="1561"/>
                  </a:cubicBezTo>
                  <a:cubicBezTo>
                    <a:pt x="711" y="1567"/>
                    <a:pt x="706" y="1570"/>
                    <a:pt x="701" y="1571"/>
                  </a:cubicBezTo>
                  <a:cubicBezTo>
                    <a:pt x="696" y="1573"/>
                    <a:pt x="691" y="1573"/>
                    <a:pt x="686" y="1572"/>
                  </a:cubicBezTo>
                  <a:cubicBezTo>
                    <a:pt x="683" y="1571"/>
                    <a:pt x="680" y="1570"/>
                    <a:pt x="676" y="1568"/>
                  </a:cubicBezTo>
                  <a:cubicBezTo>
                    <a:pt x="676" y="1574"/>
                    <a:pt x="672" y="1579"/>
                    <a:pt x="667" y="1582"/>
                  </a:cubicBezTo>
                  <a:lnTo>
                    <a:pt x="666" y="1583"/>
                  </a:lnTo>
                  <a:cubicBezTo>
                    <a:pt x="664" y="1585"/>
                    <a:pt x="660" y="1586"/>
                    <a:pt x="657" y="1587"/>
                  </a:cubicBezTo>
                  <a:lnTo>
                    <a:pt x="656" y="1587"/>
                  </a:lnTo>
                  <a:lnTo>
                    <a:pt x="656" y="1703"/>
                  </a:lnTo>
                  <a:cubicBezTo>
                    <a:pt x="656" y="1714"/>
                    <a:pt x="648" y="1723"/>
                    <a:pt x="638" y="1723"/>
                  </a:cubicBezTo>
                  <a:lnTo>
                    <a:pt x="638" y="1723"/>
                  </a:lnTo>
                  <a:cubicBezTo>
                    <a:pt x="628" y="1723"/>
                    <a:pt x="620" y="1714"/>
                    <a:pt x="620" y="1703"/>
                  </a:cubicBezTo>
                  <a:lnTo>
                    <a:pt x="620" y="1581"/>
                  </a:lnTo>
                  <a:lnTo>
                    <a:pt x="619" y="1581"/>
                  </a:lnTo>
                  <a:cubicBezTo>
                    <a:pt x="615" y="1583"/>
                    <a:pt x="610" y="1586"/>
                    <a:pt x="605" y="1587"/>
                  </a:cubicBezTo>
                  <a:cubicBezTo>
                    <a:pt x="601" y="1589"/>
                    <a:pt x="596" y="1590"/>
                    <a:pt x="592" y="1590"/>
                  </a:cubicBezTo>
                  <a:lnTo>
                    <a:pt x="592" y="1590"/>
                  </a:lnTo>
                  <a:lnTo>
                    <a:pt x="591" y="1590"/>
                  </a:lnTo>
                  <a:lnTo>
                    <a:pt x="591" y="1590"/>
                  </a:lnTo>
                  <a:lnTo>
                    <a:pt x="591" y="1590"/>
                  </a:lnTo>
                  <a:cubicBezTo>
                    <a:pt x="585" y="1590"/>
                    <a:pt x="579" y="1588"/>
                    <a:pt x="575" y="1583"/>
                  </a:cubicBezTo>
                  <a:cubicBezTo>
                    <a:pt x="575" y="1582"/>
                    <a:pt x="574" y="1582"/>
                    <a:pt x="574" y="1581"/>
                  </a:cubicBezTo>
                  <a:cubicBezTo>
                    <a:pt x="573" y="1580"/>
                    <a:pt x="572" y="1578"/>
                    <a:pt x="571" y="1576"/>
                  </a:cubicBezTo>
                  <a:lnTo>
                    <a:pt x="571" y="1576"/>
                  </a:lnTo>
                  <a:lnTo>
                    <a:pt x="571" y="1576"/>
                  </a:lnTo>
                  <a:lnTo>
                    <a:pt x="571" y="1576"/>
                  </a:lnTo>
                  <a:lnTo>
                    <a:pt x="571" y="1576"/>
                  </a:lnTo>
                  <a:cubicBezTo>
                    <a:pt x="570" y="1573"/>
                    <a:pt x="570" y="1570"/>
                    <a:pt x="570" y="1567"/>
                  </a:cubicBezTo>
                  <a:cubicBezTo>
                    <a:pt x="567" y="1569"/>
                    <a:pt x="564" y="1571"/>
                    <a:pt x="561" y="1573"/>
                  </a:cubicBezTo>
                  <a:lnTo>
                    <a:pt x="561" y="1573"/>
                  </a:lnTo>
                  <a:lnTo>
                    <a:pt x="559" y="1574"/>
                  </a:lnTo>
                  <a:lnTo>
                    <a:pt x="559" y="1574"/>
                  </a:lnTo>
                  <a:lnTo>
                    <a:pt x="558" y="1574"/>
                  </a:lnTo>
                  <a:cubicBezTo>
                    <a:pt x="557" y="1575"/>
                    <a:pt x="556" y="1575"/>
                    <a:pt x="555" y="1576"/>
                  </a:cubicBezTo>
                  <a:lnTo>
                    <a:pt x="555" y="1576"/>
                  </a:lnTo>
                  <a:lnTo>
                    <a:pt x="555" y="1576"/>
                  </a:lnTo>
                  <a:cubicBezTo>
                    <a:pt x="553" y="1576"/>
                    <a:pt x="551" y="1577"/>
                    <a:pt x="550" y="1577"/>
                  </a:cubicBezTo>
                  <a:cubicBezTo>
                    <a:pt x="547" y="1578"/>
                    <a:pt x="544" y="1578"/>
                    <a:pt x="541" y="1577"/>
                  </a:cubicBezTo>
                  <a:lnTo>
                    <a:pt x="541" y="1577"/>
                  </a:lnTo>
                  <a:cubicBezTo>
                    <a:pt x="537" y="1576"/>
                    <a:pt x="535" y="1573"/>
                    <a:pt x="532" y="1570"/>
                  </a:cubicBezTo>
                  <a:lnTo>
                    <a:pt x="532" y="1570"/>
                  </a:lnTo>
                  <a:lnTo>
                    <a:pt x="531" y="1569"/>
                  </a:lnTo>
                  <a:lnTo>
                    <a:pt x="531" y="1569"/>
                  </a:lnTo>
                  <a:lnTo>
                    <a:pt x="530" y="1568"/>
                  </a:lnTo>
                  <a:lnTo>
                    <a:pt x="530" y="1568"/>
                  </a:lnTo>
                  <a:cubicBezTo>
                    <a:pt x="530" y="1567"/>
                    <a:pt x="529" y="1567"/>
                    <a:pt x="529" y="1566"/>
                  </a:cubicBezTo>
                  <a:cubicBezTo>
                    <a:pt x="527" y="1563"/>
                    <a:pt x="526" y="1560"/>
                    <a:pt x="526" y="1556"/>
                  </a:cubicBezTo>
                  <a:cubicBezTo>
                    <a:pt x="526" y="1555"/>
                    <a:pt x="526" y="1553"/>
                    <a:pt x="526" y="1551"/>
                  </a:cubicBezTo>
                  <a:lnTo>
                    <a:pt x="524" y="1553"/>
                  </a:lnTo>
                  <a:cubicBezTo>
                    <a:pt x="522" y="1553"/>
                    <a:pt x="521" y="1554"/>
                    <a:pt x="519" y="1554"/>
                  </a:cubicBezTo>
                  <a:lnTo>
                    <a:pt x="519" y="1554"/>
                  </a:lnTo>
                  <a:lnTo>
                    <a:pt x="519" y="1555"/>
                  </a:lnTo>
                  <a:lnTo>
                    <a:pt x="518" y="1555"/>
                  </a:lnTo>
                  <a:lnTo>
                    <a:pt x="518" y="1555"/>
                  </a:lnTo>
                  <a:lnTo>
                    <a:pt x="518" y="1555"/>
                  </a:lnTo>
                  <a:cubicBezTo>
                    <a:pt x="516" y="1555"/>
                    <a:pt x="514" y="1556"/>
                    <a:pt x="512" y="1556"/>
                  </a:cubicBezTo>
                  <a:cubicBezTo>
                    <a:pt x="510" y="1556"/>
                    <a:pt x="508" y="1556"/>
                    <a:pt x="505" y="1556"/>
                  </a:cubicBez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cubicBezTo>
                    <a:pt x="501" y="1556"/>
                    <a:pt x="498" y="1555"/>
                    <a:pt x="495" y="1553"/>
                  </a:cubicBezTo>
                  <a:cubicBezTo>
                    <a:pt x="493" y="1551"/>
                    <a:pt x="490" y="1549"/>
                    <a:pt x="489" y="1546"/>
                  </a:cubicBezTo>
                  <a:lnTo>
                    <a:pt x="488" y="1546"/>
                  </a:lnTo>
                  <a:lnTo>
                    <a:pt x="488" y="1545"/>
                  </a:lnTo>
                  <a:lnTo>
                    <a:pt x="488" y="1545"/>
                  </a:lnTo>
                  <a:cubicBezTo>
                    <a:pt x="488" y="1545"/>
                    <a:pt x="487" y="1544"/>
                    <a:pt x="487" y="1543"/>
                  </a:cubicBezTo>
                  <a:cubicBezTo>
                    <a:pt x="486" y="1540"/>
                    <a:pt x="485" y="1536"/>
                    <a:pt x="486" y="1533"/>
                  </a:cubicBezTo>
                  <a:cubicBezTo>
                    <a:pt x="474" y="1540"/>
                    <a:pt x="455" y="1531"/>
                    <a:pt x="452" y="1518"/>
                  </a:cubicBezTo>
                  <a:cubicBezTo>
                    <a:pt x="451" y="1518"/>
                    <a:pt x="450" y="1518"/>
                    <a:pt x="450" y="1518"/>
                  </a:cubicBezTo>
                  <a:cubicBezTo>
                    <a:pt x="433" y="1520"/>
                    <a:pt x="410" y="1526"/>
                    <a:pt x="387" y="1533"/>
                  </a:cubicBezTo>
                  <a:cubicBezTo>
                    <a:pt x="377" y="1537"/>
                    <a:pt x="366" y="1540"/>
                    <a:pt x="356" y="1542"/>
                  </a:cubicBezTo>
                  <a:lnTo>
                    <a:pt x="356" y="1542"/>
                  </a:lnTo>
                  <a:lnTo>
                    <a:pt x="356" y="1542"/>
                  </a:lnTo>
                  <a:lnTo>
                    <a:pt x="355" y="1543"/>
                  </a:lnTo>
                  <a:cubicBezTo>
                    <a:pt x="338" y="1547"/>
                    <a:pt x="290" y="1559"/>
                    <a:pt x="272" y="1571"/>
                  </a:cubicBezTo>
                  <a:cubicBezTo>
                    <a:pt x="300" y="1620"/>
                    <a:pt x="333" y="1664"/>
                    <a:pt x="371" y="1700"/>
                  </a:cubicBezTo>
                  <a:close/>
                  <a:moveTo>
                    <a:pt x="467" y="1518"/>
                  </a:moveTo>
                  <a:lnTo>
                    <a:pt x="467" y="1518"/>
                  </a:lnTo>
                  <a:cubicBezTo>
                    <a:pt x="469" y="1520"/>
                    <a:pt x="475" y="1523"/>
                    <a:pt x="478" y="1522"/>
                  </a:cubicBezTo>
                  <a:cubicBezTo>
                    <a:pt x="481" y="1521"/>
                    <a:pt x="486" y="1516"/>
                    <a:pt x="490" y="1510"/>
                  </a:cubicBezTo>
                  <a:cubicBezTo>
                    <a:pt x="491" y="1508"/>
                    <a:pt x="497" y="1500"/>
                    <a:pt x="495" y="1496"/>
                  </a:cubicBezTo>
                  <a:cubicBezTo>
                    <a:pt x="489" y="1488"/>
                    <a:pt x="457" y="1506"/>
                    <a:pt x="467" y="1518"/>
                  </a:cubicBezTo>
                  <a:close/>
                  <a:moveTo>
                    <a:pt x="545" y="1507"/>
                  </a:moveTo>
                  <a:lnTo>
                    <a:pt x="545" y="1507"/>
                  </a:lnTo>
                  <a:cubicBezTo>
                    <a:pt x="543" y="1504"/>
                    <a:pt x="543" y="1502"/>
                    <a:pt x="541" y="1501"/>
                  </a:cubicBezTo>
                  <a:cubicBezTo>
                    <a:pt x="530" y="1495"/>
                    <a:pt x="494" y="1525"/>
                    <a:pt x="499" y="1538"/>
                  </a:cubicBezTo>
                  <a:cubicBezTo>
                    <a:pt x="501" y="1541"/>
                    <a:pt x="503" y="1543"/>
                    <a:pt x="506" y="1543"/>
                  </a:cubicBezTo>
                  <a:cubicBezTo>
                    <a:pt x="511" y="1544"/>
                    <a:pt x="550" y="1521"/>
                    <a:pt x="545" y="1507"/>
                  </a:cubicBezTo>
                  <a:close/>
                  <a:moveTo>
                    <a:pt x="589" y="1527"/>
                  </a:moveTo>
                  <a:lnTo>
                    <a:pt x="589" y="1527"/>
                  </a:lnTo>
                  <a:cubicBezTo>
                    <a:pt x="585" y="1517"/>
                    <a:pt x="579" y="1515"/>
                    <a:pt x="574" y="1517"/>
                  </a:cubicBezTo>
                  <a:cubicBezTo>
                    <a:pt x="566" y="1520"/>
                    <a:pt x="560" y="1527"/>
                    <a:pt x="555" y="1534"/>
                  </a:cubicBezTo>
                  <a:lnTo>
                    <a:pt x="555" y="1534"/>
                  </a:lnTo>
                  <a:lnTo>
                    <a:pt x="555" y="1534"/>
                  </a:lnTo>
                  <a:cubicBezTo>
                    <a:pt x="550" y="1541"/>
                    <a:pt x="542" y="1543"/>
                    <a:pt x="539" y="1551"/>
                  </a:cubicBezTo>
                  <a:cubicBezTo>
                    <a:pt x="538" y="1554"/>
                    <a:pt x="538" y="1556"/>
                    <a:pt x="540" y="1559"/>
                  </a:cubicBezTo>
                  <a:cubicBezTo>
                    <a:pt x="542" y="1562"/>
                    <a:pt x="543" y="1563"/>
                    <a:pt x="545" y="1564"/>
                  </a:cubicBezTo>
                  <a:cubicBezTo>
                    <a:pt x="546" y="1564"/>
                    <a:pt x="548" y="1564"/>
                    <a:pt x="551" y="1562"/>
                  </a:cubicBezTo>
                  <a:cubicBezTo>
                    <a:pt x="562" y="1559"/>
                    <a:pt x="593" y="1536"/>
                    <a:pt x="589" y="1527"/>
                  </a:cubicBezTo>
                  <a:close/>
                  <a:moveTo>
                    <a:pt x="602" y="1550"/>
                  </a:moveTo>
                  <a:lnTo>
                    <a:pt x="602" y="1550"/>
                  </a:lnTo>
                  <a:cubicBezTo>
                    <a:pt x="599" y="1552"/>
                    <a:pt x="581" y="1565"/>
                    <a:pt x="583" y="1572"/>
                  </a:cubicBezTo>
                  <a:cubicBezTo>
                    <a:pt x="586" y="1579"/>
                    <a:pt x="594" y="1578"/>
                    <a:pt x="601" y="1576"/>
                  </a:cubicBezTo>
                  <a:cubicBezTo>
                    <a:pt x="609" y="1572"/>
                    <a:pt x="621" y="1568"/>
                    <a:pt x="623" y="1558"/>
                  </a:cubicBezTo>
                  <a:lnTo>
                    <a:pt x="623" y="1558"/>
                  </a:lnTo>
                  <a:cubicBezTo>
                    <a:pt x="623" y="1548"/>
                    <a:pt x="611" y="1539"/>
                    <a:pt x="602" y="1550"/>
                  </a:cubicBezTo>
                  <a:close/>
                  <a:moveTo>
                    <a:pt x="246" y="1521"/>
                  </a:moveTo>
                  <a:lnTo>
                    <a:pt x="246" y="1521"/>
                  </a:lnTo>
                  <a:cubicBezTo>
                    <a:pt x="249" y="1526"/>
                    <a:pt x="253" y="1534"/>
                    <a:pt x="258" y="1536"/>
                  </a:cubicBezTo>
                  <a:cubicBezTo>
                    <a:pt x="323" y="1551"/>
                    <a:pt x="383" y="1511"/>
                    <a:pt x="446" y="1503"/>
                  </a:cubicBezTo>
                  <a:cubicBezTo>
                    <a:pt x="452" y="1502"/>
                    <a:pt x="473" y="1485"/>
                    <a:pt x="483" y="1482"/>
                  </a:cubicBezTo>
                  <a:lnTo>
                    <a:pt x="483" y="1482"/>
                  </a:lnTo>
                  <a:cubicBezTo>
                    <a:pt x="495" y="1476"/>
                    <a:pt x="505" y="1486"/>
                    <a:pt x="509" y="1496"/>
                  </a:cubicBezTo>
                  <a:cubicBezTo>
                    <a:pt x="509" y="1497"/>
                    <a:pt x="510" y="1497"/>
                    <a:pt x="510" y="1498"/>
                  </a:cubicBezTo>
                  <a:cubicBezTo>
                    <a:pt x="540" y="1475"/>
                    <a:pt x="561" y="1493"/>
                    <a:pt x="557" y="1512"/>
                  </a:cubicBezTo>
                  <a:cubicBezTo>
                    <a:pt x="578" y="1494"/>
                    <a:pt x="607" y="1508"/>
                    <a:pt x="601" y="1534"/>
                  </a:cubicBezTo>
                  <a:cubicBezTo>
                    <a:pt x="622" y="1523"/>
                    <a:pt x="640" y="1549"/>
                    <a:pt x="637" y="1569"/>
                  </a:cubicBezTo>
                  <a:cubicBezTo>
                    <a:pt x="636" y="1575"/>
                    <a:pt x="661" y="1577"/>
                    <a:pt x="664" y="1566"/>
                  </a:cubicBezTo>
                  <a:cubicBezTo>
                    <a:pt x="665" y="1562"/>
                    <a:pt x="656" y="1545"/>
                    <a:pt x="645" y="1531"/>
                  </a:cubicBezTo>
                  <a:cubicBezTo>
                    <a:pt x="642" y="1526"/>
                    <a:pt x="643" y="1505"/>
                    <a:pt x="649" y="1504"/>
                  </a:cubicBezTo>
                  <a:cubicBezTo>
                    <a:pt x="649" y="1504"/>
                    <a:pt x="656" y="1526"/>
                    <a:pt x="656" y="1526"/>
                  </a:cubicBezTo>
                  <a:cubicBezTo>
                    <a:pt x="656" y="1534"/>
                    <a:pt x="687" y="1564"/>
                    <a:pt x="699" y="1555"/>
                  </a:cubicBezTo>
                  <a:cubicBezTo>
                    <a:pt x="716" y="1544"/>
                    <a:pt x="663" y="1517"/>
                    <a:pt x="659" y="1490"/>
                  </a:cubicBezTo>
                  <a:cubicBezTo>
                    <a:pt x="658" y="1485"/>
                    <a:pt x="661" y="1475"/>
                    <a:pt x="670" y="1476"/>
                  </a:cubicBezTo>
                  <a:cubicBezTo>
                    <a:pt x="660" y="1490"/>
                    <a:pt x="681" y="1500"/>
                    <a:pt x="691" y="1509"/>
                  </a:cubicBezTo>
                  <a:lnTo>
                    <a:pt x="710" y="1525"/>
                  </a:lnTo>
                  <a:cubicBezTo>
                    <a:pt x="710" y="1525"/>
                    <a:pt x="733" y="1552"/>
                    <a:pt x="743" y="1531"/>
                  </a:cubicBezTo>
                  <a:cubicBezTo>
                    <a:pt x="736" y="1518"/>
                    <a:pt x="729" y="1508"/>
                    <a:pt x="717" y="1498"/>
                  </a:cubicBezTo>
                  <a:lnTo>
                    <a:pt x="717" y="1498"/>
                  </a:lnTo>
                  <a:lnTo>
                    <a:pt x="717" y="1498"/>
                  </a:lnTo>
                  <a:lnTo>
                    <a:pt x="716" y="1498"/>
                  </a:lnTo>
                  <a:lnTo>
                    <a:pt x="716" y="1498"/>
                  </a:lnTo>
                  <a:lnTo>
                    <a:pt x="716" y="1497"/>
                  </a:lnTo>
                  <a:lnTo>
                    <a:pt x="716" y="1497"/>
                  </a:lnTo>
                  <a:lnTo>
                    <a:pt x="715" y="1497"/>
                  </a:lnTo>
                  <a:lnTo>
                    <a:pt x="715" y="1497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4" y="1496"/>
                  </a:lnTo>
                  <a:lnTo>
                    <a:pt x="714" y="1495"/>
                  </a:lnTo>
                  <a:lnTo>
                    <a:pt x="714" y="1495"/>
                  </a:lnTo>
                  <a:lnTo>
                    <a:pt x="713" y="1495"/>
                  </a:lnTo>
                  <a:lnTo>
                    <a:pt x="713" y="1495"/>
                  </a:lnTo>
                  <a:lnTo>
                    <a:pt x="713" y="1495"/>
                  </a:lnTo>
                  <a:lnTo>
                    <a:pt x="712" y="1494"/>
                  </a:lnTo>
                  <a:lnTo>
                    <a:pt x="712" y="1494"/>
                  </a:lnTo>
                  <a:lnTo>
                    <a:pt x="712" y="1494"/>
                  </a:lnTo>
                  <a:lnTo>
                    <a:pt x="711" y="1493"/>
                  </a:lnTo>
                  <a:lnTo>
                    <a:pt x="711" y="1493"/>
                  </a:lnTo>
                  <a:lnTo>
                    <a:pt x="711" y="1493"/>
                  </a:lnTo>
                  <a:lnTo>
                    <a:pt x="710" y="1493"/>
                  </a:lnTo>
                  <a:lnTo>
                    <a:pt x="710" y="1493"/>
                  </a:lnTo>
                  <a:lnTo>
                    <a:pt x="710" y="1492"/>
                  </a:lnTo>
                  <a:lnTo>
                    <a:pt x="710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1"/>
                  </a:lnTo>
                  <a:lnTo>
                    <a:pt x="709" y="1491"/>
                  </a:lnTo>
                  <a:lnTo>
                    <a:pt x="708" y="1491"/>
                  </a:lnTo>
                  <a:lnTo>
                    <a:pt x="708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6" y="1489"/>
                  </a:lnTo>
                  <a:lnTo>
                    <a:pt x="706" y="1489"/>
                  </a:lnTo>
                  <a:lnTo>
                    <a:pt x="706" y="1489"/>
                  </a:lnTo>
                  <a:cubicBezTo>
                    <a:pt x="705" y="1489"/>
                    <a:pt x="671" y="1457"/>
                    <a:pt x="691" y="1450"/>
                  </a:cubicBezTo>
                  <a:cubicBezTo>
                    <a:pt x="694" y="1470"/>
                    <a:pt x="723" y="1478"/>
                    <a:pt x="737" y="1490"/>
                  </a:cubicBezTo>
                  <a:lnTo>
                    <a:pt x="739" y="1492"/>
                  </a:lnTo>
                  <a:lnTo>
                    <a:pt x="739" y="1493"/>
                  </a:lnTo>
                  <a:lnTo>
                    <a:pt x="740" y="1493"/>
                  </a:lnTo>
                  <a:lnTo>
                    <a:pt x="741" y="1494"/>
                  </a:lnTo>
                  <a:lnTo>
                    <a:pt x="741" y="1494"/>
                  </a:lnTo>
                  <a:lnTo>
                    <a:pt x="742" y="1495"/>
                  </a:lnTo>
                  <a:lnTo>
                    <a:pt x="742" y="1495"/>
                  </a:lnTo>
                  <a:cubicBezTo>
                    <a:pt x="759" y="1513"/>
                    <a:pt x="769" y="1540"/>
                    <a:pt x="781" y="1504"/>
                  </a:cubicBezTo>
                  <a:lnTo>
                    <a:pt x="781" y="1504"/>
                  </a:lnTo>
                  <a:lnTo>
                    <a:pt x="781" y="1503"/>
                  </a:lnTo>
                  <a:lnTo>
                    <a:pt x="781" y="1502"/>
                  </a:lnTo>
                  <a:lnTo>
                    <a:pt x="780" y="1501"/>
                  </a:lnTo>
                  <a:lnTo>
                    <a:pt x="780" y="1501"/>
                  </a:lnTo>
                  <a:lnTo>
                    <a:pt x="780" y="1500"/>
                  </a:lnTo>
                  <a:lnTo>
                    <a:pt x="780" y="1500"/>
                  </a:lnTo>
                  <a:lnTo>
                    <a:pt x="779" y="1500"/>
                  </a:lnTo>
                  <a:lnTo>
                    <a:pt x="779" y="1500"/>
                  </a:lnTo>
                  <a:lnTo>
                    <a:pt x="779" y="1499"/>
                  </a:lnTo>
                  <a:cubicBezTo>
                    <a:pt x="758" y="1466"/>
                    <a:pt x="711" y="1453"/>
                    <a:pt x="685" y="1421"/>
                  </a:cubicBezTo>
                  <a:cubicBezTo>
                    <a:pt x="677" y="1426"/>
                    <a:pt x="667" y="1431"/>
                    <a:pt x="656" y="1434"/>
                  </a:cubicBezTo>
                  <a:lnTo>
                    <a:pt x="656" y="1434"/>
                  </a:lnTo>
                  <a:cubicBezTo>
                    <a:pt x="656" y="1433"/>
                    <a:pt x="614" y="1450"/>
                    <a:pt x="594" y="1435"/>
                  </a:cubicBezTo>
                  <a:cubicBezTo>
                    <a:pt x="581" y="1430"/>
                    <a:pt x="576" y="1423"/>
                    <a:pt x="580" y="1414"/>
                  </a:cubicBezTo>
                  <a:cubicBezTo>
                    <a:pt x="584" y="1404"/>
                    <a:pt x="598" y="1394"/>
                    <a:pt x="610" y="1386"/>
                  </a:cubicBezTo>
                  <a:cubicBezTo>
                    <a:pt x="616" y="1382"/>
                    <a:pt x="621" y="1379"/>
                    <a:pt x="621" y="1372"/>
                  </a:cubicBezTo>
                  <a:cubicBezTo>
                    <a:pt x="611" y="1370"/>
                    <a:pt x="600" y="1372"/>
                    <a:pt x="590" y="1373"/>
                  </a:cubicBezTo>
                  <a:cubicBezTo>
                    <a:pt x="549" y="1377"/>
                    <a:pt x="506" y="1383"/>
                    <a:pt x="471" y="1406"/>
                  </a:cubicBezTo>
                  <a:cubicBezTo>
                    <a:pt x="411" y="1431"/>
                    <a:pt x="294" y="1438"/>
                    <a:pt x="220" y="1445"/>
                  </a:cubicBezTo>
                  <a:lnTo>
                    <a:pt x="216" y="1445"/>
                  </a:lnTo>
                  <a:cubicBezTo>
                    <a:pt x="225" y="1471"/>
                    <a:pt x="235" y="1496"/>
                    <a:pt x="246" y="1521"/>
                  </a:cubicBezTo>
                  <a:close/>
                  <a:moveTo>
                    <a:pt x="646" y="1371"/>
                  </a:moveTo>
                  <a:lnTo>
                    <a:pt x="646" y="1371"/>
                  </a:lnTo>
                  <a:lnTo>
                    <a:pt x="645" y="1372"/>
                  </a:lnTo>
                  <a:lnTo>
                    <a:pt x="645" y="1372"/>
                  </a:lnTo>
                  <a:lnTo>
                    <a:pt x="643" y="1373"/>
                  </a:lnTo>
                  <a:cubicBezTo>
                    <a:pt x="639" y="1377"/>
                    <a:pt x="637" y="1380"/>
                    <a:pt x="634" y="1384"/>
                  </a:cubicBezTo>
                  <a:lnTo>
                    <a:pt x="634" y="1384"/>
                  </a:lnTo>
                  <a:lnTo>
                    <a:pt x="634" y="1384"/>
                  </a:lnTo>
                  <a:lnTo>
                    <a:pt x="634" y="1384"/>
                  </a:lnTo>
                  <a:lnTo>
                    <a:pt x="634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6"/>
                  </a:lnTo>
                  <a:lnTo>
                    <a:pt x="632" y="1386"/>
                  </a:lnTo>
                  <a:lnTo>
                    <a:pt x="632" y="1386"/>
                  </a:lnTo>
                  <a:lnTo>
                    <a:pt x="632" y="1386"/>
                  </a:lnTo>
                  <a:cubicBezTo>
                    <a:pt x="625" y="1392"/>
                    <a:pt x="614" y="1402"/>
                    <a:pt x="607" y="1407"/>
                  </a:cubicBezTo>
                  <a:cubicBezTo>
                    <a:pt x="598" y="1414"/>
                    <a:pt x="593" y="1418"/>
                    <a:pt x="602" y="1422"/>
                  </a:cubicBezTo>
                  <a:cubicBezTo>
                    <a:pt x="618" y="1434"/>
                    <a:pt x="667" y="1414"/>
                    <a:pt x="686" y="1405"/>
                  </a:cubicBezTo>
                  <a:cubicBezTo>
                    <a:pt x="694" y="1409"/>
                    <a:pt x="699" y="1414"/>
                    <a:pt x="704" y="1420"/>
                  </a:cubicBezTo>
                  <a:cubicBezTo>
                    <a:pt x="710" y="1425"/>
                    <a:pt x="717" y="1431"/>
                    <a:pt x="731" y="1438"/>
                  </a:cubicBezTo>
                  <a:cubicBezTo>
                    <a:pt x="765" y="1455"/>
                    <a:pt x="791" y="1482"/>
                    <a:pt x="795" y="1492"/>
                  </a:cubicBezTo>
                  <a:cubicBezTo>
                    <a:pt x="799" y="1503"/>
                    <a:pt x="807" y="1494"/>
                    <a:pt x="812" y="1489"/>
                  </a:cubicBezTo>
                  <a:cubicBezTo>
                    <a:pt x="819" y="1482"/>
                    <a:pt x="824" y="1466"/>
                    <a:pt x="826" y="1461"/>
                  </a:cubicBezTo>
                  <a:cubicBezTo>
                    <a:pt x="828" y="1457"/>
                    <a:pt x="829" y="1452"/>
                    <a:pt x="830" y="1450"/>
                  </a:cubicBezTo>
                  <a:cubicBezTo>
                    <a:pt x="830" y="1448"/>
                    <a:pt x="831" y="1449"/>
                    <a:pt x="832" y="1455"/>
                  </a:cubicBezTo>
                  <a:cubicBezTo>
                    <a:pt x="836" y="1478"/>
                    <a:pt x="828" y="1491"/>
                    <a:pt x="819" y="1508"/>
                  </a:cubicBezTo>
                  <a:cubicBezTo>
                    <a:pt x="839" y="1512"/>
                    <a:pt x="850" y="1515"/>
                    <a:pt x="862" y="1519"/>
                  </a:cubicBezTo>
                  <a:cubicBezTo>
                    <a:pt x="901" y="1534"/>
                    <a:pt x="933" y="1546"/>
                    <a:pt x="957" y="1550"/>
                  </a:cubicBezTo>
                  <a:cubicBezTo>
                    <a:pt x="990" y="1558"/>
                    <a:pt x="1019" y="1559"/>
                    <a:pt x="1019" y="1559"/>
                  </a:cubicBezTo>
                  <a:cubicBezTo>
                    <a:pt x="1030" y="1540"/>
                    <a:pt x="1038" y="1520"/>
                    <a:pt x="1044" y="1506"/>
                  </a:cubicBezTo>
                  <a:cubicBezTo>
                    <a:pt x="1050" y="1492"/>
                    <a:pt x="1055" y="1479"/>
                    <a:pt x="1059" y="1464"/>
                  </a:cubicBezTo>
                  <a:cubicBezTo>
                    <a:pt x="1055" y="1464"/>
                    <a:pt x="1048" y="1464"/>
                    <a:pt x="1041" y="1463"/>
                  </a:cubicBezTo>
                  <a:cubicBezTo>
                    <a:pt x="1034" y="1462"/>
                    <a:pt x="1026" y="1460"/>
                    <a:pt x="1020" y="1459"/>
                  </a:cubicBezTo>
                  <a:cubicBezTo>
                    <a:pt x="983" y="1450"/>
                    <a:pt x="940" y="1438"/>
                    <a:pt x="908" y="1430"/>
                  </a:cubicBezTo>
                  <a:cubicBezTo>
                    <a:pt x="876" y="1422"/>
                    <a:pt x="847" y="1416"/>
                    <a:pt x="810" y="1413"/>
                  </a:cubicBezTo>
                  <a:cubicBezTo>
                    <a:pt x="780" y="1400"/>
                    <a:pt x="757" y="1389"/>
                    <a:pt x="739" y="1381"/>
                  </a:cubicBezTo>
                  <a:cubicBezTo>
                    <a:pt x="721" y="1373"/>
                    <a:pt x="706" y="1367"/>
                    <a:pt x="686" y="1363"/>
                  </a:cubicBezTo>
                  <a:cubicBezTo>
                    <a:pt x="671" y="1359"/>
                    <a:pt x="657" y="1361"/>
                    <a:pt x="646" y="1371"/>
                  </a:cubicBezTo>
                  <a:close/>
                  <a:moveTo>
                    <a:pt x="481" y="952"/>
                  </a:moveTo>
                  <a:lnTo>
                    <a:pt x="481" y="952"/>
                  </a:lnTo>
                  <a:cubicBezTo>
                    <a:pt x="529" y="910"/>
                    <a:pt x="609" y="912"/>
                    <a:pt x="685" y="947"/>
                  </a:cubicBezTo>
                  <a:cubicBezTo>
                    <a:pt x="740" y="973"/>
                    <a:pt x="799" y="948"/>
                    <a:pt x="807" y="945"/>
                  </a:cubicBezTo>
                  <a:cubicBezTo>
                    <a:pt x="832" y="909"/>
                    <a:pt x="766" y="813"/>
                    <a:pt x="761" y="771"/>
                  </a:cubicBezTo>
                  <a:cubicBezTo>
                    <a:pt x="759" y="760"/>
                    <a:pt x="755" y="746"/>
                    <a:pt x="755" y="734"/>
                  </a:cubicBezTo>
                  <a:cubicBezTo>
                    <a:pt x="754" y="710"/>
                    <a:pt x="730" y="688"/>
                    <a:pt x="714" y="669"/>
                  </a:cubicBezTo>
                  <a:cubicBezTo>
                    <a:pt x="687" y="636"/>
                    <a:pt x="638" y="618"/>
                    <a:pt x="598" y="645"/>
                  </a:cubicBezTo>
                  <a:cubicBezTo>
                    <a:pt x="570" y="664"/>
                    <a:pt x="562" y="675"/>
                    <a:pt x="534" y="695"/>
                  </a:cubicBezTo>
                  <a:cubicBezTo>
                    <a:pt x="513" y="711"/>
                    <a:pt x="501" y="724"/>
                    <a:pt x="506" y="734"/>
                  </a:cubicBezTo>
                  <a:cubicBezTo>
                    <a:pt x="513" y="749"/>
                    <a:pt x="525" y="749"/>
                    <a:pt x="533" y="747"/>
                  </a:cubicBezTo>
                  <a:cubicBezTo>
                    <a:pt x="548" y="745"/>
                    <a:pt x="556" y="731"/>
                    <a:pt x="582" y="715"/>
                  </a:cubicBezTo>
                  <a:cubicBezTo>
                    <a:pt x="595" y="707"/>
                    <a:pt x="600" y="714"/>
                    <a:pt x="618" y="720"/>
                  </a:cubicBezTo>
                  <a:cubicBezTo>
                    <a:pt x="629" y="723"/>
                    <a:pt x="646" y="721"/>
                    <a:pt x="657" y="721"/>
                  </a:cubicBezTo>
                  <a:cubicBezTo>
                    <a:pt x="667" y="721"/>
                    <a:pt x="653" y="741"/>
                    <a:pt x="619" y="741"/>
                  </a:cubicBezTo>
                  <a:cubicBezTo>
                    <a:pt x="603" y="741"/>
                    <a:pt x="590" y="729"/>
                    <a:pt x="579" y="735"/>
                  </a:cubicBezTo>
                  <a:lnTo>
                    <a:pt x="578" y="736"/>
                  </a:lnTo>
                  <a:lnTo>
                    <a:pt x="578" y="736"/>
                  </a:lnTo>
                  <a:lnTo>
                    <a:pt x="577" y="737"/>
                  </a:lnTo>
                  <a:lnTo>
                    <a:pt x="576" y="738"/>
                  </a:lnTo>
                  <a:lnTo>
                    <a:pt x="575" y="738"/>
                  </a:lnTo>
                  <a:lnTo>
                    <a:pt x="575" y="739"/>
                  </a:lnTo>
                  <a:lnTo>
                    <a:pt x="574" y="739"/>
                  </a:lnTo>
                  <a:lnTo>
                    <a:pt x="573" y="740"/>
                  </a:lnTo>
                  <a:lnTo>
                    <a:pt x="573" y="740"/>
                  </a:lnTo>
                  <a:lnTo>
                    <a:pt x="572" y="741"/>
                  </a:lnTo>
                  <a:lnTo>
                    <a:pt x="572" y="741"/>
                  </a:lnTo>
                  <a:lnTo>
                    <a:pt x="570" y="742"/>
                  </a:lnTo>
                  <a:lnTo>
                    <a:pt x="570" y="742"/>
                  </a:lnTo>
                  <a:lnTo>
                    <a:pt x="569" y="743"/>
                  </a:lnTo>
                  <a:lnTo>
                    <a:pt x="569" y="744"/>
                  </a:lnTo>
                  <a:lnTo>
                    <a:pt x="568" y="744"/>
                  </a:lnTo>
                  <a:lnTo>
                    <a:pt x="567" y="745"/>
                  </a:lnTo>
                  <a:lnTo>
                    <a:pt x="567" y="745"/>
                  </a:lnTo>
                  <a:lnTo>
                    <a:pt x="566" y="746"/>
                  </a:lnTo>
                  <a:lnTo>
                    <a:pt x="566" y="746"/>
                  </a:lnTo>
                  <a:lnTo>
                    <a:pt x="564" y="747"/>
                  </a:lnTo>
                  <a:lnTo>
                    <a:pt x="564" y="748"/>
                  </a:lnTo>
                  <a:lnTo>
                    <a:pt x="563" y="749"/>
                  </a:lnTo>
                  <a:lnTo>
                    <a:pt x="563" y="749"/>
                  </a:lnTo>
                  <a:lnTo>
                    <a:pt x="561" y="750"/>
                  </a:lnTo>
                  <a:lnTo>
                    <a:pt x="561" y="751"/>
                  </a:lnTo>
                  <a:lnTo>
                    <a:pt x="560" y="752"/>
                  </a:lnTo>
                  <a:lnTo>
                    <a:pt x="558" y="753"/>
                  </a:lnTo>
                  <a:lnTo>
                    <a:pt x="558" y="753"/>
                  </a:lnTo>
                  <a:lnTo>
                    <a:pt x="557" y="755"/>
                  </a:lnTo>
                  <a:lnTo>
                    <a:pt x="557" y="755"/>
                  </a:lnTo>
                  <a:lnTo>
                    <a:pt x="556" y="756"/>
                  </a:lnTo>
                  <a:lnTo>
                    <a:pt x="556" y="756"/>
                  </a:lnTo>
                  <a:lnTo>
                    <a:pt x="555" y="757"/>
                  </a:lnTo>
                  <a:lnTo>
                    <a:pt x="554" y="758"/>
                  </a:lnTo>
                  <a:lnTo>
                    <a:pt x="554" y="759"/>
                  </a:lnTo>
                  <a:lnTo>
                    <a:pt x="553" y="760"/>
                  </a:lnTo>
                  <a:lnTo>
                    <a:pt x="552" y="760"/>
                  </a:lnTo>
                  <a:lnTo>
                    <a:pt x="551" y="761"/>
                  </a:lnTo>
                  <a:lnTo>
                    <a:pt x="551" y="761"/>
                  </a:lnTo>
                  <a:lnTo>
                    <a:pt x="550" y="763"/>
                  </a:lnTo>
                  <a:lnTo>
                    <a:pt x="549" y="764"/>
                  </a:lnTo>
                  <a:lnTo>
                    <a:pt x="549" y="765"/>
                  </a:lnTo>
                  <a:lnTo>
                    <a:pt x="548" y="765"/>
                  </a:lnTo>
                  <a:lnTo>
                    <a:pt x="547" y="766"/>
                  </a:lnTo>
                  <a:lnTo>
                    <a:pt x="547" y="767"/>
                  </a:lnTo>
                  <a:lnTo>
                    <a:pt x="546" y="768"/>
                  </a:lnTo>
                  <a:lnTo>
                    <a:pt x="546" y="768"/>
                  </a:lnTo>
                  <a:lnTo>
                    <a:pt x="545" y="770"/>
                  </a:lnTo>
                  <a:lnTo>
                    <a:pt x="544" y="770"/>
                  </a:lnTo>
                  <a:lnTo>
                    <a:pt x="543" y="771"/>
                  </a:lnTo>
                  <a:lnTo>
                    <a:pt x="543" y="772"/>
                  </a:lnTo>
                  <a:lnTo>
                    <a:pt x="542" y="773"/>
                  </a:lnTo>
                  <a:lnTo>
                    <a:pt x="542" y="773"/>
                  </a:lnTo>
                  <a:lnTo>
                    <a:pt x="541" y="774"/>
                  </a:lnTo>
                  <a:lnTo>
                    <a:pt x="540" y="776"/>
                  </a:lnTo>
                  <a:lnTo>
                    <a:pt x="539" y="777"/>
                  </a:lnTo>
                  <a:lnTo>
                    <a:pt x="539" y="777"/>
                  </a:lnTo>
                  <a:lnTo>
                    <a:pt x="538" y="779"/>
                  </a:lnTo>
                  <a:lnTo>
                    <a:pt x="538" y="779"/>
                  </a:lnTo>
                  <a:lnTo>
                    <a:pt x="537" y="781"/>
                  </a:lnTo>
                  <a:lnTo>
                    <a:pt x="536" y="782"/>
                  </a:lnTo>
                  <a:lnTo>
                    <a:pt x="535" y="783"/>
                  </a:lnTo>
                  <a:lnTo>
                    <a:pt x="535" y="784"/>
                  </a:lnTo>
                  <a:cubicBezTo>
                    <a:pt x="533" y="786"/>
                    <a:pt x="532" y="788"/>
                    <a:pt x="530" y="790"/>
                  </a:cubicBezTo>
                  <a:lnTo>
                    <a:pt x="530" y="791"/>
                  </a:lnTo>
                  <a:lnTo>
                    <a:pt x="529" y="792"/>
                  </a:lnTo>
                  <a:cubicBezTo>
                    <a:pt x="522" y="804"/>
                    <a:pt x="515" y="816"/>
                    <a:pt x="508" y="829"/>
                  </a:cubicBezTo>
                  <a:cubicBezTo>
                    <a:pt x="532" y="824"/>
                    <a:pt x="562" y="823"/>
                    <a:pt x="578" y="826"/>
                  </a:cubicBezTo>
                  <a:cubicBezTo>
                    <a:pt x="654" y="833"/>
                    <a:pt x="645" y="850"/>
                    <a:pt x="736" y="866"/>
                  </a:cubicBezTo>
                  <a:cubicBezTo>
                    <a:pt x="686" y="883"/>
                    <a:pt x="630" y="848"/>
                    <a:pt x="576" y="847"/>
                  </a:cubicBezTo>
                  <a:cubicBezTo>
                    <a:pt x="549" y="845"/>
                    <a:pt x="505" y="845"/>
                    <a:pt x="484" y="860"/>
                  </a:cubicBezTo>
                  <a:cubicBezTo>
                    <a:pt x="483" y="861"/>
                    <a:pt x="483" y="862"/>
                    <a:pt x="482" y="863"/>
                  </a:cubicBezTo>
                  <a:lnTo>
                    <a:pt x="482" y="863"/>
                  </a:lnTo>
                  <a:lnTo>
                    <a:pt x="481" y="864"/>
                  </a:lnTo>
                  <a:lnTo>
                    <a:pt x="480" y="865"/>
                  </a:lnTo>
                  <a:lnTo>
                    <a:pt x="480" y="865"/>
                  </a:lnTo>
                  <a:lnTo>
                    <a:pt x="480" y="865"/>
                  </a:lnTo>
                  <a:lnTo>
                    <a:pt x="479" y="866"/>
                  </a:lnTo>
                  <a:lnTo>
                    <a:pt x="479" y="867"/>
                  </a:lnTo>
                  <a:lnTo>
                    <a:pt x="478" y="868"/>
                  </a:lnTo>
                  <a:cubicBezTo>
                    <a:pt x="477" y="871"/>
                    <a:pt x="475" y="874"/>
                    <a:pt x="474" y="878"/>
                  </a:cubicBezTo>
                  <a:lnTo>
                    <a:pt x="474" y="879"/>
                  </a:lnTo>
                  <a:lnTo>
                    <a:pt x="473" y="880"/>
                  </a:lnTo>
                  <a:lnTo>
                    <a:pt x="473" y="881"/>
                  </a:lnTo>
                  <a:lnTo>
                    <a:pt x="473" y="881"/>
                  </a:lnTo>
                  <a:lnTo>
                    <a:pt x="472" y="883"/>
                  </a:lnTo>
                  <a:lnTo>
                    <a:pt x="472" y="883"/>
                  </a:lnTo>
                  <a:lnTo>
                    <a:pt x="472" y="883"/>
                  </a:lnTo>
                  <a:cubicBezTo>
                    <a:pt x="470" y="893"/>
                    <a:pt x="468" y="903"/>
                    <a:pt x="468" y="912"/>
                  </a:cubicBezTo>
                  <a:lnTo>
                    <a:pt x="468" y="913"/>
                  </a:lnTo>
                  <a:cubicBezTo>
                    <a:pt x="468" y="922"/>
                    <a:pt x="469" y="931"/>
                    <a:pt x="471" y="937"/>
                  </a:cubicBezTo>
                  <a:lnTo>
                    <a:pt x="471" y="938"/>
                  </a:lnTo>
                  <a:lnTo>
                    <a:pt x="471" y="938"/>
                  </a:lnTo>
                  <a:lnTo>
                    <a:pt x="472" y="940"/>
                  </a:lnTo>
                  <a:lnTo>
                    <a:pt x="472" y="940"/>
                  </a:lnTo>
                  <a:lnTo>
                    <a:pt x="472" y="941"/>
                  </a:lnTo>
                  <a:lnTo>
                    <a:pt x="472" y="941"/>
                  </a:lnTo>
                  <a:lnTo>
                    <a:pt x="473" y="943"/>
                  </a:lnTo>
                  <a:lnTo>
                    <a:pt x="473" y="943"/>
                  </a:lnTo>
                  <a:lnTo>
                    <a:pt x="473" y="944"/>
                  </a:lnTo>
                  <a:cubicBezTo>
                    <a:pt x="474" y="945"/>
                    <a:pt x="475" y="946"/>
                    <a:pt x="475" y="948"/>
                  </a:cubicBezTo>
                  <a:lnTo>
                    <a:pt x="476" y="948"/>
                  </a:lnTo>
                  <a:lnTo>
                    <a:pt x="476" y="948"/>
                  </a:lnTo>
                  <a:lnTo>
                    <a:pt x="477" y="949"/>
                  </a:lnTo>
                  <a:lnTo>
                    <a:pt x="477" y="950"/>
                  </a:lnTo>
                  <a:lnTo>
                    <a:pt x="477" y="950"/>
                  </a:lnTo>
                  <a:lnTo>
                    <a:pt x="478" y="950"/>
                  </a:lnTo>
                  <a:lnTo>
                    <a:pt x="478" y="950"/>
                  </a:lnTo>
                  <a:lnTo>
                    <a:pt x="479" y="951"/>
                  </a:lnTo>
                  <a:lnTo>
                    <a:pt x="479" y="951"/>
                  </a:lnTo>
                  <a:lnTo>
                    <a:pt x="479" y="951"/>
                  </a:lnTo>
                  <a:cubicBezTo>
                    <a:pt x="480" y="951"/>
                    <a:pt x="481" y="952"/>
                    <a:pt x="481" y="952"/>
                  </a:cubicBezTo>
                  <a:close/>
                  <a:moveTo>
                    <a:pt x="656" y="1008"/>
                  </a:moveTo>
                  <a:lnTo>
                    <a:pt x="656" y="1008"/>
                  </a:lnTo>
                  <a:cubicBezTo>
                    <a:pt x="691" y="1010"/>
                    <a:pt x="728" y="1011"/>
                    <a:pt x="760" y="1000"/>
                  </a:cubicBezTo>
                  <a:cubicBezTo>
                    <a:pt x="778" y="994"/>
                    <a:pt x="800" y="981"/>
                    <a:pt x="801" y="966"/>
                  </a:cubicBezTo>
                  <a:cubicBezTo>
                    <a:pt x="801" y="964"/>
                    <a:pt x="779" y="975"/>
                    <a:pt x="745" y="976"/>
                  </a:cubicBezTo>
                  <a:cubicBezTo>
                    <a:pt x="726" y="976"/>
                    <a:pt x="702" y="974"/>
                    <a:pt x="675" y="966"/>
                  </a:cubicBezTo>
                  <a:cubicBezTo>
                    <a:pt x="668" y="963"/>
                    <a:pt x="662" y="961"/>
                    <a:pt x="656" y="959"/>
                  </a:cubicBezTo>
                  <a:lnTo>
                    <a:pt x="656" y="1008"/>
                  </a:lnTo>
                  <a:close/>
                  <a:moveTo>
                    <a:pt x="494" y="969"/>
                  </a:moveTo>
                  <a:lnTo>
                    <a:pt x="494" y="969"/>
                  </a:lnTo>
                  <a:cubicBezTo>
                    <a:pt x="514" y="994"/>
                    <a:pt x="550" y="1002"/>
                    <a:pt x="622" y="1006"/>
                  </a:cubicBezTo>
                  <a:lnTo>
                    <a:pt x="622" y="948"/>
                  </a:lnTo>
                  <a:cubicBezTo>
                    <a:pt x="578" y="936"/>
                    <a:pt x="538" y="936"/>
                    <a:pt x="494" y="969"/>
                  </a:cubicBezTo>
                  <a:close/>
                  <a:moveTo>
                    <a:pt x="479" y="951"/>
                  </a:moveTo>
                  <a:lnTo>
                    <a:pt x="479" y="951"/>
                  </a:lnTo>
                  <a:cubicBezTo>
                    <a:pt x="480" y="951"/>
                    <a:pt x="481" y="952"/>
                    <a:pt x="481" y="952"/>
                  </a:cubicBezTo>
                  <a:cubicBezTo>
                    <a:pt x="481" y="952"/>
                    <a:pt x="480" y="951"/>
                    <a:pt x="479" y="951"/>
                  </a:cubicBezTo>
                  <a:close/>
                  <a:moveTo>
                    <a:pt x="509" y="828"/>
                  </a:moveTo>
                  <a:lnTo>
                    <a:pt x="509" y="828"/>
                  </a:lnTo>
                  <a:lnTo>
                    <a:pt x="508" y="829"/>
                  </a:lnTo>
                  <a:lnTo>
                    <a:pt x="508" y="829"/>
                  </a:lnTo>
                  <a:lnTo>
                    <a:pt x="509" y="828"/>
                  </a:lnTo>
                  <a:close/>
                  <a:moveTo>
                    <a:pt x="526" y="797"/>
                  </a:moveTo>
                  <a:lnTo>
                    <a:pt x="526" y="797"/>
                  </a:lnTo>
                  <a:cubicBezTo>
                    <a:pt x="525" y="798"/>
                    <a:pt x="524" y="800"/>
                    <a:pt x="524" y="801"/>
                  </a:cubicBezTo>
                  <a:lnTo>
                    <a:pt x="526" y="797"/>
                  </a:lnTo>
                  <a:close/>
                  <a:moveTo>
                    <a:pt x="174" y="1128"/>
                  </a:moveTo>
                  <a:lnTo>
                    <a:pt x="174" y="1128"/>
                  </a:lnTo>
                  <a:cubicBezTo>
                    <a:pt x="173" y="1141"/>
                    <a:pt x="173" y="1154"/>
                    <a:pt x="173" y="1167"/>
                  </a:cubicBezTo>
                  <a:lnTo>
                    <a:pt x="173" y="1169"/>
                  </a:lnTo>
                  <a:lnTo>
                    <a:pt x="621" y="1169"/>
                  </a:lnTo>
                  <a:lnTo>
                    <a:pt x="621" y="1128"/>
                  </a:lnTo>
                  <a:lnTo>
                    <a:pt x="174" y="1128"/>
                  </a:lnTo>
                  <a:close/>
                  <a:moveTo>
                    <a:pt x="177" y="1076"/>
                  </a:moveTo>
                  <a:lnTo>
                    <a:pt x="177" y="1076"/>
                  </a:lnTo>
                  <a:cubicBezTo>
                    <a:pt x="176" y="1088"/>
                    <a:pt x="175" y="1100"/>
                    <a:pt x="175" y="1111"/>
                  </a:cubicBezTo>
                  <a:lnTo>
                    <a:pt x="621" y="1111"/>
                  </a:lnTo>
                  <a:lnTo>
                    <a:pt x="621" y="1076"/>
                  </a:lnTo>
                  <a:lnTo>
                    <a:pt x="177" y="1076"/>
                  </a:lnTo>
                  <a:close/>
                  <a:moveTo>
                    <a:pt x="184" y="1026"/>
                  </a:moveTo>
                  <a:lnTo>
                    <a:pt x="184" y="1026"/>
                  </a:lnTo>
                  <a:cubicBezTo>
                    <a:pt x="182" y="1037"/>
                    <a:pt x="180" y="1048"/>
                    <a:pt x="179" y="1060"/>
                  </a:cubicBezTo>
                  <a:lnTo>
                    <a:pt x="621" y="1060"/>
                  </a:lnTo>
                  <a:lnTo>
                    <a:pt x="622" y="1026"/>
                  </a:lnTo>
                  <a:lnTo>
                    <a:pt x="184" y="1026"/>
                  </a:lnTo>
                  <a:close/>
                  <a:moveTo>
                    <a:pt x="193" y="973"/>
                  </a:moveTo>
                  <a:lnTo>
                    <a:pt x="193" y="973"/>
                  </a:lnTo>
                  <a:cubicBezTo>
                    <a:pt x="191" y="985"/>
                    <a:pt x="189" y="997"/>
                    <a:pt x="186" y="1009"/>
                  </a:cubicBezTo>
                  <a:lnTo>
                    <a:pt x="513" y="1009"/>
                  </a:lnTo>
                  <a:cubicBezTo>
                    <a:pt x="495" y="1001"/>
                    <a:pt x="480" y="990"/>
                    <a:pt x="469" y="973"/>
                  </a:cubicBezTo>
                  <a:lnTo>
                    <a:pt x="193" y="973"/>
                  </a:lnTo>
                  <a:close/>
                  <a:moveTo>
                    <a:pt x="206" y="921"/>
                  </a:moveTo>
                  <a:lnTo>
                    <a:pt x="206" y="921"/>
                  </a:lnTo>
                  <a:cubicBezTo>
                    <a:pt x="203" y="933"/>
                    <a:pt x="200" y="944"/>
                    <a:pt x="197" y="956"/>
                  </a:cubicBezTo>
                  <a:lnTo>
                    <a:pt x="459" y="956"/>
                  </a:lnTo>
                  <a:lnTo>
                    <a:pt x="458" y="954"/>
                  </a:lnTo>
                  <a:cubicBezTo>
                    <a:pt x="456" y="942"/>
                    <a:pt x="455" y="931"/>
                    <a:pt x="454" y="921"/>
                  </a:cubicBezTo>
                  <a:lnTo>
                    <a:pt x="206" y="921"/>
                  </a:lnTo>
                  <a:close/>
                  <a:moveTo>
                    <a:pt x="223" y="870"/>
                  </a:moveTo>
                  <a:lnTo>
                    <a:pt x="223" y="870"/>
                  </a:lnTo>
                  <a:cubicBezTo>
                    <a:pt x="219" y="881"/>
                    <a:pt x="215" y="893"/>
                    <a:pt x="211" y="905"/>
                  </a:cubicBezTo>
                  <a:lnTo>
                    <a:pt x="454" y="905"/>
                  </a:lnTo>
                  <a:cubicBezTo>
                    <a:pt x="455" y="891"/>
                    <a:pt x="457" y="879"/>
                    <a:pt x="459" y="870"/>
                  </a:cubicBezTo>
                  <a:lnTo>
                    <a:pt x="223" y="870"/>
                  </a:lnTo>
                  <a:close/>
                  <a:moveTo>
                    <a:pt x="244" y="818"/>
                  </a:moveTo>
                  <a:lnTo>
                    <a:pt x="244" y="818"/>
                  </a:lnTo>
                  <a:cubicBezTo>
                    <a:pt x="239" y="829"/>
                    <a:pt x="234" y="841"/>
                    <a:pt x="229" y="853"/>
                  </a:cubicBezTo>
                  <a:lnTo>
                    <a:pt x="466" y="853"/>
                  </a:lnTo>
                  <a:cubicBezTo>
                    <a:pt x="473" y="842"/>
                    <a:pt x="481" y="836"/>
                    <a:pt x="486" y="836"/>
                  </a:cubicBezTo>
                  <a:cubicBezTo>
                    <a:pt x="488" y="831"/>
                    <a:pt x="491" y="825"/>
                    <a:pt x="494" y="818"/>
                  </a:cubicBezTo>
                  <a:lnTo>
                    <a:pt x="244" y="818"/>
                  </a:lnTo>
                  <a:close/>
                  <a:moveTo>
                    <a:pt x="269" y="766"/>
                  </a:moveTo>
                  <a:lnTo>
                    <a:pt x="269" y="766"/>
                  </a:lnTo>
                  <a:cubicBezTo>
                    <a:pt x="263" y="778"/>
                    <a:pt x="257" y="789"/>
                    <a:pt x="252" y="801"/>
                  </a:cubicBezTo>
                  <a:lnTo>
                    <a:pt x="503" y="801"/>
                  </a:lnTo>
                  <a:cubicBezTo>
                    <a:pt x="509" y="789"/>
                    <a:pt x="516" y="777"/>
                    <a:pt x="524" y="766"/>
                  </a:cubicBezTo>
                  <a:lnTo>
                    <a:pt x="269" y="766"/>
                  </a:lnTo>
                  <a:close/>
                  <a:moveTo>
                    <a:pt x="301" y="715"/>
                  </a:moveTo>
                  <a:lnTo>
                    <a:pt x="301" y="715"/>
                  </a:lnTo>
                  <a:cubicBezTo>
                    <a:pt x="293" y="726"/>
                    <a:pt x="286" y="738"/>
                    <a:pt x="279" y="749"/>
                  </a:cubicBezTo>
                  <a:lnTo>
                    <a:pt x="497" y="749"/>
                  </a:lnTo>
                  <a:cubicBezTo>
                    <a:pt x="485" y="739"/>
                    <a:pt x="484" y="726"/>
                    <a:pt x="489" y="715"/>
                  </a:cubicBezTo>
                  <a:lnTo>
                    <a:pt x="301" y="715"/>
                  </a:lnTo>
                  <a:close/>
                  <a:moveTo>
                    <a:pt x="340" y="663"/>
                  </a:moveTo>
                  <a:lnTo>
                    <a:pt x="340" y="663"/>
                  </a:lnTo>
                  <a:cubicBezTo>
                    <a:pt x="331" y="674"/>
                    <a:pt x="321" y="686"/>
                    <a:pt x="313" y="698"/>
                  </a:cubicBezTo>
                  <a:lnTo>
                    <a:pt x="502" y="698"/>
                  </a:lnTo>
                  <a:cubicBezTo>
                    <a:pt x="506" y="695"/>
                    <a:pt x="510" y="692"/>
                    <a:pt x="515" y="690"/>
                  </a:cubicBezTo>
                  <a:cubicBezTo>
                    <a:pt x="527" y="681"/>
                    <a:pt x="538" y="672"/>
                    <a:pt x="548" y="663"/>
                  </a:cubicBezTo>
                  <a:lnTo>
                    <a:pt x="340" y="663"/>
                  </a:lnTo>
                  <a:close/>
                  <a:moveTo>
                    <a:pt x="800" y="546"/>
                  </a:moveTo>
                  <a:lnTo>
                    <a:pt x="800" y="546"/>
                  </a:lnTo>
                  <a:cubicBezTo>
                    <a:pt x="751" y="522"/>
                    <a:pt x="699" y="509"/>
                    <a:pt x="644" y="509"/>
                  </a:cubicBezTo>
                  <a:cubicBezTo>
                    <a:pt x="589" y="509"/>
                    <a:pt x="536" y="522"/>
                    <a:pt x="487" y="546"/>
                  </a:cubicBezTo>
                  <a:lnTo>
                    <a:pt x="800" y="546"/>
                  </a:lnTo>
                  <a:close/>
                  <a:moveTo>
                    <a:pt x="876" y="594"/>
                  </a:moveTo>
                  <a:lnTo>
                    <a:pt x="876" y="594"/>
                  </a:lnTo>
                  <a:cubicBezTo>
                    <a:pt x="861" y="582"/>
                    <a:pt x="847" y="572"/>
                    <a:pt x="831" y="563"/>
                  </a:cubicBezTo>
                  <a:lnTo>
                    <a:pt x="456" y="563"/>
                  </a:lnTo>
                  <a:cubicBezTo>
                    <a:pt x="441" y="572"/>
                    <a:pt x="426" y="582"/>
                    <a:pt x="412" y="594"/>
                  </a:cubicBezTo>
                  <a:lnTo>
                    <a:pt x="876" y="594"/>
                  </a:lnTo>
                  <a:close/>
                  <a:moveTo>
                    <a:pt x="932" y="646"/>
                  </a:moveTo>
                  <a:lnTo>
                    <a:pt x="932" y="646"/>
                  </a:lnTo>
                  <a:cubicBezTo>
                    <a:pt x="921" y="634"/>
                    <a:pt x="909" y="622"/>
                    <a:pt x="896" y="611"/>
                  </a:cubicBezTo>
                  <a:lnTo>
                    <a:pt x="391" y="611"/>
                  </a:lnTo>
                  <a:cubicBezTo>
                    <a:pt x="379" y="622"/>
                    <a:pt x="367" y="634"/>
                    <a:pt x="355" y="646"/>
                  </a:cubicBezTo>
                  <a:lnTo>
                    <a:pt x="568" y="646"/>
                  </a:lnTo>
                  <a:cubicBezTo>
                    <a:pt x="577" y="639"/>
                    <a:pt x="586" y="632"/>
                    <a:pt x="595" y="626"/>
                  </a:cubicBezTo>
                  <a:cubicBezTo>
                    <a:pt x="638" y="597"/>
                    <a:pt x="686" y="612"/>
                    <a:pt x="721" y="646"/>
                  </a:cubicBezTo>
                  <a:lnTo>
                    <a:pt x="932" y="646"/>
                  </a:lnTo>
                  <a:close/>
                  <a:moveTo>
                    <a:pt x="975" y="698"/>
                  </a:moveTo>
                  <a:lnTo>
                    <a:pt x="975" y="698"/>
                  </a:lnTo>
                  <a:cubicBezTo>
                    <a:pt x="966" y="686"/>
                    <a:pt x="957" y="674"/>
                    <a:pt x="947" y="663"/>
                  </a:cubicBezTo>
                  <a:lnTo>
                    <a:pt x="736" y="663"/>
                  </a:lnTo>
                  <a:cubicBezTo>
                    <a:pt x="745" y="674"/>
                    <a:pt x="755" y="685"/>
                    <a:pt x="762" y="698"/>
                  </a:cubicBezTo>
                  <a:lnTo>
                    <a:pt x="975" y="698"/>
                  </a:lnTo>
                  <a:close/>
                  <a:moveTo>
                    <a:pt x="1008" y="749"/>
                  </a:moveTo>
                  <a:lnTo>
                    <a:pt x="1008" y="749"/>
                  </a:lnTo>
                  <a:cubicBezTo>
                    <a:pt x="1001" y="738"/>
                    <a:pt x="994" y="726"/>
                    <a:pt x="987" y="715"/>
                  </a:cubicBezTo>
                  <a:lnTo>
                    <a:pt x="769" y="715"/>
                  </a:lnTo>
                  <a:cubicBezTo>
                    <a:pt x="771" y="721"/>
                    <a:pt x="772" y="727"/>
                    <a:pt x="772" y="734"/>
                  </a:cubicBezTo>
                  <a:cubicBezTo>
                    <a:pt x="772" y="739"/>
                    <a:pt x="773" y="744"/>
                    <a:pt x="774" y="749"/>
                  </a:cubicBezTo>
                  <a:lnTo>
                    <a:pt x="1008" y="749"/>
                  </a:lnTo>
                  <a:close/>
                  <a:moveTo>
                    <a:pt x="1036" y="801"/>
                  </a:moveTo>
                  <a:lnTo>
                    <a:pt x="1036" y="801"/>
                  </a:lnTo>
                  <a:cubicBezTo>
                    <a:pt x="1030" y="789"/>
                    <a:pt x="1024" y="778"/>
                    <a:pt x="1018" y="766"/>
                  </a:cubicBezTo>
                  <a:lnTo>
                    <a:pt x="777" y="766"/>
                  </a:lnTo>
                  <a:cubicBezTo>
                    <a:pt x="780" y="778"/>
                    <a:pt x="784" y="790"/>
                    <a:pt x="788" y="801"/>
                  </a:cubicBezTo>
                  <a:lnTo>
                    <a:pt x="1036" y="801"/>
                  </a:lnTo>
                  <a:close/>
                  <a:moveTo>
                    <a:pt x="1058" y="853"/>
                  </a:moveTo>
                  <a:lnTo>
                    <a:pt x="1058" y="853"/>
                  </a:lnTo>
                  <a:cubicBezTo>
                    <a:pt x="1053" y="841"/>
                    <a:pt x="1049" y="829"/>
                    <a:pt x="1044" y="818"/>
                  </a:cubicBezTo>
                  <a:lnTo>
                    <a:pt x="794" y="818"/>
                  </a:lnTo>
                  <a:cubicBezTo>
                    <a:pt x="799" y="829"/>
                    <a:pt x="804" y="840"/>
                    <a:pt x="808" y="850"/>
                  </a:cubicBezTo>
                  <a:lnTo>
                    <a:pt x="809" y="853"/>
                  </a:lnTo>
                  <a:lnTo>
                    <a:pt x="1058" y="853"/>
                  </a:lnTo>
                  <a:close/>
                  <a:moveTo>
                    <a:pt x="1076" y="905"/>
                  </a:moveTo>
                  <a:lnTo>
                    <a:pt x="1076" y="905"/>
                  </a:lnTo>
                  <a:cubicBezTo>
                    <a:pt x="1072" y="893"/>
                    <a:pt x="1068" y="881"/>
                    <a:pt x="1064" y="870"/>
                  </a:cubicBezTo>
                  <a:lnTo>
                    <a:pt x="817" y="870"/>
                  </a:lnTo>
                  <a:cubicBezTo>
                    <a:pt x="821" y="881"/>
                    <a:pt x="825" y="892"/>
                    <a:pt x="828" y="905"/>
                  </a:cubicBezTo>
                  <a:lnTo>
                    <a:pt x="1076" y="905"/>
                  </a:lnTo>
                  <a:close/>
                  <a:moveTo>
                    <a:pt x="1090" y="956"/>
                  </a:moveTo>
                  <a:lnTo>
                    <a:pt x="1090" y="956"/>
                  </a:lnTo>
                  <a:cubicBezTo>
                    <a:pt x="1087" y="944"/>
                    <a:pt x="1084" y="933"/>
                    <a:pt x="1081" y="921"/>
                  </a:cubicBezTo>
                  <a:lnTo>
                    <a:pt x="830" y="921"/>
                  </a:lnTo>
                  <a:cubicBezTo>
                    <a:pt x="831" y="934"/>
                    <a:pt x="830" y="946"/>
                    <a:pt x="827" y="956"/>
                  </a:cubicBezTo>
                  <a:lnTo>
                    <a:pt x="1090" y="956"/>
                  </a:lnTo>
                  <a:close/>
                  <a:moveTo>
                    <a:pt x="1101" y="1009"/>
                  </a:moveTo>
                  <a:lnTo>
                    <a:pt x="1101" y="1009"/>
                  </a:lnTo>
                  <a:cubicBezTo>
                    <a:pt x="1099" y="997"/>
                    <a:pt x="1096" y="985"/>
                    <a:pt x="1094" y="973"/>
                  </a:cubicBezTo>
                  <a:lnTo>
                    <a:pt x="821" y="973"/>
                  </a:lnTo>
                  <a:cubicBezTo>
                    <a:pt x="814" y="988"/>
                    <a:pt x="803" y="1000"/>
                    <a:pt x="789" y="1009"/>
                  </a:cubicBezTo>
                  <a:lnTo>
                    <a:pt x="1101" y="1009"/>
                  </a:lnTo>
                  <a:close/>
                  <a:moveTo>
                    <a:pt x="1108" y="1060"/>
                  </a:moveTo>
                  <a:lnTo>
                    <a:pt x="1108" y="1060"/>
                  </a:lnTo>
                  <a:cubicBezTo>
                    <a:pt x="1107" y="1048"/>
                    <a:pt x="1105" y="1037"/>
                    <a:pt x="1104" y="1026"/>
                  </a:cubicBezTo>
                  <a:lnTo>
                    <a:pt x="726" y="1026"/>
                  </a:lnTo>
                  <a:cubicBezTo>
                    <a:pt x="702" y="1028"/>
                    <a:pt x="680" y="1028"/>
                    <a:pt x="657" y="1027"/>
                  </a:cubicBezTo>
                  <a:lnTo>
                    <a:pt x="657" y="1060"/>
                  </a:lnTo>
                  <a:lnTo>
                    <a:pt x="1108" y="1060"/>
                  </a:lnTo>
                  <a:close/>
                  <a:moveTo>
                    <a:pt x="1113" y="1111"/>
                  </a:moveTo>
                  <a:lnTo>
                    <a:pt x="1113" y="1111"/>
                  </a:lnTo>
                  <a:cubicBezTo>
                    <a:pt x="1112" y="1100"/>
                    <a:pt x="1111" y="1088"/>
                    <a:pt x="1110" y="1076"/>
                  </a:cubicBezTo>
                  <a:lnTo>
                    <a:pt x="657" y="1076"/>
                  </a:lnTo>
                  <a:lnTo>
                    <a:pt x="657" y="1111"/>
                  </a:lnTo>
                  <a:lnTo>
                    <a:pt x="1113" y="1111"/>
                  </a:lnTo>
                  <a:close/>
                  <a:moveTo>
                    <a:pt x="1114" y="1169"/>
                  </a:moveTo>
                  <a:lnTo>
                    <a:pt x="1114" y="1169"/>
                  </a:lnTo>
                  <a:lnTo>
                    <a:pt x="1114" y="1167"/>
                  </a:lnTo>
                  <a:cubicBezTo>
                    <a:pt x="1114" y="1154"/>
                    <a:pt x="1114" y="1141"/>
                    <a:pt x="1114" y="1128"/>
                  </a:cubicBezTo>
                  <a:lnTo>
                    <a:pt x="657" y="1128"/>
                  </a:lnTo>
                  <a:lnTo>
                    <a:pt x="657" y="1169"/>
                  </a:lnTo>
                  <a:lnTo>
                    <a:pt x="1114" y="1169"/>
                  </a:lnTo>
                  <a:close/>
                  <a:moveTo>
                    <a:pt x="965" y="1782"/>
                  </a:moveTo>
                  <a:lnTo>
                    <a:pt x="965" y="1782"/>
                  </a:lnTo>
                  <a:cubicBezTo>
                    <a:pt x="966" y="1781"/>
                    <a:pt x="967" y="1780"/>
                    <a:pt x="969" y="1780"/>
                  </a:cubicBezTo>
                  <a:cubicBezTo>
                    <a:pt x="963" y="1788"/>
                    <a:pt x="958" y="1798"/>
                    <a:pt x="954" y="1810"/>
                  </a:cubicBezTo>
                  <a:cubicBezTo>
                    <a:pt x="1050" y="1843"/>
                    <a:pt x="1057" y="1774"/>
                    <a:pt x="1117" y="1734"/>
                  </a:cubicBezTo>
                  <a:cubicBezTo>
                    <a:pt x="1086" y="1735"/>
                    <a:pt x="1047" y="1727"/>
                    <a:pt x="1012" y="1742"/>
                  </a:cubicBezTo>
                  <a:lnTo>
                    <a:pt x="1012" y="1742"/>
                  </a:lnTo>
                  <a:lnTo>
                    <a:pt x="1012" y="1742"/>
                  </a:lnTo>
                  <a:cubicBezTo>
                    <a:pt x="1008" y="1743"/>
                    <a:pt x="1004" y="1746"/>
                    <a:pt x="1000" y="1748"/>
                  </a:cubicBezTo>
                  <a:lnTo>
                    <a:pt x="1000" y="1748"/>
                  </a:lnTo>
                  <a:lnTo>
                    <a:pt x="998" y="1749"/>
                  </a:lnTo>
                  <a:cubicBezTo>
                    <a:pt x="1017" y="1717"/>
                    <a:pt x="1013" y="1675"/>
                    <a:pt x="1013" y="1640"/>
                  </a:cubicBezTo>
                  <a:cubicBezTo>
                    <a:pt x="975" y="1682"/>
                    <a:pt x="913" y="1729"/>
                    <a:pt x="938" y="1794"/>
                  </a:cubicBezTo>
                  <a:cubicBezTo>
                    <a:pt x="945" y="1792"/>
                    <a:pt x="950" y="1789"/>
                    <a:pt x="956" y="1787"/>
                  </a:cubicBezTo>
                  <a:cubicBezTo>
                    <a:pt x="959" y="1784"/>
                    <a:pt x="963" y="1782"/>
                    <a:pt x="967" y="1779"/>
                  </a:cubicBezTo>
                  <a:lnTo>
                    <a:pt x="965" y="1782"/>
                  </a:lnTo>
                  <a:close/>
                  <a:moveTo>
                    <a:pt x="1065" y="1674"/>
                  </a:moveTo>
                  <a:lnTo>
                    <a:pt x="1065" y="1674"/>
                  </a:lnTo>
                  <a:lnTo>
                    <a:pt x="1066" y="1672"/>
                  </a:lnTo>
                  <a:cubicBezTo>
                    <a:pt x="1063" y="1682"/>
                    <a:pt x="1060" y="1693"/>
                    <a:pt x="1059" y="1706"/>
                  </a:cubicBezTo>
                  <a:cubicBezTo>
                    <a:pt x="1160" y="1713"/>
                    <a:pt x="1151" y="1644"/>
                    <a:pt x="1200" y="1590"/>
                  </a:cubicBezTo>
                  <a:cubicBezTo>
                    <a:pt x="1166" y="1600"/>
                    <a:pt x="1118" y="1602"/>
                    <a:pt x="1088" y="1635"/>
                  </a:cubicBezTo>
                  <a:cubicBezTo>
                    <a:pt x="1088" y="1633"/>
                    <a:pt x="1089" y="1631"/>
                    <a:pt x="1089" y="1629"/>
                  </a:cubicBezTo>
                  <a:lnTo>
                    <a:pt x="1089" y="1629"/>
                  </a:lnTo>
                  <a:lnTo>
                    <a:pt x="1090" y="1627"/>
                  </a:lnTo>
                  <a:cubicBezTo>
                    <a:pt x="1097" y="1593"/>
                    <a:pt x="1085" y="1557"/>
                    <a:pt x="1078" y="1525"/>
                  </a:cubicBezTo>
                  <a:cubicBezTo>
                    <a:pt x="1050" y="1576"/>
                    <a:pt x="1001" y="1637"/>
                    <a:pt x="1040" y="1693"/>
                  </a:cubicBezTo>
                  <a:cubicBezTo>
                    <a:pt x="1049" y="1688"/>
                    <a:pt x="1056" y="1682"/>
                    <a:pt x="1062" y="1676"/>
                  </a:cubicBezTo>
                  <a:lnTo>
                    <a:pt x="1065" y="1673"/>
                  </a:lnTo>
                  <a:lnTo>
                    <a:pt x="1065" y="1674"/>
                  </a:lnTo>
                  <a:close/>
                  <a:moveTo>
                    <a:pt x="1252" y="1430"/>
                  </a:moveTo>
                  <a:lnTo>
                    <a:pt x="1252" y="1430"/>
                  </a:lnTo>
                  <a:cubicBezTo>
                    <a:pt x="1221" y="1446"/>
                    <a:pt x="1175" y="1458"/>
                    <a:pt x="1152" y="1496"/>
                  </a:cubicBezTo>
                  <a:cubicBezTo>
                    <a:pt x="1156" y="1458"/>
                    <a:pt x="1135" y="1422"/>
                    <a:pt x="1122" y="1390"/>
                  </a:cubicBezTo>
                  <a:cubicBezTo>
                    <a:pt x="1104" y="1445"/>
                    <a:pt x="1067" y="1514"/>
                    <a:pt x="1116" y="1562"/>
                  </a:cubicBezTo>
                  <a:cubicBezTo>
                    <a:pt x="1120" y="1558"/>
                    <a:pt x="1123" y="1554"/>
                    <a:pt x="1127" y="1551"/>
                  </a:cubicBezTo>
                  <a:cubicBezTo>
                    <a:pt x="1130" y="1545"/>
                    <a:pt x="1133" y="1540"/>
                    <a:pt x="1135" y="1536"/>
                  </a:cubicBezTo>
                  <a:cubicBezTo>
                    <a:pt x="1135" y="1537"/>
                    <a:pt x="1135" y="1539"/>
                    <a:pt x="1135" y="1540"/>
                  </a:cubicBezTo>
                  <a:cubicBezTo>
                    <a:pt x="1136" y="1539"/>
                    <a:pt x="1137" y="1537"/>
                    <a:pt x="1137" y="1536"/>
                  </a:cubicBezTo>
                  <a:cubicBezTo>
                    <a:pt x="1136" y="1546"/>
                    <a:pt x="1135" y="1558"/>
                    <a:pt x="1136" y="1571"/>
                  </a:cubicBezTo>
                  <a:cubicBezTo>
                    <a:pt x="1163" y="1567"/>
                    <a:pt x="1181" y="1560"/>
                    <a:pt x="1194" y="1550"/>
                  </a:cubicBezTo>
                  <a:cubicBezTo>
                    <a:pt x="1228" y="1522"/>
                    <a:pt x="1226" y="1475"/>
                    <a:pt x="1252" y="1430"/>
                  </a:cubicBezTo>
                  <a:close/>
                  <a:moveTo>
                    <a:pt x="1189" y="1433"/>
                  </a:moveTo>
                  <a:lnTo>
                    <a:pt x="1189" y="1433"/>
                  </a:lnTo>
                  <a:cubicBezTo>
                    <a:pt x="1274" y="1399"/>
                    <a:pt x="1243" y="1346"/>
                    <a:pt x="1264" y="1283"/>
                  </a:cubicBezTo>
                  <a:cubicBezTo>
                    <a:pt x="1239" y="1304"/>
                    <a:pt x="1201" y="1324"/>
                    <a:pt x="1187" y="1363"/>
                  </a:cubicBezTo>
                  <a:cubicBezTo>
                    <a:pt x="1183" y="1329"/>
                    <a:pt x="1158" y="1302"/>
                    <a:pt x="1139" y="1276"/>
                  </a:cubicBezTo>
                  <a:cubicBezTo>
                    <a:pt x="1138" y="1291"/>
                    <a:pt x="1135" y="1308"/>
                    <a:pt x="1133" y="1325"/>
                  </a:cubicBezTo>
                  <a:lnTo>
                    <a:pt x="1133" y="1326"/>
                  </a:lnTo>
                  <a:cubicBezTo>
                    <a:pt x="1132" y="1340"/>
                    <a:pt x="1131" y="1355"/>
                    <a:pt x="1133" y="1369"/>
                  </a:cubicBezTo>
                  <a:cubicBezTo>
                    <a:pt x="1135" y="1394"/>
                    <a:pt x="1145" y="1416"/>
                    <a:pt x="1169" y="1430"/>
                  </a:cubicBezTo>
                  <a:cubicBezTo>
                    <a:pt x="1174" y="1422"/>
                    <a:pt x="1178" y="1415"/>
                    <a:pt x="1180" y="1407"/>
                  </a:cubicBezTo>
                  <a:lnTo>
                    <a:pt x="1181" y="1407"/>
                  </a:lnTo>
                  <a:lnTo>
                    <a:pt x="1181" y="1407"/>
                  </a:lnTo>
                  <a:lnTo>
                    <a:pt x="1181" y="1405"/>
                  </a:lnTo>
                  <a:lnTo>
                    <a:pt x="1181" y="1405"/>
                  </a:lnTo>
                  <a:lnTo>
                    <a:pt x="1182" y="1402"/>
                  </a:lnTo>
                  <a:cubicBezTo>
                    <a:pt x="1183" y="1408"/>
                    <a:pt x="1184" y="1414"/>
                    <a:pt x="1185" y="1421"/>
                  </a:cubicBezTo>
                  <a:cubicBezTo>
                    <a:pt x="1187" y="1425"/>
                    <a:pt x="1188" y="1428"/>
                    <a:pt x="1189" y="1433"/>
                  </a:cubicBezTo>
                  <a:close/>
                  <a:moveTo>
                    <a:pt x="1267" y="1133"/>
                  </a:moveTo>
                  <a:lnTo>
                    <a:pt x="1267" y="1133"/>
                  </a:lnTo>
                  <a:cubicBezTo>
                    <a:pt x="1244" y="1157"/>
                    <a:pt x="1208" y="1181"/>
                    <a:pt x="1198" y="1222"/>
                  </a:cubicBezTo>
                  <a:cubicBezTo>
                    <a:pt x="1191" y="1188"/>
                    <a:pt x="1163" y="1164"/>
                    <a:pt x="1141" y="1141"/>
                  </a:cubicBezTo>
                  <a:cubicBezTo>
                    <a:pt x="1142" y="1194"/>
                    <a:pt x="1131" y="1265"/>
                    <a:pt x="1187" y="1291"/>
                  </a:cubicBezTo>
                  <a:cubicBezTo>
                    <a:pt x="1192" y="1280"/>
                    <a:pt x="1196" y="1270"/>
                    <a:pt x="1198" y="1261"/>
                  </a:cubicBezTo>
                  <a:cubicBezTo>
                    <a:pt x="1199" y="1271"/>
                    <a:pt x="1202" y="1281"/>
                    <a:pt x="1207" y="1291"/>
                  </a:cubicBezTo>
                  <a:cubicBezTo>
                    <a:pt x="1289" y="1249"/>
                    <a:pt x="1252" y="1199"/>
                    <a:pt x="1267" y="1133"/>
                  </a:cubicBezTo>
                  <a:close/>
                  <a:moveTo>
                    <a:pt x="1254" y="1075"/>
                  </a:moveTo>
                  <a:lnTo>
                    <a:pt x="1254" y="1075"/>
                  </a:lnTo>
                  <a:cubicBezTo>
                    <a:pt x="1255" y="1047"/>
                    <a:pt x="1243" y="1017"/>
                    <a:pt x="1246" y="979"/>
                  </a:cubicBezTo>
                  <a:cubicBezTo>
                    <a:pt x="1227" y="1006"/>
                    <a:pt x="1194" y="1036"/>
                    <a:pt x="1191" y="1078"/>
                  </a:cubicBezTo>
                  <a:cubicBezTo>
                    <a:pt x="1178" y="1045"/>
                    <a:pt x="1147" y="1026"/>
                    <a:pt x="1123" y="1006"/>
                  </a:cubicBezTo>
                  <a:cubicBezTo>
                    <a:pt x="1131" y="1056"/>
                    <a:pt x="1131" y="1124"/>
                    <a:pt x="1182" y="1144"/>
                  </a:cubicBezTo>
                  <a:cubicBezTo>
                    <a:pt x="1185" y="1145"/>
                    <a:pt x="1187" y="1146"/>
                    <a:pt x="1190" y="1146"/>
                  </a:cubicBezTo>
                  <a:cubicBezTo>
                    <a:pt x="1194" y="1136"/>
                    <a:pt x="1196" y="1126"/>
                    <a:pt x="1196" y="1116"/>
                  </a:cubicBezTo>
                  <a:cubicBezTo>
                    <a:pt x="1199" y="1125"/>
                    <a:pt x="1204" y="1135"/>
                    <a:pt x="1210" y="1145"/>
                  </a:cubicBezTo>
                  <a:cubicBezTo>
                    <a:pt x="1222" y="1136"/>
                    <a:pt x="1231" y="1127"/>
                    <a:pt x="1237" y="1119"/>
                  </a:cubicBezTo>
                  <a:cubicBezTo>
                    <a:pt x="1248" y="1104"/>
                    <a:pt x="1252" y="1090"/>
                    <a:pt x="1254" y="1075"/>
                  </a:cubicBezTo>
                  <a:close/>
                  <a:moveTo>
                    <a:pt x="1171" y="990"/>
                  </a:moveTo>
                  <a:lnTo>
                    <a:pt x="1171" y="990"/>
                  </a:lnTo>
                  <a:cubicBezTo>
                    <a:pt x="1175" y="997"/>
                    <a:pt x="1179" y="1004"/>
                    <a:pt x="1184" y="1012"/>
                  </a:cubicBezTo>
                  <a:cubicBezTo>
                    <a:pt x="1251" y="952"/>
                    <a:pt x="1205" y="916"/>
                    <a:pt x="1204" y="851"/>
                  </a:cubicBezTo>
                  <a:cubicBezTo>
                    <a:pt x="1189" y="879"/>
                    <a:pt x="1160" y="910"/>
                    <a:pt x="1161" y="950"/>
                  </a:cubicBezTo>
                  <a:cubicBezTo>
                    <a:pt x="1146" y="920"/>
                    <a:pt x="1115" y="905"/>
                    <a:pt x="1090" y="888"/>
                  </a:cubicBezTo>
                  <a:cubicBezTo>
                    <a:pt x="1099" y="921"/>
                    <a:pt x="1104" y="962"/>
                    <a:pt x="1124" y="989"/>
                  </a:cubicBezTo>
                  <a:cubicBezTo>
                    <a:pt x="1134" y="1003"/>
                    <a:pt x="1148" y="1013"/>
                    <a:pt x="1166" y="1015"/>
                  </a:cubicBezTo>
                  <a:cubicBezTo>
                    <a:pt x="1168" y="1005"/>
                    <a:pt x="1169" y="995"/>
                    <a:pt x="1169" y="986"/>
                  </a:cubicBezTo>
                  <a:lnTo>
                    <a:pt x="1171" y="990"/>
                  </a:lnTo>
                  <a:lnTo>
                    <a:pt x="1171" y="989"/>
                  </a:lnTo>
                  <a:lnTo>
                    <a:pt x="1171" y="990"/>
                  </a:lnTo>
                  <a:close/>
                  <a:moveTo>
                    <a:pt x="1147" y="859"/>
                  </a:moveTo>
                  <a:lnTo>
                    <a:pt x="1147" y="859"/>
                  </a:lnTo>
                  <a:cubicBezTo>
                    <a:pt x="1151" y="863"/>
                    <a:pt x="1155" y="868"/>
                    <a:pt x="1160" y="872"/>
                  </a:cubicBezTo>
                  <a:cubicBezTo>
                    <a:pt x="1211" y="802"/>
                    <a:pt x="1161" y="778"/>
                    <a:pt x="1147" y="717"/>
                  </a:cubicBezTo>
                  <a:cubicBezTo>
                    <a:pt x="1138" y="746"/>
                    <a:pt x="1118" y="782"/>
                    <a:pt x="1126" y="819"/>
                  </a:cubicBezTo>
                  <a:cubicBezTo>
                    <a:pt x="1108" y="796"/>
                    <a:pt x="1078" y="788"/>
                    <a:pt x="1052" y="779"/>
                  </a:cubicBezTo>
                  <a:lnTo>
                    <a:pt x="1048" y="777"/>
                  </a:lnTo>
                  <a:cubicBezTo>
                    <a:pt x="1069" y="820"/>
                    <a:pt x="1088" y="882"/>
                    <a:pt x="1143" y="880"/>
                  </a:cubicBezTo>
                  <a:cubicBezTo>
                    <a:pt x="1143" y="872"/>
                    <a:pt x="1143" y="864"/>
                    <a:pt x="1142" y="857"/>
                  </a:cubicBezTo>
                  <a:cubicBezTo>
                    <a:pt x="1142" y="855"/>
                    <a:pt x="1141" y="853"/>
                    <a:pt x="1141" y="851"/>
                  </a:cubicBezTo>
                  <a:lnTo>
                    <a:pt x="1141" y="852"/>
                  </a:lnTo>
                  <a:lnTo>
                    <a:pt x="1141" y="851"/>
                  </a:lnTo>
                  <a:cubicBezTo>
                    <a:pt x="1143" y="853"/>
                    <a:pt x="1145" y="856"/>
                    <a:pt x="1147" y="859"/>
                  </a:cubicBezTo>
                  <a:close/>
                  <a:moveTo>
                    <a:pt x="1087" y="734"/>
                  </a:moveTo>
                  <a:lnTo>
                    <a:pt x="1087" y="734"/>
                  </a:lnTo>
                  <a:cubicBezTo>
                    <a:pt x="1087" y="733"/>
                    <a:pt x="1086" y="732"/>
                    <a:pt x="1086" y="731"/>
                  </a:cubicBezTo>
                  <a:cubicBezTo>
                    <a:pt x="1092" y="736"/>
                    <a:pt x="1100" y="742"/>
                    <a:pt x="1109" y="747"/>
                  </a:cubicBezTo>
                  <a:cubicBezTo>
                    <a:pt x="1145" y="668"/>
                    <a:pt x="1091" y="654"/>
                    <a:pt x="1066" y="598"/>
                  </a:cubicBezTo>
                  <a:cubicBezTo>
                    <a:pt x="1063" y="629"/>
                    <a:pt x="1050" y="668"/>
                    <a:pt x="1065" y="702"/>
                  </a:cubicBezTo>
                  <a:cubicBezTo>
                    <a:pt x="1045" y="686"/>
                    <a:pt x="1019" y="682"/>
                    <a:pt x="995" y="679"/>
                  </a:cubicBezTo>
                  <a:lnTo>
                    <a:pt x="995" y="679"/>
                  </a:lnTo>
                  <a:lnTo>
                    <a:pt x="994" y="679"/>
                  </a:lnTo>
                  <a:lnTo>
                    <a:pt x="993" y="679"/>
                  </a:lnTo>
                  <a:cubicBezTo>
                    <a:pt x="989" y="679"/>
                    <a:pt x="984" y="678"/>
                    <a:pt x="980" y="677"/>
                  </a:cubicBezTo>
                  <a:cubicBezTo>
                    <a:pt x="1001" y="704"/>
                    <a:pt x="1023" y="742"/>
                    <a:pt x="1053" y="755"/>
                  </a:cubicBezTo>
                  <a:lnTo>
                    <a:pt x="1053" y="755"/>
                  </a:lnTo>
                  <a:lnTo>
                    <a:pt x="1054" y="756"/>
                  </a:lnTo>
                  <a:lnTo>
                    <a:pt x="1055" y="756"/>
                  </a:lnTo>
                  <a:cubicBezTo>
                    <a:pt x="1059" y="758"/>
                    <a:pt x="1064" y="759"/>
                    <a:pt x="1069" y="760"/>
                  </a:cubicBezTo>
                  <a:lnTo>
                    <a:pt x="1070" y="760"/>
                  </a:lnTo>
                  <a:lnTo>
                    <a:pt x="1071" y="760"/>
                  </a:lnTo>
                  <a:cubicBezTo>
                    <a:pt x="1078" y="761"/>
                    <a:pt x="1086" y="760"/>
                    <a:pt x="1094" y="758"/>
                  </a:cubicBezTo>
                  <a:cubicBezTo>
                    <a:pt x="1093" y="751"/>
                    <a:pt x="1091" y="745"/>
                    <a:pt x="1089" y="739"/>
                  </a:cubicBezTo>
                  <a:cubicBezTo>
                    <a:pt x="1088" y="737"/>
                    <a:pt x="1087" y="735"/>
                    <a:pt x="1086" y="734"/>
                  </a:cubicBezTo>
                  <a:lnTo>
                    <a:pt x="1087" y="734"/>
                  </a:lnTo>
                  <a:close/>
                  <a:moveTo>
                    <a:pt x="970" y="532"/>
                  </a:moveTo>
                  <a:lnTo>
                    <a:pt x="970" y="532"/>
                  </a:lnTo>
                  <a:cubicBezTo>
                    <a:pt x="973" y="556"/>
                    <a:pt x="969" y="587"/>
                    <a:pt x="983" y="611"/>
                  </a:cubicBezTo>
                  <a:lnTo>
                    <a:pt x="982" y="610"/>
                  </a:lnTo>
                  <a:lnTo>
                    <a:pt x="982" y="611"/>
                  </a:lnTo>
                  <a:cubicBezTo>
                    <a:pt x="961" y="599"/>
                    <a:pt x="937" y="602"/>
                    <a:pt x="913" y="602"/>
                  </a:cubicBezTo>
                  <a:lnTo>
                    <a:pt x="916" y="607"/>
                  </a:lnTo>
                  <a:cubicBezTo>
                    <a:pt x="944" y="634"/>
                    <a:pt x="975" y="672"/>
                    <a:pt x="1015" y="654"/>
                  </a:cubicBezTo>
                  <a:cubicBezTo>
                    <a:pt x="1013" y="647"/>
                    <a:pt x="1010" y="640"/>
                    <a:pt x="1006" y="635"/>
                  </a:cubicBezTo>
                  <a:cubicBezTo>
                    <a:pt x="1008" y="636"/>
                    <a:pt x="1009" y="636"/>
                    <a:pt x="1010" y="637"/>
                  </a:cubicBezTo>
                  <a:lnTo>
                    <a:pt x="1009" y="636"/>
                  </a:lnTo>
                  <a:cubicBezTo>
                    <a:pt x="1011" y="637"/>
                    <a:pt x="1013" y="638"/>
                    <a:pt x="1014" y="639"/>
                  </a:cubicBezTo>
                  <a:cubicBezTo>
                    <a:pt x="1019" y="642"/>
                    <a:pt x="1024" y="644"/>
                    <a:pt x="1030" y="645"/>
                  </a:cubicBezTo>
                  <a:cubicBezTo>
                    <a:pt x="1046" y="575"/>
                    <a:pt x="1000" y="574"/>
                    <a:pt x="971" y="533"/>
                  </a:cubicBezTo>
                  <a:lnTo>
                    <a:pt x="970" y="532"/>
                  </a:lnTo>
                  <a:close/>
                  <a:moveTo>
                    <a:pt x="889" y="475"/>
                  </a:moveTo>
                  <a:lnTo>
                    <a:pt x="889" y="475"/>
                  </a:lnTo>
                  <a:cubicBezTo>
                    <a:pt x="891" y="496"/>
                    <a:pt x="888" y="524"/>
                    <a:pt x="903" y="545"/>
                  </a:cubicBezTo>
                  <a:cubicBezTo>
                    <a:pt x="902" y="545"/>
                    <a:pt x="900" y="544"/>
                    <a:pt x="899" y="544"/>
                  </a:cubicBezTo>
                  <a:lnTo>
                    <a:pt x="900" y="545"/>
                  </a:lnTo>
                  <a:cubicBezTo>
                    <a:pt x="893" y="543"/>
                    <a:pt x="886" y="542"/>
                    <a:pt x="879" y="542"/>
                  </a:cubicBezTo>
                  <a:cubicBezTo>
                    <a:pt x="867" y="543"/>
                    <a:pt x="855" y="546"/>
                    <a:pt x="844" y="548"/>
                  </a:cubicBezTo>
                  <a:cubicBezTo>
                    <a:pt x="861" y="559"/>
                    <a:pt x="880" y="577"/>
                    <a:pt x="900" y="582"/>
                  </a:cubicBezTo>
                  <a:lnTo>
                    <a:pt x="900" y="582"/>
                  </a:lnTo>
                  <a:lnTo>
                    <a:pt x="900" y="582"/>
                  </a:lnTo>
                  <a:lnTo>
                    <a:pt x="900" y="582"/>
                  </a:lnTo>
                  <a:cubicBezTo>
                    <a:pt x="903" y="583"/>
                    <a:pt x="905" y="583"/>
                    <a:pt x="908" y="583"/>
                  </a:cubicBezTo>
                  <a:lnTo>
                    <a:pt x="909" y="583"/>
                  </a:lnTo>
                  <a:lnTo>
                    <a:pt x="909" y="583"/>
                  </a:lnTo>
                  <a:lnTo>
                    <a:pt x="910" y="583"/>
                  </a:lnTo>
                  <a:cubicBezTo>
                    <a:pt x="918" y="584"/>
                    <a:pt x="926" y="582"/>
                    <a:pt x="935" y="577"/>
                  </a:cubicBezTo>
                  <a:cubicBezTo>
                    <a:pt x="932" y="572"/>
                    <a:pt x="930" y="568"/>
                    <a:pt x="927" y="564"/>
                  </a:cubicBezTo>
                  <a:lnTo>
                    <a:pt x="929" y="565"/>
                  </a:lnTo>
                  <a:lnTo>
                    <a:pt x="928" y="564"/>
                  </a:lnTo>
                  <a:cubicBezTo>
                    <a:pt x="932" y="565"/>
                    <a:pt x="935" y="567"/>
                    <a:pt x="939" y="568"/>
                  </a:cubicBezTo>
                  <a:cubicBezTo>
                    <a:pt x="950" y="516"/>
                    <a:pt x="921" y="509"/>
                    <a:pt x="897" y="485"/>
                  </a:cubicBezTo>
                  <a:cubicBezTo>
                    <a:pt x="894" y="482"/>
                    <a:pt x="891" y="479"/>
                    <a:pt x="889" y="475"/>
                  </a:cubicBezTo>
                  <a:close/>
                  <a:moveTo>
                    <a:pt x="875" y="509"/>
                  </a:moveTo>
                  <a:lnTo>
                    <a:pt x="875" y="509"/>
                  </a:lnTo>
                  <a:cubicBezTo>
                    <a:pt x="862" y="476"/>
                    <a:pt x="818" y="477"/>
                    <a:pt x="790" y="477"/>
                  </a:cubicBezTo>
                  <a:cubicBezTo>
                    <a:pt x="807" y="498"/>
                    <a:pt x="835" y="543"/>
                    <a:pt x="878" y="527"/>
                  </a:cubicBezTo>
                  <a:cubicBezTo>
                    <a:pt x="878" y="526"/>
                    <a:pt x="878" y="524"/>
                    <a:pt x="878" y="523"/>
                  </a:cubicBezTo>
                  <a:cubicBezTo>
                    <a:pt x="877" y="517"/>
                    <a:pt x="876" y="513"/>
                    <a:pt x="875" y="509"/>
                  </a:cubicBezTo>
                  <a:close/>
                  <a:moveTo>
                    <a:pt x="761" y="467"/>
                  </a:moveTo>
                  <a:lnTo>
                    <a:pt x="761" y="467"/>
                  </a:lnTo>
                  <a:lnTo>
                    <a:pt x="761" y="467"/>
                  </a:lnTo>
                  <a:lnTo>
                    <a:pt x="762" y="467"/>
                  </a:lnTo>
                  <a:lnTo>
                    <a:pt x="763" y="467"/>
                  </a:lnTo>
                  <a:lnTo>
                    <a:pt x="763" y="467"/>
                  </a:lnTo>
                  <a:cubicBezTo>
                    <a:pt x="767" y="467"/>
                    <a:pt x="771" y="467"/>
                    <a:pt x="775" y="467"/>
                  </a:cubicBezTo>
                  <a:cubicBezTo>
                    <a:pt x="795" y="465"/>
                    <a:pt x="814" y="453"/>
                    <a:pt x="830" y="446"/>
                  </a:cubicBezTo>
                  <a:cubicBezTo>
                    <a:pt x="787" y="439"/>
                    <a:pt x="768" y="402"/>
                    <a:pt x="722" y="444"/>
                  </a:cubicBezTo>
                  <a:cubicBezTo>
                    <a:pt x="727" y="449"/>
                    <a:pt x="732" y="454"/>
                    <a:pt x="737" y="457"/>
                  </a:cubicBezTo>
                  <a:cubicBezTo>
                    <a:pt x="731" y="456"/>
                    <a:pt x="725" y="456"/>
                    <a:pt x="717" y="457"/>
                  </a:cubicBezTo>
                  <a:cubicBezTo>
                    <a:pt x="718" y="498"/>
                    <a:pt x="762" y="509"/>
                    <a:pt x="793" y="523"/>
                  </a:cubicBezTo>
                  <a:cubicBezTo>
                    <a:pt x="785" y="504"/>
                    <a:pt x="778" y="480"/>
                    <a:pt x="760" y="467"/>
                  </a:cubicBezTo>
                  <a:lnTo>
                    <a:pt x="761" y="467"/>
                  </a:lnTo>
                  <a:close/>
                  <a:moveTo>
                    <a:pt x="713" y="497"/>
                  </a:moveTo>
                  <a:lnTo>
                    <a:pt x="713" y="497"/>
                  </a:lnTo>
                  <a:cubicBezTo>
                    <a:pt x="697" y="481"/>
                    <a:pt x="681" y="455"/>
                    <a:pt x="653" y="448"/>
                  </a:cubicBezTo>
                  <a:cubicBezTo>
                    <a:pt x="676" y="443"/>
                    <a:pt x="693" y="425"/>
                    <a:pt x="709" y="411"/>
                  </a:cubicBezTo>
                  <a:lnTo>
                    <a:pt x="707" y="411"/>
                  </a:lnTo>
                  <a:cubicBezTo>
                    <a:pt x="671" y="410"/>
                    <a:pt x="624" y="401"/>
                    <a:pt x="606" y="438"/>
                  </a:cubicBezTo>
                  <a:cubicBezTo>
                    <a:pt x="613" y="442"/>
                    <a:pt x="620" y="444"/>
                    <a:pt x="626" y="446"/>
                  </a:cubicBezTo>
                  <a:cubicBezTo>
                    <a:pt x="620" y="447"/>
                    <a:pt x="613" y="449"/>
                    <a:pt x="606" y="451"/>
                  </a:cubicBezTo>
                  <a:cubicBezTo>
                    <a:pt x="634" y="509"/>
                    <a:pt x="668" y="486"/>
                    <a:pt x="711" y="497"/>
                  </a:cubicBezTo>
                  <a:lnTo>
                    <a:pt x="713" y="497"/>
                  </a:lnTo>
                  <a:close/>
                  <a:moveTo>
                    <a:pt x="556" y="502"/>
                  </a:moveTo>
                  <a:lnTo>
                    <a:pt x="556" y="502"/>
                  </a:lnTo>
                  <a:cubicBezTo>
                    <a:pt x="574" y="501"/>
                    <a:pt x="593" y="493"/>
                    <a:pt x="617" y="494"/>
                  </a:cubicBezTo>
                  <a:cubicBezTo>
                    <a:pt x="602" y="484"/>
                    <a:pt x="585" y="469"/>
                    <a:pt x="565" y="463"/>
                  </a:cubicBezTo>
                  <a:lnTo>
                    <a:pt x="564" y="462"/>
                  </a:lnTo>
                  <a:lnTo>
                    <a:pt x="563" y="462"/>
                  </a:lnTo>
                  <a:lnTo>
                    <a:pt x="563" y="462"/>
                  </a:lnTo>
                  <a:cubicBezTo>
                    <a:pt x="558" y="461"/>
                    <a:pt x="553" y="460"/>
                    <a:pt x="547" y="460"/>
                  </a:cubicBezTo>
                  <a:lnTo>
                    <a:pt x="547" y="459"/>
                  </a:lnTo>
                  <a:lnTo>
                    <a:pt x="547" y="459"/>
                  </a:lnTo>
                  <a:cubicBezTo>
                    <a:pt x="568" y="450"/>
                    <a:pt x="580" y="428"/>
                    <a:pt x="592" y="411"/>
                  </a:cubicBezTo>
                  <a:cubicBezTo>
                    <a:pt x="557" y="418"/>
                    <a:pt x="508" y="420"/>
                    <a:pt x="499" y="461"/>
                  </a:cubicBezTo>
                  <a:cubicBezTo>
                    <a:pt x="507" y="463"/>
                    <a:pt x="514" y="464"/>
                    <a:pt x="520" y="464"/>
                  </a:cubicBezTo>
                  <a:cubicBezTo>
                    <a:pt x="514" y="467"/>
                    <a:pt x="508" y="470"/>
                    <a:pt x="502" y="474"/>
                  </a:cubicBezTo>
                  <a:cubicBezTo>
                    <a:pt x="516" y="492"/>
                    <a:pt x="529" y="499"/>
                    <a:pt x="542" y="502"/>
                  </a:cubicBezTo>
                  <a:lnTo>
                    <a:pt x="542" y="502"/>
                  </a:lnTo>
                  <a:lnTo>
                    <a:pt x="544" y="502"/>
                  </a:lnTo>
                  <a:lnTo>
                    <a:pt x="544" y="502"/>
                  </a:lnTo>
                  <a:lnTo>
                    <a:pt x="545" y="502"/>
                  </a:lnTo>
                  <a:lnTo>
                    <a:pt x="547" y="502"/>
                  </a:lnTo>
                  <a:lnTo>
                    <a:pt x="547" y="502"/>
                  </a:lnTo>
                  <a:cubicBezTo>
                    <a:pt x="548" y="502"/>
                    <a:pt x="549" y="502"/>
                    <a:pt x="551" y="502"/>
                  </a:cubicBezTo>
                  <a:lnTo>
                    <a:pt x="551" y="502"/>
                  </a:lnTo>
                  <a:lnTo>
                    <a:pt x="552" y="502"/>
                  </a:lnTo>
                  <a:cubicBezTo>
                    <a:pt x="553" y="502"/>
                    <a:pt x="555" y="502"/>
                    <a:pt x="556" y="502"/>
                  </a:cubicBezTo>
                  <a:lnTo>
                    <a:pt x="556" y="502"/>
                  </a:lnTo>
                  <a:close/>
                  <a:moveTo>
                    <a:pt x="470" y="533"/>
                  </a:moveTo>
                  <a:lnTo>
                    <a:pt x="470" y="533"/>
                  </a:lnTo>
                  <a:cubicBezTo>
                    <a:pt x="485" y="526"/>
                    <a:pt x="499" y="516"/>
                    <a:pt x="518" y="511"/>
                  </a:cubicBezTo>
                  <a:cubicBezTo>
                    <a:pt x="498" y="504"/>
                    <a:pt x="474" y="489"/>
                    <a:pt x="448" y="495"/>
                  </a:cubicBezTo>
                  <a:cubicBezTo>
                    <a:pt x="462" y="482"/>
                    <a:pt x="468" y="463"/>
                    <a:pt x="474" y="445"/>
                  </a:cubicBezTo>
                  <a:lnTo>
                    <a:pt x="475" y="444"/>
                  </a:lnTo>
                  <a:cubicBezTo>
                    <a:pt x="475" y="441"/>
                    <a:pt x="476" y="439"/>
                    <a:pt x="477" y="436"/>
                  </a:cubicBezTo>
                  <a:cubicBezTo>
                    <a:pt x="447" y="452"/>
                    <a:pt x="404" y="466"/>
                    <a:pt x="405" y="508"/>
                  </a:cubicBezTo>
                  <a:cubicBezTo>
                    <a:pt x="413" y="508"/>
                    <a:pt x="419" y="507"/>
                    <a:pt x="425" y="506"/>
                  </a:cubicBezTo>
                  <a:lnTo>
                    <a:pt x="425" y="506"/>
                  </a:lnTo>
                  <a:lnTo>
                    <a:pt x="425" y="506"/>
                  </a:lnTo>
                  <a:cubicBezTo>
                    <a:pt x="424" y="507"/>
                    <a:pt x="423" y="508"/>
                    <a:pt x="421" y="509"/>
                  </a:cubicBezTo>
                  <a:lnTo>
                    <a:pt x="421" y="509"/>
                  </a:lnTo>
                  <a:lnTo>
                    <a:pt x="421" y="510"/>
                  </a:lnTo>
                  <a:lnTo>
                    <a:pt x="421" y="510"/>
                  </a:lnTo>
                  <a:cubicBezTo>
                    <a:pt x="418" y="513"/>
                    <a:pt x="414" y="516"/>
                    <a:pt x="411" y="520"/>
                  </a:cubicBezTo>
                  <a:cubicBezTo>
                    <a:pt x="431" y="536"/>
                    <a:pt x="446" y="539"/>
                    <a:pt x="460" y="536"/>
                  </a:cubicBezTo>
                  <a:lnTo>
                    <a:pt x="460" y="536"/>
                  </a:lnTo>
                  <a:lnTo>
                    <a:pt x="461" y="536"/>
                  </a:lnTo>
                  <a:cubicBezTo>
                    <a:pt x="463" y="535"/>
                    <a:pt x="466" y="534"/>
                    <a:pt x="468" y="533"/>
                  </a:cubicBezTo>
                  <a:lnTo>
                    <a:pt x="469" y="533"/>
                  </a:lnTo>
                  <a:lnTo>
                    <a:pt x="470" y="533"/>
                  </a:lnTo>
                  <a:close/>
                  <a:moveTo>
                    <a:pt x="334" y="569"/>
                  </a:moveTo>
                  <a:lnTo>
                    <a:pt x="334" y="569"/>
                  </a:lnTo>
                  <a:lnTo>
                    <a:pt x="335" y="569"/>
                  </a:lnTo>
                  <a:lnTo>
                    <a:pt x="335" y="569"/>
                  </a:lnTo>
                  <a:lnTo>
                    <a:pt x="335" y="569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9" y="568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6"/>
                  </a:lnTo>
                  <a:lnTo>
                    <a:pt x="342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5"/>
                  </a:lnTo>
                  <a:lnTo>
                    <a:pt x="345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7" y="565"/>
                  </a:lnTo>
                  <a:lnTo>
                    <a:pt x="347" y="565"/>
                  </a:lnTo>
                  <a:lnTo>
                    <a:pt x="347" y="565"/>
                  </a:lnTo>
                  <a:lnTo>
                    <a:pt x="347" y="565"/>
                  </a:lnTo>
                  <a:cubicBezTo>
                    <a:pt x="344" y="569"/>
                    <a:pt x="341" y="573"/>
                    <a:pt x="338" y="578"/>
                  </a:cubicBezTo>
                  <a:cubicBezTo>
                    <a:pt x="371" y="601"/>
                    <a:pt x="406" y="570"/>
                    <a:pt x="435" y="552"/>
                  </a:cubicBezTo>
                  <a:lnTo>
                    <a:pt x="431" y="551"/>
                  </a:lnTo>
                  <a:lnTo>
                    <a:pt x="431" y="551"/>
                  </a:lnTo>
                  <a:lnTo>
                    <a:pt x="431" y="551"/>
                  </a:lnTo>
                  <a:cubicBezTo>
                    <a:pt x="413" y="547"/>
                    <a:pt x="393" y="541"/>
                    <a:pt x="374" y="546"/>
                  </a:cubicBezTo>
                  <a:lnTo>
                    <a:pt x="373" y="547"/>
                  </a:lnTo>
                  <a:lnTo>
                    <a:pt x="373" y="546"/>
                  </a:lnTo>
                  <a:cubicBezTo>
                    <a:pt x="390" y="525"/>
                    <a:pt x="388" y="496"/>
                    <a:pt x="392" y="474"/>
                  </a:cubicBezTo>
                  <a:cubicBezTo>
                    <a:pt x="364" y="508"/>
                    <a:pt x="324" y="506"/>
                    <a:pt x="334" y="569"/>
                  </a:cubicBezTo>
                  <a:close/>
                  <a:moveTo>
                    <a:pt x="250" y="645"/>
                  </a:moveTo>
                  <a:lnTo>
                    <a:pt x="250" y="645"/>
                  </a:lnTo>
                  <a:cubicBezTo>
                    <a:pt x="259" y="642"/>
                    <a:pt x="267" y="639"/>
                    <a:pt x="273" y="635"/>
                  </a:cubicBezTo>
                  <a:lnTo>
                    <a:pt x="273" y="635"/>
                  </a:lnTo>
                  <a:lnTo>
                    <a:pt x="273" y="635"/>
                  </a:lnTo>
                  <a:cubicBezTo>
                    <a:pt x="270" y="640"/>
                    <a:pt x="267" y="647"/>
                    <a:pt x="265" y="654"/>
                  </a:cubicBezTo>
                  <a:cubicBezTo>
                    <a:pt x="271" y="657"/>
                    <a:pt x="278" y="658"/>
                    <a:pt x="284" y="659"/>
                  </a:cubicBezTo>
                  <a:lnTo>
                    <a:pt x="286" y="659"/>
                  </a:lnTo>
                  <a:lnTo>
                    <a:pt x="286" y="659"/>
                  </a:lnTo>
                  <a:cubicBezTo>
                    <a:pt x="318" y="658"/>
                    <a:pt x="344" y="625"/>
                    <a:pt x="368" y="602"/>
                  </a:cubicBezTo>
                  <a:cubicBezTo>
                    <a:pt x="366" y="602"/>
                    <a:pt x="364" y="602"/>
                    <a:pt x="362" y="602"/>
                  </a:cubicBezTo>
                  <a:lnTo>
                    <a:pt x="362" y="602"/>
                  </a:lnTo>
                  <a:lnTo>
                    <a:pt x="361" y="602"/>
                  </a:lnTo>
                  <a:lnTo>
                    <a:pt x="361" y="602"/>
                  </a:lnTo>
                  <a:lnTo>
                    <a:pt x="360" y="602"/>
                  </a:lnTo>
                  <a:lnTo>
                    <a:pt x="360" y="602"/>
                  </a:lnTo>
                  <a:cubicBezTo>
                    <a:pt x="339" y="602"/>
                    <a:pt x="316" y="600"/>
                    <a:pt x="296" y="611"/>
                  </a:cubicBezTo>
                  <a:cubicBezTo>
                    <a:pt x="311" y="587"/>
                    <a:pt x="307" y="556"/>
                    <a:pt x="309" y="532"/>
                  </a:cubicBezTo>
                  <a:cubicBezTo>
                    <a:pt x="280" y="573"/>
                    <a:pt x="234" y="575"/>
                    <a:pt x="250" y="645"/>
                  </a:cubicBezTo>
                  <a:close/>
                  <a:moveTo>
                    <a:pt x="185" y="741"/>
                  </a:moveTo>
                  <a:lnTo>
                    <a:pt x="185" y="741"/>
                  </a:lnTo>
                  <a:cubicBezTo>
                    <a:pt x="192" y="737"/>
                    <a:pt x="198" y="732"/>
                    <a:pt x="203" y="728"/>
                  </a:cubicBezTo>
                  <a:lnTo>
                    <a:pt x="202" y="729"/>
                  </a:lnTo>
                  <a:lnTo>
                    <a:pt x="203" y="728"/>
                  </a:lnTo>
                  <a:cubicBezTo>
                    <a:pt x="200" y="736"/>
                    <a:pt x="197" y="745"/>
                    <a:pt x="195" y="755"/>
                  </a:cubicBezTo>
                  <a:cubicBezTo>
                    <a:pt x="199" y="756"/>
                    <a:pt x="202" y="757"/>
                    <a:pt x="205" y="757"/>
                  </a:cubicBezTo>
                  <a:cubicBezTo>
                    <a:pt x="253" y="762"/>
                    <a:pt x="281" y="710"/>
                    <a:pt x="309" y="675"/>
                  </a:cubicBezTo>
                  <a:cubicBezTo>
                    <a:pt x="281" y="679"/>
                    <a:pt x="248" y="680"/>
                    <a:pt x="224" y="700"/>
                  </a:cubicBezTo>
                  <a:lnTo>
                    <a:pt x="225" y="699"/>
                  </a:lnTo>
                  <a:lnTo>
                    <a:pt x="224" y="700"/>
                  </a:lnTo>
                  <a:cubicBezTo>
                    <a:pt x="224" y="699"/>
                    <a:pt x="225" y="698"/>
                    <a:pt x="225" y="697"/>
                  </a:cubicBezTo>
                  <a:cubicBezTo>
                    <a:pt x="238" y="666"/>
                    <a:pt x="229" y="632"/>
                    <a:pt x="225" y="604"/>
                  </a:cubicBezTo>
                  <a:cubicBezTo>
                    <a:pt x="224" y="601"/>
                    <a:pt x="223" y="599"/>
                    <a:pt x="223" y="596"/>
                  </a:cubicBezTo>
                  <a:cubicBezTo>
                    <a:pt x="198" y="652"/>
                    <a:pt x="145" y="666"/>
                    <a:pt x="181" y="744"/>
                  </a:cubicBezTo>
                  <a:cubicBezTo>
                    <a:pt x="182" y="743"/>
                    <a:pt x="184" y="742"/>
                    <a:pt x="185" y="741"/>
                  </a:cubicBezTo>
                  <a:close/>
                  <a:moveTo>
                    <a:pt x="141" y="858"/>
                  </a:moveTo>
                  <a:lnTo>
                    <a:pt x="141" y="858"/>
                  </a:lnTo>
                  <a:cubicBezTo>
                    <a:pt x="143" y="855"/>
                    <a:pt x="145" y="853"/>
                    <a:pt x="146" y="850"/>
                  </a:cubicBezTo>
                  <a:lnTo>
                    <a:pt x="146" y="852"/>
                  </a:lnTo>
                  <a:lnTo>
                    <a:pt x="147" y="850"/>
                  </a:lnTo>
                  <a:cubicBezTo>
                    <a:pt x="145" y="859"/>
                    <a:pt x="144" y="868"/>
                    <a:pt x="145" y="879"/>
                  </a:cubicBezTo>
                  <a:cubicBezTo>
                    <a:pt x="199" y="882"/>
                    <a:pt x="218" y="823"/>
                    <a:pt x="239" y="780"/>
                  </a:cubicBezTo>
                  <a:lnTo>
                    <a:pt x="240" y="776"/>
                  </a:lnTo>
                  <a:cubicBezTo>
                    <a:pt x="214" y="786"/>
                    <a:pt x="182" y="794"/>
                    <a:pt x="162" y="818"/>
                  </a:cubicBezTo>
                  <a:lnTo>
                    <a:pt x="163" y="817"/>
                  </a:lnTo>
                  <a:lnTo>
                    <a:pt x="162" y="818"/>
                  </a:lnTo>
                  <a:cubicBezTo>
                    <a:pt x="162" y="817"/>
                    <a:pt x="163" y="815"/>
                    <a:pt x="163" y="814"/>
                  </a:cubicBezTo>
                  <a:cubicBezTo>
                    <a:pt x="168" y="782"/>
                    <a:pt x="154" y="753"/>
                    <a:pt x="145" y="727"/>
                  </a:cubicBezTo>
                  <a:cubicBezTo>
                    <a:pt x="143" y="724"/>
                    <a:pt x="142" y="721"/>
                    <a:pt x="141" y="718"/>
                  </a:cubicBezTo>
                  <a:cubicBezTo>
                    <a:pt x="127" y="777"/>
                    <a:pt x="78" y="802"/>
                    <a:pt x="128" y="871"/>
                  </a:cubicBezTo>
                  <a:cubicBezTo>
                    <a:pt x="133" y="867"/>
                    <a:pt x="137" y="862"/>
                    <a:pt x="141" y="858"/>
                  </a:cubicBezTo>
                  <a:close/>
                  <a:moveTo>
                    <a:pt x="111" y="1000"/>
                  </a:move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cubicBezTo>
                    <a:pt x="114" y="996"/>
                    <a:pt x="116" y="992"/>
                    <a:pt x="118" y="988"/>
                  </a:cubicBezTo>
                  <a:lnTo>
                    <a:pt x="118" y="989"/>
                  </a:lnTo>
                  <a:cubicBezTo>
                    <a:pt x="118" y="987"/>
                    <a:pt x="119" y="986"/>
                    <a:pt x="119" y="985"/>
                  </a:cubicBezTo>
                  <a:cubicBezTo>
                    <a:pt x="119" y="994"/>
                    <a:pt x="120" y="1004"/>
                    <a:pt x="123" y="1015"/>
                  </a:cubicBezTo>
                  <a:cubicBezTo>
                    <a:pt x="177" y="1005"/>
                    <a:pt x="185" y="943"/>
                    <a:pt x="196" y="894"/>
                  </a:cubicBezTo>
                  <a:lnTo>
                    <a:pt x="197" y="888"/>
                  </a:lnTo>
                  <a:cubicBezTo>
                    <a:pt x="173" y="904"/>
                    <a:pt x="142" y="920"/>
                    <a:pt x="127" y="949"/>
                  </a:cubicBezTo>
                  <a:cubicBezTo>
                    <a:pt x="128" y="909"/>
                    <a:pt x="100" y="878"/>
                    <a:pt x="84" y="850"/>
                  </a:cubicBezTo>
                  <a:cubicBezTo>
                    <a:pt x="83" y="915"/>
                    <a:pt x="37" y="951"/>
                    <a:pt x="104" y="1011"/>
                  </a:cubicBezTo>
                  <a:cubicBezTo>
                    <a:pt x="107" y="1007"/>
                    <a:pt x="109" y="1004"/>
                    <a:pt x="111" y="1000"/>
                  </a:cubicBezTo>
                  <a:close/>
                  <a:moveTo>
                    <a:pt x="164" y="1018"/>
                  </a:moveTo>
                  <a:lnTo>
                    <a:pt x="164" y="1018"/>
                  </a:lnTo>
                  <a:lnTo>
                    <a:pt x="165" y="1010"/>
                  </a:lnTo>
                  <a:cubicBezTo>
                    <a:pt x="140" y="1029"/>
                    <a:pt x="110" y="1049"/>
                    <a:pt x="97" y="1081"/>
                  </a:cubicBezTo>
                  <a:cubicBezTo>
                    <a:pt x="94" y="1039"/>
                    <a:pt x="61" y="1009"/>
                    <a:pt x="43" y="982"/>
                  </a:cubicBezTo>
                  <a:cubicBezTo>
                    <a:pt x="48" y="1049"/>
                    <a:pt x="4" y="1092"/>
                    <a:pt x="79" y="1148"/>
                  </a:cubicBezTo>
                  <a:cubicBezTo>
                    <a:pt x="85" y="1138"/>
                    <a:pt x="89" y="1128"/>
                    <a:pt x="92" y="1119"/>
                  </a:cubicBezTo>
                  <a:cubicBezTo>
                    <a:pt x="93" y="1129"/>
                    <a:pt x="95" y="1139"/>
                    <a:pt x="98" y="1150"/>
                  </a:cubicBezTo>
                  <a:cubicBezTo>
                    <a:pt x="154" y="1134"/>
                    <a:pt x="157" y="1069"/>
                    <a:pt x="164" y="1018"/>
                  </a:cubicBezTo>
                  <a:close/>
                  <a:moveTo>
                    <a:pt x="142" y="1243"/>
                  </a:moveTo>
                  <a:lnTo>
                    <a:pt x="142" y="1243"/>
                  </a:lnTo>
                  <a:cubicBezTo>
                    <a:pt x="149" y="1212"/>
                    <a:pt x="146" y="1175"/>
                    <a:pt x="146" y="1144"/>
                  </a:cubicBezTo>
                  <a:cubicBezTo>
                    <a:pt x="125" y="1168"/>
                    <a:pt x="98" y="1192"/>
                    <a:pt x="90" y="1225"/>
                  </a:cubicBezTo>
                  <a:cubicBezTo>
                    <a:pt x="90" y="1223"/>
                    <a:pt x="89" y="1221"/>
                    <a:pt x="89" y="1220"/>
                  </a:cubicBezTo>
                  <a:lnTo>
                    <a:pt x="88" y="1221"/>
                  </a:lnTo>
                  <a:cubicBezTo>
                    <a:pt x="87" y="1216"/>
                    <a:pt x="86" y="1212"/>
                    <a:pt x="84" y="1208"/>
                  </a:cubicBezTo>
                  <a:cubicBezTo>
                    <a:pt x="75" y="1188"/>
                    <a:pt x="59" y="1172"/>
                    <a:pt x="43" y="1157"/>
                  </a:cubicBezTo>
                  <a:cubicBezTo>
                    <a:pt x="36" y="1150"/>
                    <a:pt x="28" y="1144"/>
                    <a:pt x="22" y="1137"/>
                  </a:cubicBezTo>
                  <a:cubicBezTo>
                    <a:pt x="36" y="1203"/>
                    <a:pt x="0" y="1252"/>
                    <a:pt x="81" y="1294"/>
                  </a:cubicBezTo>
                  <a:cubicBezTo>
                    <a:pt x="86" y="1283"/>
                    <a:pt x="89" y="1273"/>
                    <a:pt x="91" y="1264"/>
                  </a:cubicBezTo>
                  <a:cubicBezTo>
                    <a:pt x="93" y="1273"/>
                    <a:pt x="96" y="1283"/>
                    <a:pt x="101" y="1294"/>
                  </a:cubicBezTo>
                  <a:cubicBezTo>
                    <a:pt x="125" y="1283"/>
                    <a:pt x="136" y="1264"/>
                    <a:pt x="142" y="1243"/>
                  </a:cubicBezTo>
                  <a:close/>
                  <a:moveTo>
                    <a:pt x="105" y="1410"/>
                  </a:moveTo>
                  <a:lnTo>
                    <a:pt x="105" y="1410"/>
                  </a:lnTo>
                  <a:lnTo>
                    <a:pt x="105" y="1410"/>
                  </a:lnTo>
                  <a:lnTo>
                    <a:pt x="105" y="1410"/>
                  </a:lnTo>
                  <a:lnTo>
                    <a:pt x="105" y="1410"/>
                  </a:lnTo>
                  <a:lnTo>
                    <a:pt x="105" y="1409"/>
                  </a:lnTo>
                  <a:lnTo>
                    <a:pt x="106" y="1409"/>
                  </a:lnTo>
                  <a:lnTo>
                    <a:pt x="106" y="1409"/>
                  </a:lnTo>
                  <a:lnTo>
                    <a:pt x="106" y="1409"/>
                  </a:lnTo>
                  <a:lnTo>
                    <a:pt x="106" y="1407"/>
                  </a:lnTo>
                  <a:lnTo>
                    <a:pt x="106" y="1407"/>
                  </a:lnTo>
                  <a:lnTo>
                    <a:pt x="106" y="1405"/>
                  </a:lnTo>
                  <a:cubicBezTo>
                    <a:pt x="109" y="1414"/>
                    <a:pt x="113" y="1423"/>
                    <a:pt x="120" y="1433"/>
                  </a:cubicBezTo>
                  <a:cubicBezTo>
                    <a:pt x="158" y="1410"/>
                    <a:pt x="159" y="1366"/>
                    <a:pt x="154" y="1324"/>
                  </a:cubicBezTo>
                  <a:cubicBezTo>
                    <a:pt x="153" y="1309"/>
                    <a:pt x="150" y="1294"/>
                    <a:pt x="149" y="1280"/>
                  </a:cubicBezTo>
                  <a:cubicBezTo>
                    <a:pt x="130" y="1305"/>
                    <a:pt x="105" y="1332"/>
                    <a:pt x="101" y="1366"/>
                  </a:cubicBezTo>
                  <a:cubicBezTo>
                    <a:pt x="92" y="1339"/>
                    <a:pt x="71" y="1321"/>
                    <a:pt x="51" y="1306"/>
                  </a:cubicBezTo>
                  <a:lnTo>
                    <a:pt x="50" y="1306"/>
                  </a:lnTo>
                  <a:cubicBezTo>
                    <a:pt x="41" y="1299"/>
                    <a:pt x="32" y="1292"/>
                    <a:pt x="24" y="1286"/>
                  </a:cubicBezTo>
                  <a:cubicBezTo>
                    <a:pt x="46" y="1350"/>
                    <a:pt x="14" y="1403"/>
                    <a:pt x="100" y="1436"/>
                  </a:cubicBezTo>
                  <a:cubicBezTo>
                    <a:pt x="103" y="1427"/>
                    <a:pt x="104" y="1418"/>
                    <a:pt x="105" y="1410"/>
                  </a:cubicBezTo>
                  <a:close/>
                  <a:moveTo>
                    <a:pt x="75" y="1531"/>
                  </a:moveTo>
                  <a:lnTo>
                    <a:pt x="75" y="1531"/>
                  </a:lnTo>
                  <a:cubicBezTo>
                    <a:pt x="88" y="1552"/>
                    <a:pt x="109" y="1568"/>
                    <a:pt x="152" y="1573"/>
                  </a:cubicBezTo>
                  <a:cubicBezTo>
                    <a:pt x="152" y="1568"/>
                    <a:pt x="153" y="1562"/>
                    <a:pt x="152" y="1557"/>
                  </a:cubicBezTo>
                  <a:cubicBezTo>
                    <a:pt x="152" y="1551"/>
                    <a:pt x="151" y="1546"/>
                    <a:pt x="150" y="1540"/>
                  </a:cubicBezTo>
                  <a:lnTo>
                    <a:pt x="151" y="1539"/>
                  </a:lnTo>
                  <a:cubicBezTo>
                    <a:pt x="156" y="1547"/>
                    <a:pt x="163" y="1556"/>
                    <a:pt x="173" y="1565"/>
                  </a:cubicBezTo>
                  <a:cubicBezTo>
                    <a:pt x="219" y="1519"/>
                    <a:pt x="188" y="1453"/>
                    <a:pt x="169" y="1399"/>
                  </a:cubicBezTo>
                  <a:lnTo>
                    <a:pt x="166" y="1393"/>
                  </a:lnTo>
                  <a:cubicBezTo>
                    <a:pt x="153" y="1425"/>
                    <a:pt x="133" y="1461"/>
                    <a:pt x="137" y="1498"/>
                  </a:cubicBezTo>
                  <a:lnTo>
                    <a:pt x="136" y="1497"/>
                  </a:lnTo>
                  <a:lnTo>
                    <a:pt x="136" y="1498"/>
                  </a:lnTo>
                  <a:cubicBezTo>
                    <a:pt x="127" y="1484"/>
                    <a:pt x="116" y="1474"/>
                    <a:pt x="103" y="1465"/>
                  </a:cubicBezTo>
                  <a:lnTo>
                    <a:pt x="103" y="1465"/>
                  </a:lnTo>
                  <a:lnTo>
                    <a:pt x="102" y="1465"/>
                  </a:lnTo>
                  <a:lnTo>
                    <a:pt x="101" y="1464"/>
                  </a:lnTo>
                  <a:lnTo>
                    <a:pt x="100" y="1464"/>
                  </a:lnTo>
                  <a:cubicBezTo>
                    <a:pt x="78" y="1450"/>
                    <a:pt x="54" y="1442"/>
                    <a:pt x="34" y="1432"/>
                  </a:cubicBezTo>
                  <a:cubicBezTo>
                    <a:pt x="56" y="1468"/>
                    <a:pt x="59" y="1504"/>
                    <a:pt x="75" y="1531"/>
                  </a:cubicBezTo>
                  <a:close/>
                  <a:moveTo>
                    <a:pt x="229" y="1708"/>
                  </a:moveTo>
                  <a:lnTo>
                    <a:pt x="229" y="1708"/>
                  </a:lnTo>
                  <a:cubicBezTo>
                    <a:pt x="227" y="1696"/>
                    <a:pt x="225" y="1684"/>
                    <a:pt x="221" y="1674"/>
                  </a:cubicBezTo>
                  <a:cubicBezTo>
                    <a:pt x="228" y="1681"/>
                    <a:pt x="238" y="1689"/>
                    <a:pt x="248" y="1695"/>
                  </a:cubicBezTo>
                  <a:cubicBezTo>
                    <a:pt x="280" y="1648"/>
                    <a:pt x="252" y="1598"/>
                    <a:pt x="225" y="1553"/>
                  </a:cubicBezTo>
                  <a:cubicBezTo>
                    <a:pt x="220" y="1545"/>
                    <a:pt x="215" y="1536"/>
                    <a:pt x="211" y="1528"/>
                  </a:cubicBezTo>
                  <a:cubicBezTo>
                    <a:pt x="203" y="1563"/>
                    <a:pt x="190" y="1601"/>
                    <a:pt x="201" y="1638"/>
                  </a:cubicBezTo>
                  <a:cubicBezTo>
                    <a:pt x="170" y="1605"/>
                    <a:pt x="122" y="1603"/>
                    <a:pt x="88" y="1593"/>
                  </a:cubicBezTo>
                  <a:cubicBezTo>
                    <a:pt x="138" y="1647"/>
                    <a:pt x="129" y="1715"/>
                    <a:pt x="229" y="1708"/>
                  </a:cubicBezTo>
                  <a:close/>
                  <a:moveTo>
                    <a:pt x="171" y="1737"/>
                  </a:moveTo>
                  <a:lnTo>
                    <a:pt x="171" y="1737"/>
                  </a:lnTo>
                  <a:cubicBezTo>
                    <a:pt x="195" y="1753"/>
                    <a:pt x="211" y="1774"/>
                    <a:pt x="227" y="1791"/>
                  </a:cubicBezTo>
                  <a:lnTo>
                    <a:pt x="228" y="1791"/>
                  </a:lnTo>
                  <a:lnTo>
                    <a:pt x="229" y="1793"/>
                  </a:lnTo>
                  <a:lnTo>
                    <a:pt x="231" y="1794"/>
                  </a:lnTo>
                  <a:lnTo>
                    <a:pt x="231" y="1795"/>
                  </a:lnTo>
                  <a:lnTo>
                    <a:pt x="232" y="1795"/>
                  </a:lnTo>
                  <a:lnTo>
                    <a:pt x="233" y="1796"/>
                  </a:lnTo>
                  <a:lnTo>
                    <a:pt x="233" y="1797"/>
                  </a:lnTo>
                  <a:lnTo>
                    <a:pt x="235" y="1798"/>
                  </a:lnTo>
                  <a:lnTo>
                    <a:pt x="235" y="1798"/>
                  </a:lnTo>
                  <a:lnTo>
                    <a:pt x="237" y="1800"/>
                  </a:lnTo>
                  <a:lnTo>
                    <a:pt x="237" y="1800"/>
                  </a:lnTo>
                  <a:cubicBezTo>
                    <a:pt x="259" y="1820"/>
                    <a:pt x="285" y="1830"/>
                    <a:pt x="335" y="1813"/>
                  </a:cubicBezTo>
                  <a:cubicBezTo>
                    <a:pt x="330" y="1801"/>
                    <a:pt x="325" y="1791"/>
                    <a:pt x="320" y="1782"/>
                  </a:cubicBezTo>
                  <a:cubicBezTo>
                    <a:pt x="328" y="1788"/>
                    <a:pt x="338" y="1793"/>
                    <a:pt x="350" y="1797"/>
                  </a:cubicBezTo>
                  <a:cubicBezTo>
                    <a:pt x="375" y="1732"/>
                    <a:pt x="314" y="1685"/>
                    <a:pt x="275" y="1643"/>
                  </a:cubicBezTo>
                  <a:cubicBezTo>
                    <a:pt x="276" y="1675"/>
                    <a:pt x="272" y="1712"/>
                    <a:pt x="286" y="1743"/>
                  </a:cubicBezTo>
                  <a:lnTo>
                    <a:pt x="286" y="1743"/>
                  </a:lnTo>
                  <a:lnTo>
                    <a:pt x="286" y="1744"/>
                  </a:lnTo>
                  <a:lnTo>
                    <a:pt x="287" y="1745"/>
                  </a:lnTo>
                  <a:cubicBezTo>
                    <a:pt x="288" y="1747"/>
                    <a:pt x="289" y="1749"/>
                    <a:pt x="290" y="1751"/>
                  </a:cubicBezTo>
                  <a:lnTo>
                    <a:pt x="290" y="1751"/>
                  </a:lnTo>
                  <a:lnTo>
                    <a:pt x="291" y="1752"/>
                  </a:lnTo>
                  <a:cubicBezTo>
                    <a:pt x="253" y="1728"/>
                    <a:pt x="207" y="1737"/>
                    <a:pt x="171" y="1737"/>
                  </a:cubicBezTo>
                  <a:close/>
                  <a:moveTo>
                    <a:pt x="620" y="359"/>
                  </a:moveTo>
                  <a:lnTo>
                    <a:pt x="620" y="359"/>
                  </a:lnTo>
                  <a:cubicBezTo>
                    <a:pt x="620" y="358"/>
                    <a:pt x="601" y="330"/>
                    <a:pt x="601" y="330"/>
                  </a:cubicBezTo>
                  <a:cubicBezTo>
                    <a:pt x="562" y="323"/>
                    <a:pt x="541" y="331"/>
                    <a:pt x="528" y="340"/>
                  </a:cubicBezTo>
                  <a:cubicBezTo>
                    <a:pt x="516" y="350"/>
                    <a:pt x="514" y="361"/>
                    <a:pt x="514" y="361"/>
                  </a:cubicBezTo>
                  <a:lnTo>
                    <a:pt x="531" y="360"/>
                  </a:lnTo>
                  <a:cubicBezTo>
                    <a:pt x="533" y="356"/>
                    <a:pt x="536" y="353"/>
                    <a:pt x="539" y="351"/>
                  </a:cubicBezTo>
                  <a:cubicBezTo>
                    <a:pt x="542" y="348"/>
                    <a:pt x="546" y="347"/>
                    <a:pt x="549" y="346"/>
                  </a:cubicBezTo>
                  <a:cubicBezTo>
                    <a:pt x="549" y="347"/>
                    <a:pt x="549" y="348"/>
                    <a:pt x="548" y="349"/>
                  </a:cubicBezTo>
                  <a:cubicBezTo>
                    <a:pt x="548" y="350"/>
                    <a:pt x="550" y="360"/>
                    <a:pt x="552" y="363"/>
                  </a:cubicBezTo>
                  <a:cubicBezTo>
                    <a:pt x="559" y="374"/>
                    <a:pt x="578" y="374"/>
                    <a:pt x="585" y="364"/>
                  </a:cubicBezTo>
                  <a:cubicBezTo>
                    <a:pt x="588" y="360"/>
                    <a:pt x="589" y="356"/>
                    <a:pt x="589" y="352"/>
                  </a:cubicBezTo>
                  <a:cubicBezTo>
                    <a:pt x="589" y="351"/>
                    <a:pt x="590" y="349"/>
                    <a:pt x="591" y="349"/>
                  </a:cubicBezTo>
                  <a:cubicBezTo>
                    <a:pt x="591" y="349"/>
                    <a:pt x="602" y="359"/>
                    <a:pt x="602" y="359"/>
                  </a:cubicBezTo>
                  <a:cubicBezTo>
                    <a:pt x="602" y="360"/>
                    <a:pt x="620" y="359"/>
                    <a:pt x="620" y="359"/>
                  </a:cubicBezTo>
                  <a:close/>
                  <a:moveTo>
                    <a:pt x="502" y="328"/>
                  </a:moveTo>
                  <a:lnTo>
                    <a:pt x="502" y="328"/>
                  </a:lnTo>
                  <a:lnTo>
                    <a:pt x="512" y="327"/>
                  </a:lnTo>
                  <a:cubicBezTo>
                    <a:pt x="518" y="319"/>
                    <a:pt x="530" y="316"/>
                    <a:pt x="540" y="315"/>
                  </a:cubicBezTo>
                  <a:cubicBezTo>
                    <a:pt x="551" y="314"/>
                    <a:pt x="588" y="316"/>
                    <a:pt x="588" y="316"/>
                  </a:cubicBezTo>
                  <a:lnTo>
                    <a:pt x="616" y="317"/>
                  </a:lnTo>
                  <a:cubicBezTo>
                    <a:pt x="616" y="317"/>
                    <a:pt x="610" y="300"/>
                    <a:pt x="610" y="299"/>
                  </a:cubicBezTo>
                  <a:lnTo>
                    <a:pt x="595" y="299"/>
                  </a:lnTo>
                  <a:cubicBezTo>
                    <a:pt x="552" y="297"/>
                    <a:pt x="529" y="304"/>
                    <a:pt x="517" y="312"/>
                  </a:cubicBezTo>
                  <a:cubicBezTo>
                    <a:pt x="504" y="319"/>
                    <a:pt x="502" y="328"/>
                    <a:pt x="502" y="328"/>
                  </a:cubicBezTo>
                  <a:close/>
                  <a:moveTo>
                    <a:pt x="703" y="361"/>
                  </a:moveTo>
                  <a:lnTo>
                    <a:pt x="703" y="361"/>
                  </a:lnTo>
                  <a:cubicBezTo>
                    <a:pt x="702" y="361"/>
                    <a:pt x="721" y="361"/>
                    <a:pt x="721" y="361"/>
                  </a:cubicBezTo>
                  <a:cubicBezTo>
                    <a:pt x="721" y="360"/>
                    <a:pt x="732" y="350"/>
                    <a:pt x="732" y="350"/>
                  </a:cubicBezTo>
                  <a:cubicBezTo>
                    <a:pt x="733" y="351"/>
                    <a:pt x="734" y="353"/>
                    <a:pt x="734" y="354"/>
                  </a:cubicBezTo>
                  <a:cubicBezTo>
                    <a:pt x="734" y="358"/>
                    <a:pt x="735" y="362"/>
                    <a:pt x="738" y="365"/>
                  </a:cubicBezTo>
                  <a:cubicBezTo>
                    <a:pt x="745" y="376"/>
                    <a:pt x="763" y="376"/>
                    <a:pt x="771" y="365"/>
                  </a:cubicBezTo>
                  <a:cubicBezTo>
                    <a:pt x="773" y="362"/>
                    <a:pt x="774" y="352"/>
                    <a:pt x="774" y="351"/>
                  </a:cubicBezTo>
                  <a:cubicBezTo>
                    <a:pt x="774" y="350"/>
                    <a:pt x="774" y="349"/>
                    <a:pt x="774" y="348"/>
                  </a:cubicBezTo>
                  <a:cubicBezTo>
                    <a:pt x="777" y="349"/>
                    <a:pt x="780" y="350"/>
                    <a:pt x="783" y="352"/>
                  </a:cubicBezTo>
                  <a:cubicBezTo>
                    <a:pt x="787" y="355"/>
                    <a:pt x="790" y="358"/>
                    <a:pt x="792" y="362"/>
                  </a:cubicBezTo>
                  <a:lnTo>
                    <a:pt x="809" y="363"/>
                  </a:lnTo>
                  <a:cubicBezTo>
                    <a:pt x="809" y="363"/>
                    <a:pt x="807" y="352"/>
                    <a:pt x="794" y="342"/>
                  </a:cubicBezTo>
                  <a:cubicBezTo>
                    <a:pt x="782" y="333"/>
                    <a:pt x="761" y="325"/>
                    <a:pt x="722" y="332"/>
                  </a:cubicBezTo>
                  <a:cubicBezTo>
                    <a:pt x="722" y="332"/>
                    <a:pt x="703" y="360"/>
                    <a:pt x="703" y="361"/>
                  </a:cubicBezTo>
                  <a:close/>
                  <a:moveTo>
                    <a:pt x="821" y="329"/>
                  </a:moveTo>
                  <a:lnTo>
                    <a:pt x="821" y="329"/>
                  </a:lnTo>
                  <a:cubicBezTo>
                    <a:pt x="821" y="329"/>
                    <a:pt x="819" y="321"/>
                    <a:pt x="806" y="314"/>
                  </a:cubicBezTo>
                  <a:cubicBezTo>
                    <a:pt x="794" y="306"/>
                    <a:pt x="770" y="299"/>
                    <a:pt x="728" y="301"/>
                  </a:cubicBezTo>
                  <a:lnTo>
                    <a:pt x="713" y="301"/>
                  </a:lnTo>
                  <a:cubicBezTo>
                    <a:pt x="713" y="301"/>
                    <a:pt x="706" y="319"/>
                    <a:pt x="706" y="319"/>
                  </a:cubicBezTo>
                  <a:lnTo>
                    <a:pt x="735" y="318"/>
                  </a:lnTo>
                  <a:cubicBezTo>
                    <a:pt x="735" y="318"/>
                    <a:pt x="772" y="316"/>
                    <a:pt x="782" y="317"/>
                  </a:cubicBezTo>
                  <a:cubicBezTo>
                    <a:pt x="793" y="318"/>
                    <a:pt x="805" y="321"/>
                    <a:pt x="811" y="329"/>
                  </a:cubicBezTo>
                  <a:lnTo>
                    <a:pt x="821" y="329"/>
                  </a:lnTo>
                  <a:close/>
                  <a:moveTo>
                    <a:pt x="806" y="210"/>
                  </a:moveTo>
                  <a:lnTo>
                    <a:pt x="806" y="210"/>
                  </a:lnTo>
                  <a:cubicBezTo>
                    <a:pt x="814" y="196"/>
                    <a:pt x="822" y="180"/>
                    <a:pt x="829" y="161"/>
                  </a:cubicBezTo>
                  <a:cubicBezTo>
                    <a:pt x="838" y="134"/>
                    <a:pt x="880" y="109"/>
                    <a:pt x="879" y="105"/>
                  </a:cubicBezTo>
                  <a:cubicBezTo>
                    <a:pt x="878" y="98"/>
                    <a:pt x="834" y="119"/>
                    <a:pt x="811" y="142"/>
                  </a:cubicBezTo>
                  <a:cubicBezTo>
                    <a:pt x="804" y="153"/>
                    <a:pt x="773" y="209"/>
                    <a:pt x="753" y="217"/>
                  </a:cubicBezTo>
                  <a:cubicBezTo>
                    <a:pt x="767" y="164"/>
                    <a:pt x="780" y="111"/>
                    <a:pt x="793" y="59"/>
                  </a:cubicBezTo>
                  <a:cubicBezTo>
                    <a:pt x="768" y="106"/>
                    <a:pt x="743" y="154"/>
                    <a:pt x="718" y="201"/>
                  </a:cubicBezTo>
                  <a:cubicBezTo>
                    <a:pt x="716" y="183"/>
                    <a:pt x="723" y="143"/>
                    <a:pt x="717" y="109"/>
                  </a:cubicBezTo>
                  <a:cubicBezTo>
                    <a:pt x="713" y="81"/>
                    <a:pt x="739" y="39"/>
                    <a:pt x="736" y="36"/>
                  </a:cubicBezTo>
                  <a:cubicBezTo>
                    <a:pt x="732" y="31"/>
                    <a:pt x="703" y="69"/>
                    <a:pt x="693" y="100"/>
                  </a:cubicBezTo>
                  <a:cubicBezTo>
                    <a:pt x="692" y="108"/>
                    <a:pt x="678" y="202"/>
                    <a:pt x="671" y="193"/>
                  </a:cubicBezTo>
                  <a:cubicBezTo>
                    <a:pt x="664" y="138"/>
                    <a:pt x="656" y="84"/>
                    <a:pt x="648" y="30"/>
                  </a:cubicBezTo>
                  <a:cubicBezTo>
                    <a:pt x="642" y="83"/>
                    <a:pt x="637" y="137"/>
                    <a:pt x="631" y="191"/>
                  </a:cubicBezTo>
                  <a:cubicBezTo>
                    <a:pt x="623" y="174"/>
                    <a:pt x="615" y="139"/>
                    <a:pt x="599" y="110"/>
                  </a:cubicBezTo>
                  <a:cubicBezTo>
                    <a:pt x="585" y="85"/>
                    <a:pt x="593" y="37"/>
                    <a:pt x="589" y="35"/>
                  </a:cubicBezTo>
                  <a:cubicBezTo>
                    <a:pt x="584" y="31"/>
                    <a:pt x="571" y="76"/>
                    <a:pt x="573" y="109"/>
                  </a:cubicBezTo>
                  <a:cubicBezTo>
                    <a:pt x="576" y="119"/>
                    <a:pt x="581" y="138"/>
                    <a:pt x="585" y="157"/>
                  </a:cubicBezTo>
                  <a:cubicBezTo>
                    <a:pt x="589" y="175"/>
                    <a:pt x="592" y="194"/>
                    <a:pt x="588" y="203"/>
                  </a:cubicBezTo>
                  <a:cubicBezTo>
                    <a:pt x="560" y="155"/>
                    <a:pt x="532" y="107"/>
                    <a:pt x="503" y="59"/>
                  </a:cubicBezTo>
                  <a:cubicBezTo>
                    <a:pt x="519" y="111"/>
                    <a:pt x="535" y="163"/>
                    <a:pt x="550" y="216"/>
                  </a:cubicBezTo>
                  <a:cubicBezTo>
                    <a:pt x="537" y="203"/>
                    <a:pt x="516" y="172"/>
                    <a:pt x="489" y="151"/>
                  </a:cubicBezTo>
                  <a:cubicBezTo>
                    <a:pt x="467" y="133"/>
                    <a:pt x="457" y="86"/>
                    <a:pt x="453" y="85"/>
                  </a:cubicBezTo>
                  <a:cubicBezTo>
                    <a:pt x="446" y="84"/>
                    <a:pt x="451" y="132"/>
                    <a:pt x="465" y="161"/>
                  </a:cubicBezTo>
                  <a:cubicBezTo>
                    <a:pt x="474" y="173"/>
                    <a:pt x="521" y="229"/>
                    <a:pt x="511" y="244"/>
                  </a:cubicBezTo>
                  <a:cubicBezTo>
                    <a:pt x="467" y="210"/>
                    <a:pt x="424" y="176"/>
                    <a:pt x="381" y="142"/>
                  </a:cubicBezTo>
                  <a:lnTo>
                    <a:pt x="455" y="239"/>
                  </a:lnTo>
                  <a:lnTo>
                    <a:pt x="456" y="240"/>
                  </a:lnTo>
                  <a:lnTo>
                    <a:pt x="459" y="243"/>
                  </a:lnTo>
                  <a:lnTo>
                    <a:pt x="460" y="245"/>
                  </a:lnTo>
                  <a:lnTo>
                    <a:pt x="460" y="246"/>
                  </a:lnTo>
                  <a:lnTo>
                    <a:pt x="478" y="268"/>
                  </a:lnTo>
                  <a:lnTo>
                    <a:pt x="477" y="268"/>
                  </a:lnTo>
                  <a:lnTo>
                    <a:pt x="480" y="272"/>
                  </a:lnTo>
                  <a:cubicBezTo>
                    <a:pt x="462" y="267"/>
                    <a:pt x="436" y="247"/>
                    <a:pt x="400" y="237"/>
                  </a:cubicBezTo>
                  <a:cubicBezTo>
                    <a:pt x="387" y="234"/>
                    <a:pt x="374" y="223"/>
                    <a:pt x="364" y="213"/>
                  </a:cubicBezTo>
                  <a:cubicBezTo>
                    <a:pt x="355" y="205"/>
                    <a:pt x="348" y="196"/>
                    <a:pt x="342" y="191"/>
                  </a:cubicBezTo>
                  <a:cubicBezTo>
                    <a:pt x="342" y="190"/>
                    <a:pt x="341" y="190"/>
                    <a:pt x="341" y="190"/>
                  </a:cubicBezTo>
                  <a:cubicBezTo>
                    <a:pt x="335" y="192"/>
                    <a:pt x="357" y="234"/>
                    <a:pt x="382" y="256"/>
                  </a:cubicBezTo>
                  <a:cubicBezTo>
                    <a:pt x="392" y="263"/>
                    <a:pt x="442" y="288"/>
                    <a:pt x="455" y="307"/>
                  </a:cubicBezTo>
                  <a:cubicBezTo>
                    <a:pt x="403" y="293"/>
                    <a:pt x="351" y="280"/>
                    <a:pt x="299" y="266"/>
                  </a:cubicBezTo>
                  <a:lnTo>
                    <a:pt x="394" y="321"/>
                  </a:lnTo>
                  <a:lnTo>
                    <a:pt x="435" y="344"/>
                  </a:lnTo>
                  <a:lnTo>
                    <a:pt x="434" y="345"/>
                  </a:lnTo>
                  <a:lnTo>
                    <a:pt x="439" y="347"/>
                  </a:lnTo>
                  <a:cubicBezTo>
                    <a:pt x="420" y="351"/>
                    <a:pt x="392" y="344"/>
                    <a:pt x="353" y="349"/>
                  </a:cubicBezTo>
                  <a:cubicBezTo>
                    <a:pt x="325" y="352"/>
                    <a:pt x="284" y="326"/>
                    <a:pt x="281" y="328"/>
                  </a:cubicBezTo>
                  <a:cubicBezTo>
                    <a:pt x="276" y="332"/>
                    <a:pt x="313" y="363"/>
                    <a:pt x="344" y="373"/>
                  </a:cubicBezTo>
                  <a:cubicBezTo>
                    <a:pt x="355" y="375"/>
                    <a:pt x="408" y="380"/>
                    <a:pt x="429" y="391"/>
                  </a:cubicBezTo>
                  <a:cubicBezTo>
                    <a:pt x="376" y="398"/>
                    <a:pt x="323" y="405"/>
                    <a:pt x="270" y="412"/>
                  </a:cubicBezTo>
                  <a:cubicBezTo>
                    <a:pt x="322" y="419"/>
                    <a:pt x="374" y="426"/>
                    <a:pt x="425" y="432"/>
                  </a:cubicBezTo>
                  <a:cubicBezTo>
                    <a:pt x="409" y="442"/>
                    <a:pt x="380" y="448"/>
                    <a:pt x="350" y="467"/>
                  </a:cubicBezTo>
                  <a:cubicBezTo>
                    <a:pt x="325" y="481"/>
                    <a:pt x="277" y="474"/>
                    <a:pt x="275" y="478"/>
                  </a:cubicBezTo>
                  <a:cubicBezTo>
                    <a:pt x="272" y="483"/>
                    <a:pt x="314" y="494"/>
                    <a:pt x="346" y="493"/>
                  </a:cubicBezTo>
                  <a:lnTo>
                    <a:pt x="347" y="493"/>
                  </a:lnTo>
                  <a:lnTo>
                    <a:pt x="347" y="492"/>
                  </a:lnTo>
                  <a:lnTo>
                    <a:pt x="347" y="492"/>
                  </a:lnTo>
                  <a:lnTo>
                    <a:pt x="348" y="492"/>
                  </a:lnTo>
                  <a:lnTo>
                    <a:pt x="348" y="491"/>
                  </a:lnTo>
                  <a:lnTo>
                    <a:pt x="348" y="491"/>
                  </a:lnTo>
                  <a:lnTo>
                    <a:pt x="349" y="491"/>
                  </a:lnTo>
                  <a:lnTo>
                    <a:pt x="349" y="491"/>
                  </a:lnTo>
                  <a:lnTo>
                    <a:pt x="349" y="490"/>
                  </a:lnTo>
                  <a:lnTo>
                    <a:pt x="350" y="490"/>
                  </a:lnTo>
                  <a:lnTo>
                    <a:pt x="350" y="490"/>
                  </a:lnTo>
                  <a:lnTo>
                    <a:pt x="350" y="490"/>
                  </a:lnTo>
                  <a:lnTo>
                    <a:pt x="350" y="489"/>
                  </a:lnTo>
                  <a:lnTo>
                    <a:pt x="351" y="489"/>
                  </a:lnTo>
                  <a:lnTo>
                    <a:pt x="352" y="488"/>
                  </a:lnTo>
                  <a:lnTo>
                    <a:pt x="352" y="488"/>
                  </a:lnTo>
                  <a:lnTo>
                    <a:pt x="353" y="488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5" y="486"/>
                  </a:lnTo>
                  <a:lnTo>
                    <a:pt x="355" y="486"/>
                  </a:lnTo>
                  <a:lnTo>
                    <a:pt x="356" y="485"/>
                  </a:lnTo>
                  <a:lnTo>
                    <a:pt x="356" y="485"/>
                  </a:lnTo>
                  <a:lnTo>
                    <a:pt x="357" y="485"/>
                  </a:lnTo>
                  <a:lnTo>
                    <a:pt x="357" y="485"/>
                  </a:lnTo>
                  <a:lnTo>
                    <a:pt x="357" y="484"/>
                  </a:lnTo>
                  <a:lnTo>
                    <a:pt x="358" y="484"/>
                  </a:lnTo>
                  <a:lnTo>
                    <a:pt x="359" y="483"/>
                  </a:lnTo>
                  <a:lnTo>
                    <a:pt x="360" y="483"/>
                  </a:lnTo>
                  <a:lnTo>
                    <a:pt x="360" y="482"/>
                  </a:lnTo>
                  <a:lnTo>
                    <a:pt x="362" y="481"/>
                  </a:lnTo>
                  <a:lnTo>
                    <a:pt x="362" y="481"/>
                  </a:lnTo>
                  <a:lnTo>
                    <a:pt x="362" y="481"/>
                  </a:lnTo>
                  <a:lnTo>
                    <a:pt x="363" y="480"/>
                  </a:lnTo>
                  <a:lnTo>
                    <a:pt x="363" y="480"/>
                  </a:lnTo>
                  <a:lnTo>
                    <a:pt x="364" y="479"/>
                  </a:lnTo>
                  <a:lnTo>
                    <a:pt x="364" y="479"/>
                  </a:lnTo>
                  <a:lnTo>
                    <a:pt x="365" y="479"/>
                  </a:lnTo>
                  <a:lnTo>
                    <a:pt x="365" y="478"/>
                  </a:lnTo>
                  <a:lnTo>
                    <a:pt x="365" y="478"/>
                  </a:lnTo>
                  <a:lnTo>
                    <a:pt x="366" y="478"/>
                  </a:lnTo>
                  <a:lnTo>
                    <a:pt x="366" y="478"/>
                  </a:lnTo>
                  <a:lnTo>
                    <a:pt x="366" y="477"/>
                  </a:lnTo>
                  <a:lnTo>
                    <a:pt x="367" y="477"/>
                  </a:lnTo>
                  <a:lnTo>
                    <a:pt x="367" y="477"/>
                  </a:lnTo>
                  <a:lnTo>
                    <a:pt x="367" y="477"/>
                  </a:lnTo>
                  <a:lnTo>
                    <a:pt x="367" y="476"/>
                  </a:lnTo>
                  <a:lnTo>
                    <a:pt x="371" y="474"/>
                  </a:lnTo>
                  <a:lnTo>
                    <a:pt x="371" y="473"/>
                  </a:lnTo>
                  <a:lnTo>
                    <a:pt x="371" y="473"/>
                  </a:lnTo>
                  <a:lnTo>
                    <a:pt x="372" y="473"/>
                  </a:lnTo>
                  <a:lnTo>
                    <a:pt x="372" y="473"/>
                  </a:lnTo>
                  <a:lnTo>
                    <a:pt x="372" y="472"/>
                  </a:lnTo>
                  <a:lnTo>
                    <a:pt x="373" y="472"/>
                  </a:lnTo>
                  <a:lnTo>
                    <a:pt x="373" y="471"/>
                  </a:lnTo>
                  <a:lnTo>
                    <a:pt x="373" y="471"/>
                  </a:lnTo>
                  <a:lnTo>
                    <a:pt x="373" y="471"/>
                  </a:lnTo>
                  <a:lnTo>
                    <a:pt x="374" y="471"/>
                  </a:lnTo>
                  <a:lnTo>
                    <a:pt x="374" y="471"/>
                  </a:lnTo>
                  <a:lnTo>
                    <a:pt x="374" y="470"/>
                  </a:lnTo>
                  <a:lnTo>
                    <a:pt x="375" y="470"/>
                  </a:lnTo>
                  <a:lnTo>
                    <a:pt x="375" y="470"/>
                  </a:lnTo>
                  <a:lnTo>
                    <a:pt x="375" y="469"/>
                  </a:lnTo>
                  <a:lnTo>
                    <a:pt x="375" y="469"/>
                  </a:lnTo>
                  <a:lnTo>
                    <a:pt x="376" y="469"/>
                  </a:lnTo>
                  <a:lnTo>
                    <a:pt x="376" y="469"/>
                  </a:lnTo>
                  <a:lnTo>
                    <a:pt x="376" y="468"/>
                  </a:lnTo>
                  <a:lnTo>
                    <a:pt x="377" y="468"/>
                  </a:lnTo>
                  <a:lnTo>
                    <a:pt x="377" y="468"/>
                  </a:lnTo>
                  <a:lnTo>
                    <a:pt x="377" y="467"/>
                  </a:lnTo>
                  <a:lnTo>
                    <a:pt x="377" y="467"/>
                  </a:lnTo>
                  <a:lnTo>
                    <a:pt x="378" y="467"/>
                  </a:lnTo>
                  <a:lnTo>
                    <a:pt x="378" y="466"/>
                  </a:lnTo>
                  <a:lnTo>
                    <a:pt x="378" y="466"/>
                  </a:lnTo>
                  <a:lnTo>
                    <a:pt x="379" y="465"/>
                  </a:lnTo>
                  <a:lnTo>
                    <a:pt x="379" y="465"/>
                  </a:lnTo>
                  <a:lnTo>
                    <a:pt x="379" y="465"/>
                  </a:lnTo>
                  <a:lnTo>
                    <a:pt x="380" y="464"/>
                  </a:lnTo>
                  <a:cubicBezTo>
                    <a:pt x="397" y="443"/>
                    <a:pt x="405" y="446"/>
                    <a:pt x="409" y="460"/>
                  </a:cubicBezTo>
                  <a:cubicBezTo>
                    <a:pt x="425" y="444"/>
                    <a:pt x="449" y="434"/>
                    <a:pt x="470" y="423"/>
                  </a:cubicBezTo>
                  <a:cubicBezTo>
                    <a:pt x="491" y="411"/>
                    <a:pt x="498" y="417"/>
                    <a:pt x="494" y="434"/>
                  </a:cubicBezTo>
                  <a:cubicBezTo>
                    <a:pt x="514" y="406"/>
                    <a:pt x="556" y="403"/>
                    <a:pt x="589" y="396"/>
                  </a:cubicBezTo>
                  <a:cubicBezTo>
                    <a:pt x="619" y="388"/>
                    <a:pt x="622" y="394"/>
                    <a:pt x="615" y="406"/>
                  </a:cubicBezTo>
                  <a:cubicBezTo>
                    <a:pt x="641" y="389"/>
                    <a:pt x="679" y="395"/>
                    <a:pt x="709" y="396"/>
                  </a:cubicBezTo>
                  <a:cubicBezTo>
                    <a:pt x="734" y="397"/>
                    <a:pt x="737" y="405"/>
                    <a:pt x="723" y="417"/>
                  </a:cubicBezTo>
                  <a:cubicBezTo>
                    <a:pt x="714" y="426"/>
                    <a:pt x="744" y="404"/>
                    <a:pt x="773" y="410"/>
                  </a:cubicBezTo>
                  <a:cubicBezTo>
                    <a:pt x="794" y="414"/>
                    <a:pt x="811" y="427"/>
                    <a:pt x="832" y="431"/>
                  </a:cubicBezTo>
                  <a:cubicBezTo>
                    <a:pt x="860" y="443"/>
                    <a:pt x="844" y="453"/>
                    <a:pt x="835" y="458"/>
                  </a:cubicBezTo>
                  <a:lnTo>
                    <a:pt x="843" y="462"/>
                  </a:lnTo>
                  <a:cubicBezTo>
                    <a:pt x="851" y="463"/>
                    <a:pt x="863" y="466"/>
                    <a:pt x="874" y="475"/>
                  </a:cubicBezTo>
                  <a:cubicBezTo>
                    <a:pt x="881" y="477"/>
                    <a:pt x="878" y="453"/>
                    <a:pt x="887" y="456"/>
                  </a:cubicBezTo>
                  <a:lnTo>
                    <a:pt x="888" y="456"/>
                  </a:lnTo>
                  <a:lnTo>
                    <a:pt x="888" y="457"/>
                  </a:lnTo>
                  <a:lnTo>
                    <a:pt x="888" y="457"/>
                  </a:lnTo>
                  <a:lnTo>
                    <a:pt x="888" y="457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90" y="459"/>
                  </a:lnTo>
                  <a:lnTo>
                    <a:pt x="890" y="459"/>
                  </a:lnTo>
                  <a:cubicBezTo>
                    <a:pt x="891" y="460"/>
                    <a:pt x="892" y="462"/>
                    <a:pt x="894" y="463"/>
                  </a:cubicBezTo>
                  <a:lnTo>
                    <a:pt x="894" y="464"/>
                  </a:lnTo>
                  <a:lnTo>
                    <a:pt x="895" y="464"/>
                  </a:lnTo>
                  <a:lnTo>
                    <a:pt x="895" y="464"/>
                  </a:lnTo>
                  <a:lnTo>
                    <a:pt x="898" y="467"/>
                  </a:lnTo>
                  <a:lnTo>
                    <a:pt x="898" y="467"/>
                  </a:lnTo>
                  <a:lnTo>
                    <a:pt x="898" y="468"/>
                  </a:lnTo>
                  <a:lnTo>
                    <a:pt x="899" y="468"/>
                  </a:lnTo>
                  <a:lnTo>
                    <a:pt x="899" y="468"/>
                  </a:lnTo>
                  <a:lnTo>
                    <a:pt x="899" y="468"/>
                  </a:lnTo>
                  <a:lnTo>
                    <a:pt x="900" y="469"/>
                  </a:lnTo>
                  <a:lnTo>
                    <a:pt x="900" y="469"/>
                  </a:lnTo>
                  <a:lnTo>
                    <a:pt x="900" y="469"/>
                  </a:lnTo>
                  <a:lnTo>
                    <a:pt x="901" y="470"/>
                  </a:lnTo>
                  <a:lnTo>
                    <a:pt x="901" y="470"/>
                  </a:lnTo>
                  <a:lnTo>
                    <a:pt x="902" y="471"/>
                  </a:lnTo>
                  <a:lnTo>
                    <a:pt x="902" y="471"/>
                  </a:lnTo>
                  <a:lnTo>
                    <a:pt x="903" y="471"/>
                  </a:lnTo>
                  <a:lnTo>
                    <a:pt x="903" y="472"/>
                  </a:lnTo>
                  <a:lnTo>
                    <a:pt x="903" y="472"/>
                  </a:lnTo>
                  <a:lnTo>
                    <a:pt x="904" y="472"/>
                  </a:lnTo>
                  <a:lnTo>
                    <a:pt x="904" y="472"/>
                  </a:lnTo>
                  <a:lnTo>
                    <a:pt x="904" y="473"/>
                  </a:lnTo>
                  <a:lnTo>
                    <a:pt x="905" y="473"/>
                  </a:lnTo>
                  <a:lnTo>
                    <a:pt x="905" y="473"/>
                  </a:lnTo>
                  <a:lnTo>
                    <a:pt x="906" y="474"/>
                  </a:lnTo>
                  <a:lnTo>
                    <a:pt x="906" y="474"/>
                  </a:lnTo>
                  <a:lnTo>
                    <a:pt x="909" y="477"/>
                  </a:lnTo>
                  <a:lnTo>
                    <a:pt x="909" y="477"/>
                  </a:lnTo>
                  <a:lnTo>
                    <a:pt x="910" y="477"/>
                  </a:lnTo>
                  <a:lnTo>
                    <a:pt x="910" y="477"/>
                  </a:lnTo>
                  <a:lnTo>
                    <a:pt x="910" y="478"/>
                  </a:lnTo>
                  <a:lnTo>
                    <a:pt x="911" y="478"/>
                  </a:lnTo>
                  <a:lnTo>
                    <a:pt x="912" y="479"/>
                  </a:lnTo>
                  <a:lnTo>
                    <a:pt x="912" y="479"/>
                  </a:lnTo>
                  <a:lnTo>
                    <a:pt x="914" y="481"/>
                  </a:lnTo>
                  <a:lnTo>
                    <a:pt x="915" y="481"/>
                  </a:lnTo>
                  <a:lnTo>
                    <a:pt x="915" y="482"/>
                  </a:lnTo>
                  <a:lnTo>
                    <a:pt x="915" y="482"/>
                  </a:lnTo>
                  <a:cubicBezTo>
                    <a:pt x="926" y="481"/>
                    <a:pt x="937" y="479"/>
                    <a:pt x="949" y="476"/>
                  </a:cubicBezTo>
                  <a:cubicBezTo>
                    <a:pt x="963" y="473"/>
                    <a:pt x="981" y="477"/>
                    <a:pt x="996" y="481"/>
                  </a:cubicBezTo>
                  <a:cubicBezTo>
                    <a:pt x="1006" y="484"/>
                    <a:pt x="1016" y="487"/>
                    <a:pt x="1022" y="489"/>
                  </a:cubicBezTo>
                  <a:cubicBezTo>
                    <a:pt x="1022" y="489"/>
                    <a:pt x="1023" y="489"/>
                    <a:pt x="1023" y="489"/>
                  </a:cubicBezTo>
                  <a:cubicBezTo>
                    <a:pt x="1028" y="485"/>
                    <a:pt x="988" y="459"/>
                    <a:pt x="956" y="451"/>
                  </a:cubicBezTo>
                  <a:cubicBezTo>
                    <a:pt x="943" y="451"/>
                    <a:pt x="891" y="451"/>
                    <a:pt x="874" y="439"/>
                  </a:cubicBezTo>
                  <a:cubicBezTo>
                    <a:pt x="926" y="430"/>
                    <a:pt x="979" y="421"/>
                    <a:pt x="1032" y="413"/>
                  </a:cubicBezTo>
                  <a:cubicBezTo>
                    <a:pt x="979" y="406"/>
                    <a:pt x="926" y="400"/>
                    <a:pt x="873" y="393"/>
                  </a:cubicBezTo>
                  <a:cubicBezTo>
                    <a:pt x="889" y="383"/>
                    <a:pt x="925" y="376"/>
                    <a:pt x="956" y="356"/>
                  </a:cubicBezTo>
                  <a:cubicBezTo>
                    <a:pt x="980" y="341"/>
                    <a:pt x="1028" y="347"/>
                    <a:pt x="1030" y="343"/>
                  </a:cubicBezTo>
                  <a:cubicBezTo>
                    <a:pt x="1033" y="338"/>
                    <a:pt x="986" y="326"/>
                    <a:pt x="954" y="330"/>
                  </a:cubicBezTo>
                  <a:cubicBezTo>
                    <a:pt x="940" y="334"/>
                    <a:pt x="873" y="360"/>
                    <a:pt x="860" y="347"/>
                  </a:cubicBezTo>
                  <a:lnTo>
                    <a:pt x="968" y="283"/>
                  </a:lnTo>
                  <a:lnTo>
                    <a:pt x="997" y="266"/>
                  </a:lnTo>
                  <a:lnTo>
                    <a:pt x="846" y="309"/>
                  </a:lnTo>
                  <a:cubicBezTo>
                    <a:pt x="858" y="294"/>
                    <a:pt x="888" y="275"/>
                    <a:pt x="909" y="246"/>
                  </a:cubicBezTo>
                  <a:cubicBezTo>
                    <a:pt x="927" y="224"/>
                    <a:pt x="974" y="213"/>
                    <a:pt x="975" y="209"/>
                  </a:cubicBezTo>
                  <a:cubicBezTo>
                    <a:pt x="975" y="202"/>
                    <a:pt x="928" y="208"/>
                    <a:pt x="899" y="222"/>
                  </a:cubicBezTo>
                  <a:cubicBezTo>
                    <a:pt x="892" y="228"/>
                    <a:pt x="816" y="282"/>
                    <a:pt x="819" y="271"/>
                  </a:cubicBezTo>
                  <a:lnTo>
                    <a:pt x="821" y="268"/>
                  </a:lnTo>
                  <a:lnTo>
                    <a:pt x="822" y="267"/>
                  </a:lnTo>
                  <a:lnTo>
                    <a:pt x="839" y="245"/>
                  </a:lnTo>
                  <a:lnTo>
                    <a:pt x="840" y="243"/>
                  </a:lnTo>
                  <a:lnTo>
                    <a:pt x="842" y="241"/>
                  </a:lnTo>
                  <a:lnTo>
                    <a:pt x="843" y="239"/>
                  </a:lnTo>
                  <a:lnTo>
                    <a:pt x="844" y="238"/>
                  </a:lnTo>
                  <a:lnTo>
                    <a:pt x="916" y="141"/>
                  </a:lnTo>
                  <a:cubicBezTo>
                    <a:pt x="875" y="174"/>
                    <a:pt x="833" y="207"/>
                    <a:pt x="791" y="240"/>
                  </a:cubicBezTo>
                  <a:cubicBezTo>
                    <a:pt x="793" y="233"/>
                    <a:pt x="797" y="226"/>
                    <a:pt x="802" y="217"/>
                  </a:cubicBezTo>
                  <a:lnTo>
                    <a:pt x="802" y="217"/>
                  </a:lnTo>
                  <a:lnTo>
                    <a:pt x="803" y="216"/>
                  </a:lnTo>
                  <a:lnTo>
                    <a:pt x="804" y="213"/>
                  </a:lnTo>
                  <a:lnTo>
                    <a:pt x="804" y="213"/>
                  </a:lnTo>
                  <a:lnTo>
                    <a:pt x="805" y="212"/>
                  </a:lnTo>
                  <a:lnTo>
                    <a:pt x="806" y="211"/>
                  </a:lnTo>
                  <a:lnTo>
                    <a:pt x="806" y="211"/>
                  </a:lnTo>
                  <a:lnTo>
                    <a:pt x="806" y="210"/>
                  </a:lnTo>
                  <a:close/>
                  <a:moveTo>
                    <a:pt x="719" y="1828"/>
                  </a:moveTo>
                  <a:lnTo>
                    <a:pt x="719" y="1828"/>
                  </a:lnTo>
                  <a:cubicBezTo>
                    <a:pt x="757" y="1835"/>
                    <a:pt x="788" y="1849"/>
                    <a:pt x="797" y="1871"/>
                  </a:cubicBezTo>
                  <a:cubicBezTo>
                    <a:pt x="800" y="1881"/>
                    <a:pt x="797" y="1892"/>
                    <a:pt x="792" y="1903"/>
                  </a:cubicBezTo>
                  <a:cubicBezTo>
                    <a:pt x="799" y="1898"/>
                    <a:pt x="807" y="1893"/>
                    <a:pt x="814" y="1888"/>
                  </a:cubicBezTo>
                  <a:lnTo>
                    <a:pt x="814" y="1888"/>
                  </a:lnTo>
                  <a:cubicBezTo>
                    <a:pt x="805" y="1848"/>
                    <a:pt x="819" y="1818"/>
                    <a:pt x="841" y="1793"/>
                  </a:cubicBezTo>
                  <a:lnTo>
                    <a:pt x="841" y="1789"/>
                  </a:lnTo>
                  <a:cubicBezTo>
                    <a:pt x="795" y="1807"/>
                    <a:pt x="755" y="1820"/>
                    <a:pt x="719" y="1828"/>
                  </a:cubicBezTo>
                  <a:close/>
                  <a:moveTo>
                    <a:pt x="510" y="1901"/>
                  </a:moveTo>
                  <a:lnTo>
                    <a:pt x="510" y="1901"/>
                  </a:lnTo>
                  <a:cubicBezTo>
                    <a:pt x="506" y="1893"/>
                    <a:pt x="503" y="1884"/>
                    <a:pt x="503" y="1876"/>
                  </a:cubicBezTo>
                  <a:cubicBezTo>
                    <a:pt x="503" y="1864"/>
                    <a:pt x="529" y="1845"/>
                    <a:pt x="539" y="1841"/>
                  </a:cubicBezTo>
                  <a:cubicBezTo>
                    <a:pt x="549" y="1837"/>
                    <a:pt x="561" y="1833"/>
                    <a:pt x="575" y="1830"/>
                  </a:cubicBezTo>
                  <a:cubicBezTo>
                    <a:pt x="539" y="1823"/>
                    <a:pt x="494" y="1808"/>
                    <a:pt x="449" y="1787"/>
                  </a:cubicBezTo>
                  <a:cubicBezTo>
                    <a:pt x="449" y="1792"/>
                    <a:pt x="453" y="1802"/>
                    <a:pt x="456" y="1807"/>
                  </a:cubicBezTo>
                  <a:cubicBezTo>
                    <a:pt x="471" y="1827"/>
                    <a:pt x="480" y="1849"/>
                    <a:pt x="477" y="1877"/>
                  </a:cubicBezTo>
                  <a:cubicBezTo>
                    <a:pt x="487" y="1885"/>
                    <a:pt x="498" y="1893"/>
                    <a:pt x="510" y="1901"/>
                  </a:cubicBezTo>
                  <a:close/>
                  <a:moveTo>
                    <a:pt x="917" y="1747"/>
                  </a:moveTo>
                  <a:lnTo>
                    <a:pt x="917" y="1747"/>
                  </a:lnTo>
                  <a:cubicBezTo>
                    <a:pt x="874" y="1782"/>
                    <a:pt x="814" y="1819"/>
                    <a:pt x="829" y="1884"/>
                  </a:cubicBezTo>
                  <a:cubicBezTo>
                    <a:pt x="830" y="1884"/>
                    <a:pt x="831" y="1888"/>
                    <a:pt x="836" y="1890"/>
                  </a:cubicBezTo>
                  <a:cubicBezTo>
                    <a:pt x="814" y="1907"/>
                    <a:pt x="790" y="1925"/>
                    <a:pt x="765" y="1941"/>
                  </a:cubicBezTo>
                  <a:cubicBezTo>
                    <a:pt x="764" y="1943"/>
                    <a:pt x="762" y="1945"/>
                    <a:pt x="761" y="1946"/>
                  </a:cubicBezTo>
                  <a:cubicBezTo>
                    <a:pt x="756" y="1955"/>
                    <a:pt x="750" y="1963"/>
                    <a:pt x="743" y="1970"/>
                  </a:cubicBezTo>
                  <a:cubicBezTo>
                    <a:pt x="736" y="1976"/>
                    <a:pt x="729" y="1983"/>
                    <a:pt x="720" y="1988"/>
                  </a:cubicBezTo>
                  <a:cubicBezTo>
                    <a:pt x="772" y="1967"/>
                    <a:pt x="808" y="1946"/>
                    <a:pt x="854" y="1914"/>
                  </a:cubicBezTo>
                  <a:cubicBezTo>
                    <a:pt x="854" y="1914"/>
                    <a:pt x="854" y="1912"/>
                    <a:pt x="854" y="1910"/>
                  </a:cubicBezTo>
                  <a:cubicBezTo>
                    <a:pt x="930" y="1939"/>
                    <a:pt x="948" y="1879"/>
                    <a:pt x="1009" y="1851"/>
                  </a:cubicBezTo>
                  <a:cubicBezTo>
                    <a:pt x="976" y="1847"/>
                    <a:pt x="934" y="1831"/>
                    <a:pt x="896" y="1845"/>
                  </a:cubicBezTo>
                  <a:lnTo>
                    <a:pt x="897" y="1844"/>
                  </a:lnTo>
                  <a:lnTo>
                    <a:pt x="898" y="1842"/>
                  </a:lnTo>
                  <a:lnTo>
                    <a:pt x="898" y="1842"/>
                  </a:lnTo>
                  <a:lnTo>
                    <a:pt x="899" y="1841"/>
                  </a:lnTo>
                  <a:lnTo>
                    <a:pt x="899" y="1841"/>
                  </a:lnTo>
                  <a:lnTo>
                    <a:pt x="900" y="1840"/>
                  </a:lnTo>
                  <a:lnTo>
                    <a:pt x="900" y="1840"/>
                  </a:lnTo>
                  <a:lnTo>
                    <a:pt x="901" y="1838"/>
                  </a:lnTo>
                  <a:lnTo>
                    <a:pt x="901" y="1838"/>
                  </a:lnTo>
                  <a:lnTo>
                    <a:pt x="901" y="1837"/>
                  </a:lnTo>
                  <a:lnTo>
                    <a:pt x="901" y="1837"/>
                  </a:lnTo>
                  <a:lnTo>
                    <a:pt x="902" y="1835"/>
                  </a:lnTo>
                  <a:lnTo>
                    <a:pt x="902" y="1835"/>
                  </a:lnTo>
                  <a:lnTo>
                    <a:pt x="903" y="1834"/>
                  </a:lnTo>
                  <a:lnTo>
                    <a:pt x="903" y="1834"/>
                  </a:lnTo>
                  <a:lnTo>
                    <a:pt x="904" y="1832"/>
                  </a:lnTo>
                  <a:lnTo>
                    <a:pt x="904" y="1832"/>
                  </a:lnTo>
                  <a:cubicBezTo>
                    <a:pt x="914" y="1811"/>
                    <a:pt x="918" y="1788"/>
                    <a:pt x="921" y="1765"/>
                  </a:cubicBezTo>
                  <a:lnTo>
                    <a:pt x="921" y="1764"/>
                  </a:lnTo>
                  <a:lnTo>
                    <a:pt x="921" y="1763"/>
                  </a:lnTo>
                  <a:lnTo>
                    <a:pt x="921" y="1762"/>
                  </a:lnTo>
                  <a:lnTo>
                    <a:pt x="921" y="1762"/>
                  </a:lnTo>
                  <a:lnTo>
                    <a:pt x="921" y="1761"/>
                  </a:lnTo>
                  <a:lnTo>
                    <a:pt x="921" y="1760"/>
                  </a:lnTo>
                  <a:lnTo>
                    <a:pt x="921" y="1759"/>
                  </a:lnTo>
                  <a:lnTo>
                    <a:pt x="922" y="1758"/>
                  </a:lnTo>
                  <a:lnTo>
                    <a:pt x="922" y="1757"/>
                  </a:lnTo>
                  <a:lnTo>
                    <a:pt x="922" y="1757"/>
                  </a:lnTo>
                  <a:lnTo>
                    <a:pt x="922" y="1756"/>
                  </a:lnTo>
                  <a:lnTo>
                    <a:pt x="922" y="1755"/>
                  </a:lnTo>
                  <a:lnTo>
                    <a:pt x="922" y="1754"/>
                  </a:lnTo>
                  <a:lnTo>
                    <a:pt x="922" y="1753"/>
                  </a:lnTo>
                  <a:lnTo>
                    <a:pt x="922" y="1752"/>
                  </a:lnTo>
                  <a:lnTo>
                    <a:pt x="922" y="1752"/>
                  </a:lnTo>
                  <a:lnTo>
                    <a:pt x="923" y="1751"/>
                  </a:lnTo>
                  <a:lnTo>
                    <a:pt x="923" y="1750"/>
                  </a:lnTo>
                  <a:lnTo>
                    <a:pt x="923" y="1749"/>
                  </a:lnTo>
                  <a:lnTo>
                    <a:pt x="923" y="1749"/>
                  </a:lnTo>
                  <a:lnTo>
                    <a:pt x="923" y="1748"/>
                  </a:lnTo>
                  <a:lnTo>
                    <a:pt x="923" y="1747"/>
                  </a:lnTo>
                  <a:lnTo>
                    <a:pt x="923" y="1746"/>
                  </a:lnTo>
                  <a:lnTo>
                    <a:pt x="923" y="1745"/>
                  </a:lnTo>
                  <a:lnTo>
                    <a:pt x="923" y="1744"/>
                  </a:lnTo>
                  <a:lnTo>
                    <a:pt x="924" y="1744"/>
                  </a:lnTo>
                  <a:lnTo>
                    <a:pt x="924" y="1743"/>
                  </a:lnTo>
                  <a:cubicBezTo>
                    <a:pt x="922" y="1744"/>
                    <a:pt x="920" y="1746"/>
                    <a:pt x="917" y="1747"/>
                  </a:cubicBezTo>
                  <a:close/>
                  <a:moveTo>
                    <a:pt x="368" y="1768"/>
                  </a:moveTo>
                  <a:lnTo>
                    <a:pt x="368" y="1768"/>
                  </a:lnTo>
                  <a:cubicBezTo>
                    <a:pt x="371" y="1796"/>
                    <a:pt x="376" y="1825"/>
                    <a:pt x="392" y="1848"/>
                  </a:cubicBezTo>
                  <a:cubicBezTo>
                    <a:pt x="354" y="1835"/>
                    <a:pt x="313" y="1850"/>
                    <a:pt x="279" y="1854"/>
                  </a:cubicBezTo>
                  <a:cubicBezTo>
                    <a:pt x="347" y="1884"/>
                    <a:pt x="367" y="1947"/>
                    <a:pt x="448" y="1908"/>
                  </a:cubicBezTo>
                  <a:cubicBezTo>
                    <a:pt x="448" y="1909"/>
                    <a:pt x="448" y="1911"/>
                    <a:pt x="448" y="1912"/>
                  </a:cubicBezTo>
                  <a:cubicBezTo>
                    <a:pt x="486" y="1939"/>
                    <a:pt x="539" y="1968"/>
                    <a:pt x="578" y="1987"/>
                  </a:cubicBezTo>
                  <a:cubicBezTo>
                    <a:pt x="579" y="1988"/>
                    <a:pt x="580" y="1988"/>
                    <a:pt x="581" y="1988"/>
                  </a:cubicBezTo>
                  <a:cubicBezTo>
                    <a:pt x="575" y="1985"/>
                    <a:pt x="569" y="1981"/>
                    <a:pt x="565" y="1977"/>
                  </a:cubicBezTo>
                  <a:cubicBezTo>
                    <a:pt x="557" y="1970"/>
                    <a:pt x="550" y="1961"/>
                    <a:pt x="545" y="1953"/>
                  </a:cubicBezTo>
                  <a:cubicBezTo>
                    <a:pt x="542" y="1949"/>
                    <a:pt x="539" y="1944"/>
                    <a:pt x="537" y="1940"/>
                  </a:cubicBezTo>
                  <a:cubicBezTo>
                    <a:pt x="510" y="1921"/>
                    <a:pt x="481" y="1900"/>
                    <a:pt x="467" y="1889"/>
                  </a:cubicBezTo>
                  <a:cubicBezTo>
                    <a:pt x="467" y="1889"/>
                    <a:pt x="459" y="1885"/>
                    <a:pt x="460" y="1887"/>
                  </a:cubicBezTo>
                  <a:cubicBezTo>
                    <a:pt x="476" y="1819"/>
                    <a:pt x="408" y="1782"/>
                    <a:pt x="365" y="1745"/>
                  </a:cubicBezTo>
                  <a:lnTo>
                    <a:pt x="365" y="1746"/>
                  </a:lnTo>
                  <a:lnTo>
                    <a:pt x="365" y="1747"/>
                  </a:lnTo>
                  <a:lnTo>
                    <a:pt x="365" y="1748"/>
                  </a:lnTo>
                  <a:lnTo>
                    <a:pt x="366" y="1755"/>
                  </a:lnTo>
                  <a:lnTo>
                    <a:pt x="366" y="1756"/>
                  </a:lnTo>
                  <a:lnTo>
                    <a:pt x="366" y="1758"/>
                  </a:lnTo>
                  <a:lnTo>
                    <a:pt x="367" y="1759"/>
                  </a:lnTo>
                  <a:lnTo>
                    <a:pt x="367" y="1764"/>
                  </a:lnTo>
                  <a:lnTo>
                    <a:pt x="367" y="1765"/>
                  </a:lnTo>
                  <a:lnTo>
                    <a:pt x="368" y="1768"/>
                  </a:lnTo>
                  <a:close/>
                  <a:moveTo>
                    <a:pt x="599" y="2032"/>
                  </a:moveTo>
                  <a:lnTo>
                    <a:pt x="599" y="2032"/>
                  </a:lnTo>
                  <a:cubicBezTo>
                    <a:pt x="578" y="2060"/>
                    <a:pt x="536" y="2092"/>
                    <a:pt x="495" y="2099"/>
                  </a:cubicBezTo>
                  <a:cubicBezTo>
                    <a:pt x="484" y="2101"/>
                    <a:pt x="482" y="2111"/>
                    <a:pt x="486" y="2121"/>
                  </a:cubicBezTo>
                  <a:cubicBezTo>
                    <a:pt x="487" y="2128"/>
                    <a:pt x="497" y="2140"/>
                    <a:pt x="499" y="2143"/>
                  </a:cubicBezTo>
                  <a:lnTo>
                    <a:pt x="499" y="2143"/>
                  </a:lnTo>
                  <a:cubicBezTo>
                    <a:pt x="506" y="2149"/>
                    <a:pt x="511" y="2154"/>
                    <a:pt x="513" y="2154"/>
                  </a:cubicBezTo>
                  <a:cubicBezTo>
                    <a:pt x="566" y="2147"/>
                    <a:pt x="627" y="2069"/>
                    <a:pt x="639" y="2038"/>
                  </a:cubicBezTo>
                  <a:cubicBezTo>
                    <a:pt x="629" y="2039"/>
                    <a:pt x="607" y="2039"/>
                    <a:pt x="599" y="2032"/>
                  </a:cubicBezTo>
                  <a:close/>
                  <a:moveTo>
                    <a:pt x="687" y="2029"/>
                  </a:moveTo>
                  <a:lnTo>
                    <a:pt x="687" y="2029"/>
                  </a:lnTo>
                  <a:cubicBezTo>
                    <a:pt x="676" y="2039"/>
                    <a:pt x="658" y="2038"/>
                    <a:pt x="645" y="2038"/>
                  </a:cubicBezTo>
                  <a:cubicBezTo>
                    <a:pt x="665" y="2076"/>
                    <a:pt x="714" y="2148"/>
                    <a:pt x="765" y="2155"/>
                  </a:cubicBezTo>
                  <a:cubicBezTo>
                    <a:pt x="766" y="2156"/>
                    <a:pt x="771" y="2151"/>
                    <a:pt x="777" y="2145"/>
                  </a:cubicBezTo>
                  <a:lnTo>
                    <a:pt x="777" y="2145"/>
                  </a:lnTo>
                  <a:cubicBezTo>
                    <a:pt x="786" y="2137"/>
                    <a:pt x="803" y="2106"/>
                    <a:pt x="781" y="2101"/>
                  </a:cubicBezTo>
                  <a:cubicBezTo>
                    <a:pt x="742" y="2093"/>
                    <a:pt x="707" y="2057"/>
                    <a:pt x="687" y="2029"/>
                  </a:cubicBezTo>
                  <a:close/>
                  <a:moveTo>
                    <a:pt x="617" y="2022"/>
                  </a:moveTo>
                  <a:lnTo>
                    <a:pt x="617" y="2022"/>
                  </a:lnTo>
                  <a:lnTo>
                    <a:pt x="617" y="2022"/>
                  </a:lnTo>
                  <a:cubicBezTo>
                    <a:pt x="627" y="2024"/>
                    <a:pt x="640" y="2024"/>
                    <a:pt x="645" y="2024"/>
                  </a:cubicBezTo>
                  <a:cubicBezTo>
                    <a:pt x="648" y="2024"/>
                    <a:pt x="650" y="2023"/>
                    <a:pt x="652" y="2023"/>
                  </a:cubicBezTo>
                  <a:lnTo>
                    <a:pt x="652" y="2023"/>
                  </a:lnTo>
                  <a:cubicBezTo>
                    <a:pt x="663" y="2022"/>
                    <a:pt x="667" y="2021"/>
                    <a:pt x="672" y="2020"/>
                  </a:cubicBezTo>
                  <a:lnTo>
                    <a:pt x="675" y="2018"/>
                  </a:lnTo>
                  <a:cubicBezTo>
                    <a:pt x="684" y="2014"/>
                    <a:pt x="694" y="1974"/>
                    <a:pt x="687" y="1971"/>
                  </a:cubicBezTo>
                  <a:cubicBezTo>
                    <a:pt x="681" y="1969"/>
                    <a:pt x="676" y="1968"/>
                    <a:pt x="671" y="1968"/>
                  </a:cubicBezTo>
                  <a:cubicBezTo>
                    <a:pt x="661" y="1968"/>
                    <a:pt x="650" y="1970"/>
                    <a:pt x="639" y="1970"/>
                  </a:cubicBezTo>
                  <a:lnTo>
                    <a:pt x="639" y="1970"/>
                  </a:lnTo>
                  <a:lnTo>
                    <a:pt x="637" y="1969"/>
                  </a:lnTo>
                  <a:cubicBezTo>
                    <a:pt x="620" y="1969"/>
                    <a:pt x="621" y="1965"/>
                    <a:pt x="613" y="1970"/>
                  </a:cubicBezTo>
                  <a:cubicBezTo>
                    <a:pt x="612" y="1971"/>
                    <a:pt x="611" y="1974"/>
                    <a:pt x="609" y="1976"/>
                  </a:cubicBezTo>
                  <a:lnTo>
                    <a:pt x="609" y="1976"/>
                  </a:lnTo>
                  <a:lnTo>
                    <a:pt x="609" y="1977"/>
                  </a:lnTo>
                  <a:cubicBezTo>
                    <a:pt x="606" y="1984"/>
                    <a:pt x="602" y="1998"/>
                    <a:pt x="600" y="2005"/>
                  </a:cubicBezTo>
                  <a:cubicBezTo>
                    <a:pt x="599" y="2007"/>
                    <a:pt x="599" y="2010"/>
                    <a:pt x="599" y="2012"/>
                  </a:cubicBezTo>
                  <a:lnTo>
                    <a:pt x="600" y="2012"/>
                  </a:lnTo>
                  <a:lnTo>
                    <a:pt x="600" y="2012"/>
                  </a:lnTo>
                  <a:cubicBezTo>
                    <a:pt x="601" y="2015"/>
                    <a:pt x="603" y="2018"/>
                    <a:pt x="607" y="2020"/>
                  </a:cubicBezTo>
                  <a:lnTo>
                    <a:pt x="607" y="2020"/>
                  </a:lnTo>
                  <a:lnTo>
                    <a:pt x="607" y="2020"/>
                  </a:lnTo>
                  <a:lnTo>
                    <a:pt x="608" y="2020"/>
                  </a:lnTo>
                  <a:lnTo>
                    <a:pt x="609" y="2020"/>
                  </a:lnTo>
                  <a:cubicBezTo>
                    <a:pt x="611" y="2021"/>
                    <a:pt x="614" y="2022"/>
                    <a:pt x="617" y="2022"/>
                  </a:cubicBezTo>
                  <a:close/>
                  <a:moveTo>
                    <a:pt x="762" y="1920"/>
                  </a:moveTo>
                  <a:lnTo>
                    <a:pt x="762" y="1920"/>
                  </a:lnTo>
                  <a:cubicBezTo>
                    <a:pt x="775" y="1909"/>
                    <a:pt x="786" y="1891"/>
                    <a:pt x="786" y="1874"/>
                  </a:cubicBezTo>
                  <a:cubicBezTo>
                    <a:pt x="763" y="1823"/>
                    <a:pt x="563" y="1821"/>
                    <a:pt x="522" y="1866"/>
                  </a:cubicBezTo>
                  <a:cubicBezTo>
                    <a:pt x="519" y="1869"/>
                    <a:pt x="517" y="1872"/>
                    <a:pt x="516" y="1875"/>
                  </a:cubicBezTo>
                  <a:cubicBezTo>
                    <a:pt x="516" y="1878"/>
                    <a:pt x="517" y="1882"/>
                    <a:pt x="518" y="1886"/>
                  </a:cubicBezTo>
                  <a:cubicBezTo>
                    <a:pt x="520" y="1893"/>
                    <a:pt x="524" y="1901"/>
                    <a:pt x="529" y="1907"/>
                  </a:cubicBezTo>
                  <a:lnTo>
                    <a:pt x="529" y="1907"/>
                  </a:lnTo>
                  <a:cubicBezTo>
                    <a:pt x="532" y="1912"/>
                    <a:pt x="536" y="1916"/>
                    <a:pt x="540" y="1919"/>
                  </a:cubicBezTo>
                  <a:cubicBezTo>
                    <a:pt x="565" y="1874"/>
                    <a:pt x="733" y="1872"/>
                    <a:pt x="762" y="1920"/>
                  </a:cubicBezTo>
                  <a:close/>
                  <a:moveTo>
                    <a:pt x="706" y="1983"/>
                  </a:moveTo>
                  <a:lnTo>
                    <a:pt x="706" y="1983"/>
                  </a:lnTo>
                  <a:cubicBezTo>
                    <a:pt x="731" y="1974"/>
                    <a:pt x="753" y="1930"/>
                    <a:pt x="752" y="1929"/>
                  </a:cubicBezTo>
                  <a:cubicBezTo>
                    <a:pt x="742" y="1919"/>
                    <a:pt x="721" y="1909"/>
                    <a:pt x="706" y="1907"/>
                  </a:cubicBezTo>
                  <a:cubicBezTo>
                    <a:pt x="700" y="1908"/>
                    <a:pt x="699" y="1935"/>
                    <a:pt x="680" y="1956"/>
                  </a:cubicBezTo>
                  <a:cubicBezTo>
                    <a:pt x="696" y="1962"/>
                    <a:pt x="711" y="1961"/>
                    <a:pt x="706" y="1983"/>
                  </a:cubicBezTo>
                  <a:close/>
                  <a:moveTo>
                    <a:pt x="593" y="1979"/>
                  </a:moveTo>
                  <a:lnTo>
                    <a:pt x="593" y="1979"/>
                  </a:lnTo>
                  <a:cubicBezTo>
                    <a:pt x="597" y="1958"/>
                    <a:pt x="609" y="1956"/>
                    <a:pt x="623" y="1956"/>
                  </a:cubicBezTo>
                  <a:cubicBezTo>
                    <a:pt x="598" y="1932"/>
                    <a:pt x="598" y="1911"/>
                    <a:pt x="592" y="1910"/>
                  </a:cubicBezTo>
                  <a:cubicBezTo>
                    <a:pt x="575" y="1907"/>
                    <a:pt x="558" y="1920"/>
                    <a:pt x="549" y="1931"/>
                  </a:cubicBezTo>
                  <a:cubicBezTo>
                    <a:pt x="548" y="1933"/>
                    <a:pt x="567" y="1970"/>
                    <a:pt x="593" y="1979"/>
                  </a:cubicBezTo>
                  <a:close/>
                  <a:moveTo>
                    <a:pt x="424" y="2076"/>
                  </a:moveTo>
                  <a:lnTo>
                    <a:pt x="424" y="2076"/>
                  </a:lnTo>
                  <a:cubicBezTo>
                    <a:pt x="437" y="2079"/>
                    <a:pt x="453" y="2076"/>
                    <a:pt x="461" y="2076"/>
                  </a:cubicBezTo>
                  <a:cubicBezTo>
                    <a:pt x="507" y="2059"/>
                    <a:pt x="557" y="2051"/>
                    <a:pt x="590" y="2028"/>
                  </a:cubicBezTo>
                  <a:cubicBezTo>
                    <a:pt x="582" y="2026"/>
                    <a:pt x="582" y="2018"/>
                    <a:pt x="582" y="2007"/>
                  </a:cubicBezTo>
                  <a:cubicBezTo>
                    <a:pt x="516" y="2030"/>
                    <a:pt x="468" y="2047"/>
                    <a:pt x="405" y="2061"/>
                  </a:cubicBezTo>
                  <a:cubicBezTo>
                    <a:pt x="408" y="2069"/>
                    <a:pt x="414" y="2074"/>
                    <a:pt x="421" y="2076"/>
                  </a:cubicBezTo>
                  <a:lnTo>
                    <a:pt x="422" y="2076"/>
                  </a:lnTo>
                  <a:lnTo>
                    <a:pt x="422" y="2076"/>
                  </a:lnTo>
                  <a:lnTo>
                    <a:pt x="423" y="2076"/>
                  </a:lnTo>
                  <a:lnTo>
                    <a:pt x="423" y="2076"/>
                  </a:lnTo>
                  <a:lnTo>
                    <a:pt x="424" y="2076"/>
                  </a:lnTo>
                  <a:close/>
                  <a:moveTo>
                    <a:pt x="706" y="2003"/>
                  </a:moveTo>
                  <a:lnTo>
                    <a:pt x="706" y="2003"/>
                  </a:lnTo>
                  <a:cubicBezTo>
                    <a:pt x="703" y="2006"/>
                    <a:pt x="701" y="2016"/>
                    <a:pt x="694" y="2025"/>
                  </a:cubicBezTo>
                  <a:cubicBezTo>
                    <a:pt x="734" y="2047"/>
                    <a:pt x="787" y="2066"/>
                    <a:pt x="834" y="2084"/>
                  </a:cubicBezTo>
                  <a:cubicBezTo>
                    <a:pt x="846" y="2084"/>
                    <a:pt x="871" y="2086"/>
                    <a:pt x="880" y="2063"/>
                  </a:cubicBezTo>
                  <a:cubicBezTo>
                    <a:pt x="815" y="2046"/>
                    <a:pt x="771" y="2027"/>
                    <a:pt x="706" y="2003"/>
                  </a:cubicBezTo>
                  <a:close/>
                  <a:moveTo>
                    <a:pt x="689" y="1902"/>
                  </a:moveTo>
                  <a:lnTo>
                    <a:pt x="689" y="1902"/>
                  </a:lnTo>
                  <a:cubicBezTo>
                    <a:pt x="676" y="1900"/>
                    <a:pt x="662" y="1899"/>
                    <a:pt x="648" y="1899"/>
                  </a:cubicBezTo>
                  <a:cubicBezTo>
                    <a:pt x="633" y="1899"/>
                    <a:pt x="618" y="1900"/>
                    <a:pt x="605" y="1903"/>
                  </a:cubicBezTo>
                  <a:cubicBezTo>
                    <a:pt x="612" y="1918"/>
                    <a:pt x="619" y="1934"/>
                    <a:pt x="632" y="1946"/>
                  </a:cubicBezTo>
                  <a:lnTo>
                    <a:pt x="639" y="1953"/>
                  </a:lnTo>
                  <a:cubicBezTo>
                    <a:pt x="641" y="1955"/>
                    <a:pt x="643" y="1956"/>
                    <a:pt x="660" y="1955"/>
                  </a:cubicBezTo>
                  <a:cubicBezTo>
                    <a:pt x="662" y="1955"/>
                    <a:pt x="662" y="1955"/>
                    <a:pt x="663" y="1953"/>
                  </a:cubicBezTo>
                  <a:cubicBezTo>
                    <a:pt x="677" y="1938"/>
                    <a:pt x="684" y="1921"/>
                    <a:pt x="689" y="19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55797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hyperlink" Target="https://portal.transparencia.gob.a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 flipH="1">
            <a:off x="0" y="0"/>
            <a:ext cx="12222623" cy="6858000"/>
          </a:xfrm>
          <a:prstGeom prst="rect">
            <a:avLst/>
          </a:prstGeom>
          <a:gradFill flip="none" rotWithShape="1">
            <a:gsLst>
              <a:gs pos="0">
                <a:srgbClr val="72759E"/>
              </a:gs>
              <a:gs pos="66000">
                <a:srgbClr val="00206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62" t="-247" r="10408" b="247"/>
          <a:stretch/>
        </p:blipFill>
        <p:spPr>
          <a:xfrm>
            <a:off x="0" y="1994702"/>
            <a:ext cx="4613562" cy="3337867"/>
          </a:xfrm>
          <a:prstGeom prst="rect">
            <a:avLst/>
          </a:prstGeom>
        </p:spPr>
      </p:pic>
      <p:sp>
        <p:nvSpPr>
          <p:cNvPr id="1054" name="Rectángulo 1053"/>
          <p:cNvSpPr/>
          <p:nvPr/>
        </p:nvSpPr>
        <p:spPr>
          <a:xfrm>
            <a:off x="1" y="1445008"/>
            <a:ext cx="4613562" cy="549695"/>
          </a:xfrm>
          <a:prstGeom prst="rect">
            <a:avLst/>
          </a:prstGeom>
          <a:solidFill>
            <a:srgbClr val="5E5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dondear rectángulo de esquina sencilla 8"/>
          <p:cNvSpPr/>
          <p:nvPr/>
        </p:nvSpPr>
        <p:spPr>
          <a:xfrm flipV="1">
            <a:off x="3606054" y="1073984"/>
            <a:ext cx="7768132" cy="3701410"/>
          </a:xfrm>
          <a:prstGeom prst="round1Rect">
            <a:avLst>
              <a:gd name="adj" fmla="val 19262"/>
            </a:avLst>
          </a:prstGeom>
          <a:gradFill>
            <a:gsLst>
              <a:gs pos="0">
                <a:schemeClr val="bg1">
                  <a:alpha val="59000"/>
                </a:schemeClr>
              </a:gs>
              <a:gs pos="62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14"/>
          <p:cNvSpPr/>
          <p:nvPr/>
        </p:nvSpPr>
        <p:spPr>
          <a:xfrm>
            <a:off x="4841372" y="1366537"/>
            <a:ext cx="6119797" cy="1132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s-AR" sz="3600" dirty="0" smtClean="0">
                <a:solidFill>
                  <a:schemeClr val="accent5">
                    <a:lumMod val="50000"/>
                  </a:schemeClr>
                </a:solidFill>
              </a:rPr>
              <a:t>GOBERNANZA EFECTIVA EN</a:t>
            </a:r>
          </a:p>
          <a:p>
            <a:pPr>
              <a:lnSpc>
                <a:spcPts val="4000"/>
              </a:lnSpc>
            </a:pPr>
            <a:r>
              <a:rPr lang="es-AR" sz="3600" dirty="0" smtClean="0">
                <a:solidFill>
                  <a:schemeClr val="accent5">
                    <a:lumMod val="50000"/>
                  </a:schemeClr>
                </a:solidFill>
              </a:rPr>
              <a:t>EMPRESAS PÚBLICAS:</a:t>
            </a:r>
            <a:endParaRPr lang="es-AR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4884972" y="2411367"/>
            <a:ext cx="5406221" cy="74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Clr>
                <a:schemeClr val="bg1"/>
              </a:buClr>
            </a:pPr>
            <a:r>
              <a:rPr lang="es-AR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Información y rendición de cuentas, sus desafíos y oportunidades - OCDE</a:t>
            </a:r>
            <a:endParaRPr lang="es-AR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053" name="Grupo 1052"/>
          <p:cNvGrpSpPr/>
          <p:nvPr/>
        </p:nvGrpSpPr>
        <p:grpSpPr>
          <a:xfrm>
            <a:off x="9897404" y="3581160"/>
            <a:ext cx="984522" cy="1014141"/>
            <a:chOff x="9790761" y="210256"/>
            <a:chExt cx="954057" cy="954057"/>
          </a:xfrm>
          <a:solidFill>
            <a:srgbClr val="002060"/>
          </a:solidFill>
        </p:grpSpPr>
        <p:sp>
          <p:nvSpPr>
            <p:cNvPr id="40" name="Freeform 18"/>
            <p:cNvSpPr>
              <a:spLocks noEditPoints="1"/>
            </p:cNvSpPr>
            <p:nvPr/>
          </p:nvSpPr>
          <p:spPr bwMode="auto">
            <a:xfrm>
              <a:off x="9790761" y="210256"/>
              <a:ext cx="954057" cy="954057"/>
            </a:xfrm>
            <a:custGeom>
              <a:avLst/>
              <a:gdLst>
                <a:gd name="T0" fmla="*/ 2373 w 4746"/>
                <a:gd name="T1" fmla="*/ 4711 h 4746"/>
                <a:gd name="T2" fmla="*/ 4025 w 4746"/>
                <a:gd name="T3" fmla="*/ 4025 h 4746"/>
                <a:gd name="T4" fmla="*/ 4711 w 4746"/>
                <a:gd name="T5" fmla="*/ 2373 h 4746"/>
                <a:gd name="T6" fmla="*/ 4025 w 4746"/>
                <a:gd name="T7" fmla="*/ 721 h 4746"/>
                <a:gd name="T8" fmla="*/ 2373 w 4746"/>
                <a:gd name="T9" fmla="*/ 35 h 4746"/>
                <a:gd name="T10" fmla="*/ 721 w 4746"/>
                <a:gd name="T11" fmla="*/ 721 h 4746"/>
                <a:gd name="T12" fmla="*/ 35 w 4746"/>
                <a:gd name="T13" fmla="*/ 2373 h 4746"/>
                <a:gd name="T14" fmla="*/ 721 w 4746"/>
                <a:gd name="T15" fmla="*/ 4025 h 4746"/>
                <a:gd name="T16" fmla="*/ 2373 w 4746"/>
                <a:gd name="T17" fmla="*/ 4711 h 4746"/>
                <a:gd name="T18" fmla="*/ 4050 w 4746"/>
                <a:gd name="T19" fmla="*/ 4050 h 4746"/>
                <a:gd name="T20" fmla="*/ 2373 w 4746"/>
                <a:gd name="T21" fmla="*/ 4746 h 4746"/>
                <a:gd name="T22" fmla="*/ 696 w 4746"/>
                <a:gd name="T23" fmla="*/ 4050 h 4746"/>
                <a:gd name="T24" fmla="*/ 0 w 4746"/>
                <a:gd name="T25" fmla="*/ 2373 h 4746"/>
                <a:gd name="T26" fmla="*/ 696 w 4746"/>
                <a:gd name="T27" fmla="*/ 696 h 4746"/>
                <a:gd name="T28" fmla="*/ 2373 w 4746"/>
                <a:gd name="T29" fmla="*/ 0 h 4746"/>
                <a:gd name="T30" fmla="*/ 4050 w 4746"/>
                <a:gd name="T31" fmla="*/ 696 h 4746"/>
                <a:gd name="T32" fmla="*/ 4746 w 4746"/>
                <a:gd name="T33" fmla="*/ 2373 h 4746"/>
                <a:gd name="T34" fmla="*/ 4050 w 4746"/>
                <a:gd name="T35" fmla="*/ 4050 h 4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46" h="4746">
                  <a:moveTo>
                    <a:pt x="2373" y="4711"/>
                  </a:moveTo>
                  <a:cubicBezTo>
                    <a:pt x="3017" y="4711"/>
                    <a:pt x="3601" y="4448"/>
                    <a:pt x="4025" y="4025"/>
                  </a:cubicBezTo>
                  <a:cubicBezTo>
                    <a:pt x="4448" y="3601"/>
                    <a:pt x="4711" y="3017"/>
                    <a:pt x="4711" y="2373"/>
                  </a:cubicBezTo>
                  <a:cubicBezTo>
                    <a:pt x="4711" y="1729"/>
                    <a:pt x="4448" y="1145"/>
                    <a:pt x="4025" y="721"/>
                  </a:cubicBezTo>
                  <a:cubicBezTo>
                    <a:pt x="3601" y="298"/>
                    <a:pt x="3017" y="35"/>
                    <a:pt x="2373" y="35"/>
                  </a:cubicBezTo>
                  <a:cubicBezTo>
                    <a:pt x="1729" y="35"/>
                    <a:pt x="1145" y="298"/>
                    <a:pt x="721" y="721"/>
                  </a:cubicBezTo>
                  <a:cubicBezTo>
                    <a:pt x="298" y="1145"/>
                    <a:pt x="35" y="1729"/>
                    <a:pt x="35" y="2373"/>
                  </a:cubicBezTo>
                  <a:cubicBezTo>
                    <a:pt x="35" y="3017"/>
                    <a:pt x="298" y="3601"/>
                    <a:pt x="721" y="4025"/>
                  </a:cubicBezTo>
                  <a:cubicBezTo>
                    <a:pt x="1145" y="4448"/>
                    <a:pt x="1729" y="4711"/>
                    <a:pt x="2373" y="4711"/>
                  </a:cubicBezTo>
                  <a:close/>
                  <a:moveTo>
                    <a:pt x="4050" y="4050"/>
                  </a:moveTo>
                  <a:cubicBezTo>
                    <a:pt x="3620" y="4479"/>
                    <a:pt x="3027" y="4746"/>
                    <a:pt x="2373" y="4746"/>
                  </a:cubicBezTo>
                  <a:cubicBezTo>
                    <a:pt x="1720" y="4746"/>
                    <a:pt x="1126" y="4479"/>
                    <a:pt x="696" y="4050"/>
                  </a:cubicBezTo>
                  <a:cubicBezTo>
                    <a:pt x="267" y="3620"/>
                    <a:pt x="0" y="3027"/>
                    <a:pt x="0" y="2373"/>
                  </a:cubicBezTo>
                  <a:cubicBezTo>
                    <a:pt x="0" y="1720"/>
                    <a:pt x="267" y="1126"/>
                    <a:pt x="696" y="696"/>
                  </a:cubicBezTo>
                  <a:cubicBezTo>
                    <a:pt x="1126" y="267"/>
                    <a:pt x="1720" y="0"/>
                    <a:pt x="2373" y="0"/>
                  </a:cubicBezTo>
                  <a:cubicBezTo>
                    <a:pt x="3027" y="0"/>
                    <a:pt x="3620" y="267"/>
                    <a:pt x="4050" y="696"/>
                  </a:cubicBezTo>
                  <a:cubicBezTo>
                    <a:pt x="4479" y="1126"/>
                    <a:pt x="4746" y="1720"/>
                    <a:pt x="4746" y="2373"/>
                  </a:cubicBezTo>
                  <a:cubicBezTo>
                    <a:pt x="4746" y="3027"/>
                    <a:pt x="4479" y="3620"/>
                    <a:pt x="4050" y="40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9"/>
            <p:cNvSpPr>
              <a:spLocks noEditPoints="1"/>
            </p:cNvSpPr>
            <p:nvPr/>
          </p:nvSpPr>
          <p:spPr bwMode="auto">
            <a:xfrm>
              <a:off x="9822516" y="240631"/>
              <a:ext cx="905733" cy="894688"/>
            </a:xfrm>
            <a:custGeom>
              <a:avLst/>
              <a:gdLst>
                <a:gd name="T0" fmla="*/ 221 w 4504"/>
                <a:gd name="T1" fmla="*/ 2610 h 4448"/>
                <a:gd name="T2" fmla="*/ 252 w 4504"/>
                <a:gd name="T3" fmla="*/ 2518 h 4448"/>
                <a:gd name="T4" fmla="*/ 8 w 4504"/>
                <a:gd name="T5" fmla="*/ 2391 h 4448"/>
                <a:gd name="T6" fmla="*/ 6 w 4504"/>
                <a:gd name="T7" fmla="*/ 2098 h 4448"/>
                <a:gd name="T8" fmla="*/ 206 w 4504"/>
                <a:gd name="T9" fmla="*/ 2052 h 4448"/>
                <a:gd name="T10" fmla="*/ 122 w 4504"/>
                <a:gd name="T11" fmla="*/ 1535 h 4448"/>
                <a:gd name="T12" fmla="*/ 195 w 4504"/>
                <a:gd name="T13" fmla="*/ 1508 h 4448"/>
                <a:gd name="T14" fmla="*/ 306 w 4504"/>
                <a:gd name="T15" fmla="*/ 1409 h 4448"/>
                <a:gd name="T16" fmla="*/ 350 w 4504"/>
                <a:gd name="T17" fmla="*/ 1011 h 4448"/>
                <a:gd name="T18" fmla="*/ 548 w 4504"/>
                <a:gd name="T19" fmla="*/ 775 h 4448"/>
                <a:gd name="T20" fmla="*/ 622 w 4504"/>
                <a:gd name="T21" fmla="*/ 736 h 4448"/>
                <a:gd name="T22" fmla="*/ 728 w 4504"/>
                <a:gd name="T23" fmla="*/ 765 h 4448"/>
                <a:gd name="T24" fmla="*/ 911 w 4504"/>
                <a:gd name="T25" fmla="*/ 730 h 4448"/>
                <a:gd name="T26" fmla="*/ 888 w 4504"/>
                <a:gd name="T27" fmla="*/ 550 h 4448"/>
                <a:gd name="T28" fmla="*/ 1256 w 4504"/>
                <a:gd name="T29" fmla="*/ 325 h 4448"/>
                <a:gd name="T30" fmla="*/ 1584 w 4504"/>
                <a:gd name="T31" fmla="*/ 175 h 4448"/>
                <a:gd name="T32" fmla="*/ 1662 w 4504"/>
                <a:gd name="T33" fmla="*/ 246 h 4448"/>
                <a:gd name="T34" fmla="*/ 1707 w 4504"/>
                <a:gd name="T35" fmla="*/ 85 h 4448"/>
                <a:gd name="T36" fmla="*/ 2077 w 4504"/>
                <a:gd name="T37" fmla="*/ 218 h 4448"/>
                <a:gd name="T38" fmla="*/ 2065 w 4504"/>
                <a:gd name="T39" fmla="*/ 46 h 4448"/>
                <a:gd name="T40" fmla="*/ 2410 w 4504"/>
                <a:gd name="T41" fmla="*/ 206 h 4448"/>
                <a:gd name="T42" fmla="*/ 2397 w 4504"/>
                <a:gd name="T43" fmla="*/ 80 h 4448"/>
                <a:gd name="T44" fmla="*/ 2633 w 4504"/>
                <a:gd name="T45" fmla="*/ 259 h 4448"/>
                <a:gd name="T46" fmla="*/ 2858 w 4504"/>
                <a:gd name="T47" fmla="*/ 96 h 4448"/>
                <a:gd name="T48" fmla="*/ 3358 w 4504"/>
                <a:gd name="T49" fmla="*/ 334 h 4448"/>
                <a:gd name="T50" fmla="*/ 3489 w 4504"/>
                <a:gd name="T51" fmla="*/ 594 h 4448"/>
                <a:gd name="T52" fmla="*/ 3340 w 4504"/>
                <a:gd name="T53" fmla="*/ 569 h 4448"/>
                <a:gd name="T54" fmla="*/ 3883 w 4504"/>
                <a:gd name="T55" fmla="*/ 771 h 4448"/>
                <a:gd name="T56" fmla="*/ 3910 w 4504"/>
                <a:gd name="T57" fmla="*/ 1182 h 4448"/>
                <a:gd name="T58" fmla="*/ 4019 w 4504"/>
                <a:gd name="T59" fmla="*/ 1380 h 4448"/>
                <a:gd name="T60" fmla="*/ 4081 w 4504"/>
                <a:gd name="T61" fmla="*/ 1556 h 4448"/>
                <a:gd name="T62" fmla="*/ 4109 w 4504"/>
                <a:gd name="T63" fmla="*/ 1614 h 4448"/>
                <a:gd name="T64" fmla="*/ 4184 w 4504"/>
                <a:gd name="T65" fmla="*/ 1897 h 4448"/>
                <a:gd name="T66" fmla="*/ 4210 w 4504"/>
                <a:gd name="T67" fmla="*/ 2106 h 4448"/>
                <a:gd name="T68" fmla="*/ 4203 w 4504"/>
                <a:gd name="T69" fmla="*/ 2350 h 4448"/>
                <a:gd name="T70" fmla="*/ 4444 w 4504"/>
                <a:gd name="T71" fmla="*/ 2347 h 4448"/>
                <a:gd name="T72" fmla="*/ 4342 w 4504"/>
                <a:gd name="T73" fmla="*/ 2781 h 4448"/>
                <a:gd name="T74" fmla="*/ 392 w 4504"/>
                <a:gd name="T75" fmla="*/ 3423 h 4448"/>
                <a:gd name="T76" fmla="*/ 510 w 4504"/>
                <a:gd name="T77" fmla="*/ 3297 h 4448"/>
                <a:gd name="T78" fmla="*/ 602 w 4504"/>
                <a:gd name="T79" fmla="*/ 3377 h 4448"/>
                <a:gd name="T80" fmla="*/ 604 w 4504"/>
                <a:gd name="T81" fmla="*/ 3714 h 4448"/>
                <a:gd name="T82" fmla="*/ 572 w 4504"/>
                <a:gd name="T83" fmla="*/ 3716 h 4448"/>
                <a:gd name="T84" fmla="*/ 791 w 4504"/>
                <a:gd name="T85" fmla="*/ 3878 h 4448"/>
                <a:gd name="T86" fmla="*/ 921 w 4504"/>
                <a:gd name="T87" fmla="*/ 3761 h 4448"/>
                <a:gd name="T88" fmla="*/ 1224 w 4504"/>
                <a:gd name="T89" fmla="*/ 3958 h 4448"/>
                <a:gd name="T90" fmla="*/ 1138 w 4504"/>
                <a:gd name="T91" fmla="*/ 4008 h 4448"/>
                <a:gd name="T92" fmla="*/ 1373 w 4504"/>
                <a:gd name="T93" fmla="*/ 4018 h 4448"/>
                <a:gd name="T94" fmla="*/ 1506 w 4504"/>
                <a:gd name="T95" fmla="*/ 4106 h 4448"/>
                <a:gd name="T96" fmla="*/ 1626 w 4504"/>
                <a:gd name="T97" fmla="*/ 4175 h 4448"/>
                <a:gd name="T98" fmla="*/ 2012 w 4504"/>
                <a:gd name="T99" fmla="*/ 4417 h 4448"/>
                <a:gd name="T100" fmla="*/ 2517 w 4504"/>
                <a:gd name="T101" fmla="*/ 4412 h 4448"/>
                <a:gd name="T102" fmla="*/ 2557 w 4504"/>
                <a:gd name="T103" fmla="*/ 4212 h 4448"/>
                <a:gd name="T104" fmla="*/ 2634 w 4504"/>
                <a:gd name="T105" fmla="*/ 4309 h 4448"/>
                <a:gd name="T106" fmla="*/ 2869 w 4504"/>
                <a:gd name="T107" fmla="*/ 4342 h 4448"/>
                <a:gd name="T108" fmla="*/ 2932 w 4504"/>
                <a:gd name="T109" fmla="*/ 4221 h 4448"/>
                <a:gd name="T110" fmla="*/ 3158 w 4504"/>
                <a:gd name="T111" fmla="*/ 4045 h 4448"/>
                <a:gd name="T112" fmla="*/ 3143 w 4504"/>
                <a:gd name="T113" fmla="*/ 4120 h 4448"/>
                <a:gd name="T114" fmla="*/ 3361 w 4504"/>
                <a:gd name="T115" fmla="*/ 3872 h 4448"/>
                <a:gd name="T116" fmla="*/ 3609 w 4504"/>
                <a:gd name="T117" fmla="*/ 3941 h 4448"/>
                <a:gd name="T118" fmla="*/ 3646 w 4504"/>
                <a:gd name="T119" fmla="*/ 3659 h 4448"/>
                <a:gd name="T120" fmla="*/ 3725 w 4504"/>
                <a:gd name="T121" fmla="*/ 3514 h 4448"/>
                <a:gd name="T122" fmla="*/ 4131 w 4504"/>
                <a:gd name="T123" fmla="*/ 3291 h 4448"/>
                <a:gd name="T124" fmla="*/ 2224 w 4504"/>
                <a:gd name="T125" fmla="*/ 4103 h 4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04" h="4448">
                  <a:moveTo>
                    <a:pt x="121" y="2627"/>
                  </a:moveTo>
                  <a:cubicBezTo>
                    <a:pt x="116" y="2629"/>
                    <a:pt x="111" y="2631"/>
                    <a:pt x="107" y="2633"/>
                  </a:cubicBezTo>
                  <a:cubicBezTo>
                    <a:pt x="103" y="2635"/>
                    <a:pt x="98" y="2638"/>
                    <a:pt x="94" y="2641"/>
                  </a:cubicBezTo>
                  <a:cubicBezTo>
                    <a:pt x="90" y="2644"/>
                    <a:pt x="87" y="2647"/>
                    <a:pt x="84" y="2651"/>
                  </a:cubicBezTo>
                  <a:cubicBezTo>
                    <a:pt x="81" y="2654"/>
                    <a:pt x="79" y="2659"/>
                    <a:pt x="77" y="2663"/>
                  </a:cubicBezTo>
                  <a:cubicBezTo>
                    <a:pt x="75" y="2667"/>
                    <a:pt x="74" y="2672"/>
                    <a:pt x="74" y="2677"/>
                  </a:cubicBezTo>
                  <a:cubicBezTo>
                    <a:pt x="74" y="2682"/>
                    <a:pt x="74" y="2688"/>
                    <a:pt x="76" y="2694"/>
                  </a:cubicBezTo>
                  <a:cubicBezTo>
                    <a:pt x="77" y="2700"/>
                    <a:pt x="79" y="2705"/>
                    <a:pt x="82" y="2709"/>
                  </a:cubicBezTo>
                  <a:cubicBezTo>
                    <a:pt x="85" y="2713"/>
                    <a:pt x="88" y="2717"/>
                    <a:pt x="92" y="2719"/>
                  </a:cubicBezTo>
                  <a:cubicBezTo>
                    <a:pt x="97" y="2721"/>
                    <a:pt x="101" y="2723"/>
                    <a:pt x="105" y="2724"/>
                  </a:cubicBezTo>
                  <a:lnTo>
                    <a:pt x="105" y="2724"/>
                  </a:lnTo>
                  <a:cubicBezTo>
                    <a:pt x="109" y="2724"/>
                    <a:pt x="114" y="2724"/>
                    <a:pt x="119" y="2723"/>
                  </a:cubicBezTo>
                  <a:lnTo>
                    <a:pt x="119" y="2723"/>
                  </a:lnTo>
                  <a:cubicBezTo>
                    <a:pt x="123" y="2722"/>
                    <a:pt x="126" y="2721"/>
                    <a:pt x="129" y="2719"/>
                  </a:cubicBezTo>
                  <a:cubicBezTo>
                    <a:pt x="133" y="2717"/>
                    <a:pt x="135" y="2714"/>
                    <a:pt x="137" y="2712"/>
                  </a:cubicBezTo>
                  <a:lnTo>
                    <a:pt x="137" y="2712"/>
                  </a:lnTo>
                  <a:cubicBezTo>
                    <a:pt x="140" y="2709"/>
                    <a:pt x="142" y="2705"/>
                    <a:pt x="143" y="2701"/>
                  </a:cubicBezTo>
                  <a:lnTo>
                    <a:pt x="143" y="2701"/>
                  </a:lnTo>
                  <a:cubicBezTo>
                    <a:pt x="145" y="2698"/>
                    <a:pt x="147" y="2693"/>
                    <a:pt x="148" y="2689"/>
                  </a:cubicBezTo>
                  <a:lnTo>
                    <a:pt x="148" y="2689"/>
                  </a:lnTo>
                  <a:cubicBezTo>
                    <a:pt x="150" y="2684"/>
                    <a:pt x="151" y="2680"/>
                    <a:pt x="152" y="2675"/>
                  </a:cubicBezTo>
                  <a:cubicBezTo>
                    <a:pt x="153" y="2670"/>
                    <a:pt x="155" y="2665"/>
                    <a:pt x="156" y="2660"/>
                  </a:cubicBezTo>
                  <a:cubicBezTo>
                    <a:pt x="156" y="2656"/>
                    <a:pt x="157" y="2651"/>
                    <a:pt x="159" y="2646"/>
                  </a:cubicBezTo>
                  <a:cubicBezTo>
                    <a:pt x="160" y="2642"/>
                    <a:pt x="161" y="2637"/>
                    <a:pt x="162" y="2632"/>
                  </a:cubicBezTo>
                  <a:cubicBezTo>
                    <a:pt x="163" y="2628"/>
                    <a:pt x="165" y="2623"/>
                    <a:pt x="166" y="2619"/>
                  </a:cubicBezTo>
                  <a:lnTo>
                    <a:pt x="166" y="2619"/>
                  </a:lnTo>
                  <a:cubicBezTo>
                    <a:pt x="168" y="2614"/>
                    <a:pt x="170" y="2610"/>
                    <a:pt x="172" y="2606"/>
                  </a:cubicBezTo>
                  <a:cubicBezTo>
                    <a:pt x="174" y="2601"/>
                    <a:pt x="176" y="2597"/>
                    <a:pt x="179" y="2594"/>
                  </a:cubicBezTo>
                  <a:cubicBezTo>
                    <a:pt x="182" y="2590"/>
                    <a:pt x="185" y="2587"/>
                    <a:pt x="189" y="2584"/>
                  </a:cubicBezTo>
                  <a:cubicBezTo>
                    <a:pt x="196" y="2578"/>
                    <a:pt x="205" y="2573"/>
                    <a:pt x="216" y="2571"/>
                  </a:cubicBezTo>
                  <a:cubicBezTo>
                    <a:pt x="223" y="2569"/>
                    <a:pt x="229" y="2569"/>
                    <a:pt x="235" y="2569"/>
                  </a:cubicBezTo>
                  <a:cubicBezTo>
                    <a:pt x="241" y="2569"/>
                    <a:pt x="247" y="2570"/>
                    <a:pt x="253" y="2572"/>
                  </a:cubicBezTo>
                  <a:cubicBezTo>
                    <a:pt x="259" y="2574"/>
                    <a:pt x="264" y="2577"/>
                    <a:pt x="269" y="2581"/>
                  </a:cubicBezTo>
                  <a:cubicBezTo>
                    <a:pt x="275" y="2585"/>
                    <a:pt x="279" y="2589"/>
                    <a:pt x="283" y="2594"/>
                  </a:cubicBezTo>
                  <a:cubicBezTo>
                    <a:pt x="288" y="2600"/>
                    <a:pt x="291" y="2606"/>
                    <a:pt x="294" y="2613"/>
                  </a:cubicBezTo>
                  <a:cubicBezTo>
                    <a:pt x="298" y="2620"/>
                    <a:pt x="300" y="2627"/>
                    <a:pt x="302" y="2636"/>
                  </a:cubicBezTo>
                  <a:cubicBezTo>
                    <a:pt x="303" y="2641"/>
                    <a:pt x="304" y="2646"/>
                    <a:pt x="305" y="2651"/>
                  </a:cubicBezTo>
                  <a:cubicBezTo>
                    <a:pt x="305" y="2657"/>
                    <a:pt x="305" y="2662"/>
                    <a:pt x="305" y="2668"/>
                  </a:cubicBezTo>
                  <a:cubicBezTo>
                    <a:pt x="305" y="2674"/>
                    <a:pt x="304" y="2679"/>
                    <a:pt x="303" y="2685"/>
                  </a:cubicBezTo>
                  <a:cubicBezTo>
                    <a:pt x="303" y="2687"/>
                    <a:pt x="302" y="2689"/>
                    <a:pt x="302" y="2691"/>
                  </a:cubicBezTo>
                  <a:lnTo>
                    <a:pt x="307" y="2689"/>
                  </a:lnTo>
                  <a:lnTo>
                    <a:pt x="311" y="2687"/>
                  </a:lnTo>
                  <a:lnTo>
                    <a:pt x="313" y="2692"/>
                  </a:lnTo>
                  <a:lnTo>
                    <a:pt x="316" y="2709"/>
                  </a:lnTo>
                  <a:lnTo>
                    <a:pt x="317" y="2714"/>
                  </a:lnTo>
                  <a:lnTo>
                    <a:pt x="313" y="2715"/>
                  </a:lnTo>
                  <a:lnTo>
                    <a:pt x="244" y="2733"/>
                  </a:lnTo>
                  <a:lnTo>
                    <a:pt x="239" y="2734"/>
                  </a:lnTo>
                  <a:lnTo>
                    <a:pt x="238" y="2729"/>
                  </a:lnTo>
                  <a:lnTo>
                    <a:pt x="235" y="2717"/>
                  </a:lnTo>
                  <a:lnTo>
                    <a:pt x="234" y="2712"/>
                  </a:lnTo>
                  <a:lnTo>
                    <a:pt x="238" y="2711"/>
                  </a:lnTo>
                  <a:cubicBezTo>
                    <a:pt x="256" y="2706"/>
                    <a:pt x="268" y="2697"/>
                    <a:pt x="275" y="2684"/>
                  </a:cubicBezTo>
                  <a:lnTo>
                    <a:pt x="275" y="2684"/>
                  </a:lnTo>
                  <a:cubicBezTo>
                    <a:pt x="278" y="2677"/>
                    <a:pt x="280" y="2670"/>
                    <a:pt x="281" y="2663"/>
                  </a:cubicBezTo>
                  <a:cubicBezTo>
                    <a:pt x="281" y="2655"/>
                    <a:pt x="281" y="2648"/>
                    <a:pt x="279" y="2640"/>
                  </a:cubicBezTo>
                  <a:cubicBezTo>
                    <a:pt x="278" y="2636"/>
                    <a:pt x="277" y="2632"/>
                    <a:pt x="275" y="2629"/>
                  </a:cubicBezTo>
                  <a:cubicBezTo>
                    <a:pt x="274" y="2625"/>
                    <a:pt x="272" y="2622"/>
                    <a:pt x="270" y="2619"/>
                  </a:cubicBezTo>
                  <a:cubicBezTo>
                    <a:pt x="267" y="2616"/>
                    <a:pt x="265" y="2614"/>
                    <a:pt x="262" y="2612"/>
                  </a:cubicBezTo>
                  <a:cubicBezTo>
                    <a:pt x="260" y="2610"/>
                    <a:pt x="257" y="2608"/>
                    <a:pt x="254" y="2607"/>
                  </a:cubicBezTo>
                  <a:cubicBezTo>
                    <a:pt x="250" y="2605"/>
                    <a:pt x="247" y="2605"/>
                    <a:pt x="244" y="2605"/>
                  </a:cubicBezTo>
                  <a:cubicBezTo>
                    <a:pt x="240" y="2604"/>
                    <a:pt x="236" y="2605"/>
                    <a:pt x="232" y="2606"/>
                  </a:cubicBezTo>
                  <a:cubicBezTo>
                    <a:pt x="228" y="2607"/>
                    <a:pt x="224" y="2608"/>
                    <a:pt x="221" y="2610"/>
                  </a:cubicBezTo>
                  <a:cubicBezTo>
                    <a:pt x="217" y="2612"/>
                    <a:pt x="214" y="2615"/>
                    <a:pt x="212" y="2617"/>
                  </a:cubicBezTo>
                  <a:cubicBezTo>
                    <a:pt x="210" y="2621"/>
                    <a:pt x="207" y="2624"/>
                    <a:pt x="206" y="2628"/>
                  </a:cubicBezTo>
                  <a:cubicBezTo>
                    <a:pt x="204" y="2631"/>
                    <a:pt x="202" y="2636"/>
                    <a:pt x="201" y="2640"/>
                  </a:cubicBezTo>
                  <a:cubicBezTo>
                    <a:pt x="198" y="2649"/>
                    <a:pt x="195" y="2659"/>
                    <a:pt x="193" y="2669"/>
                  </a:cubicBezTo>
                  <a:lnTo>
                    <a:pt x="193" y="2669"/>
                  </a:lnTo>
                  <a:cubicBezTo>
                    <a:pt x="192" y="2673"/>
                    <a:pt x="191" y="2678"/>
                    <a:pt x="190" y="2683"/>
                  </a:cubicBezTo>
                  <a:lnTo>
                    <a:pt x="190" y="2683"/>
                  </a:lnTo>
                  <a:cubicBezTo>
                    <a:pt x="189" y="2687"/>
                    <a:pt x="188" y="2691"/>
                    <a:pt x="187" y="2696"/>
                  </a:cubicBezTo>
                  <a:lnTo>
                    <a:pt x="187" y="2696"/>
                  </a:lnTo>
                  <a:cubicBezTo>
                    <a:pt x="184" y="2705"/>
                    <a:pt x="181" y="2714"/>
                    <a:pt x="177" y="2722"/>
                  </a:cubicBezTo>
                  <a:cubicBezTo>
                    <a:pt x="175" y="2726"/>
                    <a:pt x="173" y="2730"/>
                    <a:pt x="170" y="2734"/>
                  </a:cubicBezTo>
                  <a:cubicBezTo>
                    <a:pt x="167" y="2738"/>
                    <a:pt x="164" y="2741"/>
                    <a:pt x="161" y="2744"/>
                  </a:cubicBezTo>
                  <a:cubicBezTo>
                    <a:pt x="157" y="2747"/>
                    <a:pt x="153" y="2750"/>
                    <a:pt x="148" y="2752"/>
                  </a:cubicBezTo>
                  <a:cubicBezTo>
                    <a:pt x="144" y="2754"/>
                    <a:pt x="139" y="2756"/>
                    <a:pt x="133" y="2757"/>
                  </a:cubicBezTo>
                  <a:cubicBezTo>
                    <a:pt x="130" y="2758"/>
                    <a:pt x="127" y="2758"/>
                    <a:pt x="123" y="2758"/>
                  </a:cubicBezTo>
                  <a:cubicBezTo>
                    <a:pt x="120" y="2759"/>
                    <a:pt x="116" y="2759"/>
                    <a:pt x="113" y="2758"/>
                  </a:cubicBezTo>
                  <a:cubicBezTo>
                    <a:pt x="109" y="2758"/>
                    <a:pt x="105" y="2758"/>
                    <a:pt x="101" y="2756"/>
                  </a:cubicBezTo>
                  <a:cubicBezTo>
                    <a:pt x="97" y="2755"/>
                    <a:pt x="93" y="2754"/>
                    <a:pt x="90" y="2752"/>
                  </a:cubicBezTo>
                  <a:cubicBezTo>
                    <a:pt x="86" y="2750"/>
                    <a:pt x="82" y="2748"/>
                    <a:pt x="78" y="2745"/>
                  </a:cubicBezTo>
                  <a:lnTo>
                    <a:pt x="78" y="2745"/>
                  </a:lnTo>
                  <a:cubicBezTo>
                    <a:pt x="75" y="2742"/>
                    <a:pt x="72" y="2738"/>
                    <a:pt x="68" y="2734"/>
                  </a:cubicBezTo>
                  <a:cubicBezTo>
                    <a:pt x="65" y="2730"/>
                    <a:pt x="63" y="2725"/>
                    <a:pt x="60" y="2719"/>
                  </a:cubicBezTo>
                  <a:cubicBezTo>
                    <a:pt x="58" y="2714"/>
                    <a:pt x="56" y="2708"/>
                    <a:pt x="54" y="2701"/>
                  </a:cubicBezTo>
                  <a:cubicBezTo>
                    <a:pt x="52" y="2692"/>
                    <a:pt x="51" y="2683"/>
                    <a:pt x="51" y="2671"/>
                  </a:cubicBezTo>
                  <a:cubicBezTo>
                    <a:pt x="51" y="2666"/>
                    <a:pt x="52" y="2660"/>
                    <a:pt x="53" y="2654"/>
                  </a:cubicBezTo>
                  <a:cubicBezTo>
                    <a:pt x="53" y="2652"/>
                    <a:pt x="54" y="2649"/>
                    <a:pt x="55" y="2647"/>
                  </a:cubicBezTo>
                  <a:lnTo>
                    <a:pt x="50" y="2649"/>
                  </a:lnTo>
                  <a:lnTo>
                    <a:pt x="45" y="2650"/>
                  </a:lnTo>
                  <a:lnTo>
                    <a:pt x="44" y="2645"/>
                  </a:lnTo>
                  <a:lnTo>
                    <a:pt x="40" y="2629"/>
                  </a:lnTo>
                  <a:lnTo>
                    <a:pt x="39" y="2624"/>
                  </a:lnTo>
                  <a:lnTo>
                    <a:pt x="44" y="2623"/>
                  </a:lnTo>
                  <a:lnTo>
                    <a:pt x="116" y="2607"/>
                  </a:lnTo>
                  <a:lnTo>
                    <a:pt x="120" y="2606"/>
                  </a:lnTo>
                  <a:lnTo>
                    <a:pt x="121" y="2610"/>
                  </a:lnTo>
                  <a:lnTo>
                    <a:pt x="124" y="2622"/>
                  </a:lnTo>
                  <a:lnTo>
                    <a:pt x="125" y="2626"/>
                  </a:lnTo>
                  <a:lnTo>
                    <a:pt x="121" y="2627"/>
                  </a:lnTo>
                  <a:close/>
                  <a:moveTo>
                    <a:pt x="38" y="2467"/>
                  </a:moveTo>
                  <a:lnTo>
                    <a:pt x="38" y="2467"/>
                  </a:lnTo>
                  <a:cubicBezTo>
                    <a:pt x="39" y="2470"/>
                    <a:pt x="40" y="2473"/>
                    <a:pt x="41" y="2476"/>
                  </a:cubicBezTo>
                  <a:lnTo>
                    <a:pt x="41" y="2476"/>
                  </a:lnTo>
                  <a:cubicBezTo>
                    <a:pt x="42" y="2478"/>
                    <a:pt x="43" y="2479"/>
                    <a:pt x="44" y="2480"/>
                  </a:cubicBezTo>
                  <a:lnTo>
                    <a:pt x="44" y="2480"/>
                  </a:lnTo>
                  <a:cubicBezTo>
                    <a:pt x="46" y="2481"/>
                    <a:pt x="47" y="2482"/>
                    <a:pt x="49" y="2482"/>
                  </a:cubicBezTo>
                  <a:cubicBezTo>
                    <a:pt x="51" y="2483"/>
                    <a:pt x="54" y="2483"/>
                    <a:pt x="56" y="2483"/>
                  </a:cubicBezTo>
                  <a:cubicBezTo>
                    <a:pt x="60" y="2482"/>
                    <a:pt x="63" y="2482"/>
                    <a:pt x="66" y="2482"/>
                  </a:cubicBezTo>
                  <a:cubicBezTo>
                    <a:pt x="70" y="2481"/>
                    <a:pt x="73" y="2481"/>
                    <a:pt x="77" y="2480"/>
                  </a:cubicBezTo>
                  <a:lnTo>
                    <a:pt x="219" y="2461"/>
                  </a:lnTo>
                  <a:cubicBezTo>
                    <a:pt x="225" y="2460"/>
                    <a:pt x="231" y="2459"/>
                    <a:pt x="235" y="2459"/>
                  </a:cubicBezTo>
                  <a:cubicBezTo>
                    <a:pt x="237" y="2459"/>
                    <a:pt x="239" y="2459"/>
                    <a:pt x="241" y="2458"/>
                  </a:cubicBezTo>
                  <a:lnTo>
                    <a:pt x="240" y="2452"/>
                  </a:lnTo>
                  <a:lnTo>
                    <a:pt x="237" y="2440"/>
                  </a:lnTo>
                  <a:lnTo>
                    <a:pt x="236" y="2435"/>
                  </a:lnTo>
                  <a:lnTo>
                    <a:pt x="241" y="2435"/>
                  </a:lnTo>
                  <a:lnTo>
                    <a:pt x="256" y="2433"/>
                  </a:lnTo>
                  <a:lnTo>
                    <a:pt x="261" y="2432"/>
                  </a:lnTo>
                  <a:lnTo>
                    <a:pt x="261" y="2437"/>
                  </a:lnTo>
                  <a:lnTo>
                    <a:pt x="272" y="2511"/>
                  </a:lnTo>
                  <a:lnTo>
                    <a:pt x="272" y="2515"/>
                  </a:lnTo>
                  <a:lnTo>
                    <a:pt x="268" y="2516"/>
                  </a:lnTo>
                  <a:lnTo>
                    <a:pt x="257" y="2517"/>
                  </a:lnTo>
                  <a:lnTo>
                    <a:pt x="252" y="2518"/>
                  </a:lnTo>
                  <a:lnTo>
                    <a:pt x="251" y="2514"/>
                  </a:lnTo>
                  <a:cubicBezTo>
                    <a:pt x="251" y="2510"/>
                    <a:pt x="250" y="2507"/>
                    <a:pt x="249" y="2505"/>
                  </a:cubicBezTo>
                  <a:cubicBezTo>
                    <a:pt x="248" y="2503"/>
                    <a:pt x="246" y="2501"/>
                    <a:pt x="245" y="2500"/>
                  </a:cubicBezTo>
                  <a:cubicBezTo>
                    <a:pt x="244" y="2499"/>
                    <a:pt x="242" y="2499"/>
                    <a:pt x="240" y="2498"/>
                  </a:cubicBezTo>
                  <a:cubicBezTo>
                    <a:pt x="238" y="2498"/>
                    <a:pt x="236" y="2498"/>
                    <a:pt x="233" y="2498"/>
                  </a:cubicBezTo>
                  <a:cubicBezTo>
                    <a:pt x="230" y="2498"/>
                    <a:pt x="226" y="2499"/>
                    <a:pt x="223" y="2499"/>
                  </a:cubicBezTo>
                  <a:cubicBezTo>
                    <a:pt x="220" y="2499"/>
                    <a:pt x="216" y="2500"/>
                    <a:pt x="212" y="2500"/>
                  </a:cubicBezTo>
                  <a:lnTo>
                    <a:pt x="68" y="2520"/>
                  </a:lnTo>
                  <a:lnTo>
                    <a:pt x="68" y="2520"/>
                  </a:lnTo>
                  <a:lnTo>
                    <a:pt x="61" y="2521"/>
                  </a:lnTo>
                  <a:lnTo>
                    <a:pt x="61" y="2521"/>
                  </a:lnTo>
                  <a:lnTo>
                    <a:pt x="55" y="2521"/>
                  </a:lnTo>
                  <a:lnTo>
                    <a:pt x="55" y="2521"/>
                  </a:lnTo>
                  <a:lnTo>
                    <a:pt x="48" y="2522"/>
                  </a:lnTo>
                  <a:lnTo>
                    <a:pt x="50" y="2529"/>
                  </a:lnTo>
                  <a:lnTo>
                    <a:pt x="52" y="2540"/>
                  </a:lnTo>
                  <a:lnTo>
                    <a:pt x="53" y="2545"/>
                  </a:lnTo>
                  <a:lnTo>
                    <a:pt x="48" y="2546"/>
                  </a:lnTo>
                  <a:lnTo>
                    <a:pt x="34" y="2548"/>
                  </a:lnTo>
                  <a:lnTo>
                    <a:pt x="29" y="2548"/>
                  </a:lnTo>
                  <a:lnTo>
                    <a:pt x="28" y="2544"/>
                  </a:lnTo>
                  <a:lnTo>
                    <a:pt x="18" y="2470"/>
                  </a:lnTo>
                  <a:lnTo>
                    <a:pt x="17" y="2465"/>
                  </a:lnTo>
                  <a:lnTo>
                    <a:pt x="22" y="2465"/>
                  </a:lnTo>
                  <a:lnTo>
                    <a:pt x="33" y="2463"/>
                  </a:lnTo>
                  <a:lnTo>
                    <a:pt x="37" y="2462"/>
                  </a:lnTo>
                  <a:lnTo>
                    <a:pt x="38" y="2467"/>
                  </a:lnTo>
                  <a:close/>
                  <a:moveTo>
                    <a:pt x="250" y="2205"/>
                  </a:moveTo>
                  <a:lnTo>
                    <a:pt x="250" y="2205"/>
                  </a:lnTo>
                  <a:lnTo>
                    <a:pt x="71" y="2340"/>
                  </a:lnTo>
                  <a:lnTo>
                    <a:pt x="66" y="2344"/>
                  </a:lnTo>
                  <a:lnTo>
                    <a:pt x="197" y="2341"/>
                  </a:lnTo>
                  <a:lnTo>
                    <a:pt x="197" y="2341"/>
                  </a:lnTo>
                  <a:lnTo>
                    <a:pt x="214" y="2341"/>
                  </a:lnTo>
                  <a:cubicBezTo>
                    <a:pt x="218" y="2341"/>
                    <a:pt x="221" y="2341"/>
                    <a:pt x="225" y="2341"/>
                  </a:cubicBezTo>
                  <a:lnTo>
                    <a:pt x="225" y="2334"/>
                  </a:lnTo>
                  <a:lnTo>
                    <a:pt x="224" y="2322"/>
                  </a:lnTo>
                  <a:lnTo>
                    <a:pt x="224" y="2317"/>
                  </a:lnTo>
                  <a:lnTo>
                    <a:pt x="228" y="2317"/>
                  </a:lnTo>
                  <a:lnTo>
                    <a:pt x="243" y="2317"/>
                  </a:lnTo>
                  <a:lnTo>
                    <a:pt x="248" y="2317"/>
                  </a:lnTo>
                  <a:lnTo>
                    <a:pt x="248" y="2322"/>
                  </a:lnTo>
                  <a:lnTo>
                    <a:pt x="249" y="2383"/>
                  </a:lnTo>
                  <a:lnTo>
                    <a:pt x="249" y="2387"/>
                  </a:lnTo>
                  <a:lnTo>
                    <a:pt x="244" y="2387"/>
                  </a:lnTo>
                  <a:lnTo>
                    <a:pt x="233" y="2387"/>
                  </a:lnTo>
                  <a:lnTo>
                    <a:pt x="229" y="2387"/>
                  </a:lnTo>
                  <a:lnTo>
                    <a:pt x="229" y="2383"/>
                  </a:lnTo>
                  <a:cubicBezTo>
                    <a:pt x="228" y="2377"/>
                    <a:pt x="227" y="2373"/>
                    <a:pt x="225" y="2371"/>
                  </a:cubicBezTo>
                  <a:cubicBezTo>
                    <a:pt x="224" y="2370"/>
                    <a:pt x="223" y="2369"/>
                    <a:pt x="221" y="2368"/>
                  </a:cubicBezTo>
                  <a:lnTo>
                    <a:pt x="221" y="2368"/>
                  </a:lnTo>
                  <a:cubicBezTo>
                    <a:pt x="220" y="2368"/>
                    <a:pt x="218" y="2367"/>
                    <a:pt x="217" y="2367"/>
                  </a:cubicBezTo>
                  <a:lnTo>
                    <a:pt x="217" y="2367"/>
                  </a:lnTo>
                  <a:cubicBezTo>
                    <a:pt x="215" y="2366"/>
                    <a:pt x="213" y="2366"/>
                    <a:pt x="211" y="2366"/>
                  </a:cubicBezTo>
                  <a:cubicBezTo>
                    <a:pt x="209" y="2366"/>
                    <a:pt x="208" y="2366"/>
                    <a:pt x="206" y="2366"/>
                  </a:cubicBezTo>
                  <a:lnTo>
                    <a:pt x="44" y="2368"/>
                  </a:lnTo>
                  <a:lnTo>
                    <a:pt x="32" y="2368"/>
                  </a:lnTo>
                  <a:lnTo>
                    <a:pt x="26" y="2368"/>
                  </a:lnTo>
                  <a:lnTo>
                    <a:pt x="27" y="2374"/>
                  </a:lnTo>
                  <a:lnTo>
                    <a:pt x="27" y="2385"/>
                  </a:lnTo>
                  <a:lnTo>
                    <a:pt x="28" y="2390"/>
                  </a:lnTo>
                  <a:lnTo>
                    <a:pt x="23" y="2390"/>
                  </a:lnTo>
                  <a:lnTo>
                    <a:pt x="8" y="2391"/>
                  </a:lnTo>
                  <a:lnTo>
                    <a:pt x="3" y="2391"/>
                  </a:lnTo>
                  <a:lnTo>
                    <a:pt x="3" y="2386"/>
                  </a:lnTo>
                  <a:lnTo>
                    <a:pt x="3" y="2346"/>
                  </a:lnTo>
                  <a:lnTo>
                    <a:pt x="3" y="2344"/>
                  </a:lnTo>
                  <a:lnTo>
                    <a:pt x="5" y="2343"/>
                  </a:lnTo>
                  <a:lnTo>
                    <a:pt x="172" y="2215"/>
                  </a:lnTo>
                  <a:lnTo>
                    <a:pt x="172" y="2215"/>
                  </a:lnTo>
                  <a:cubicBezTo>
                    <a:pt x="176" y="2213"/>
                    <a:pt x="179" y="2210"/>
                    <a:pt x="184" y="2207"/>
                  </a:cubicBezTo>
                  <a:lnTo>
                    <a:pt x="184" y="2206"/>
                  </a:lnTo>
                  <a:lnTo>
                    <a:pt x="43" y="2208"/>
                  </a:lnTo>
                  <a:lnTo>
                    <a:pt x="43" y="2208"/>
                  </a:lnTo>
                  <a:lnTo>
                    <a:pt x="36" y="2208"/>
                  </a:lnTo>
                  <a:lnTo>
                    <a:pt x="36" y="2208"/>
                  </a:lnTo>
                  <a:lnTo>
                    <a:pt x="30" y="2208"/>
                  </a:lnTo>
                  <a:lnTo>
                    <a:pt x="30" y="2208"/>
                  </a:lnTo>
                  <a:lnTo>
                    <a:pt x="24" y="2207"/>
                  </a:lnTo>
                  <a:lnTo>
                    <a:pt x="24" y="2214"/>
                  </a:lnTo>
                  <a:lnTo>
                    <a:pt x="25" y="2226"/>
                  </a:lnTo>
                  <a:lnTo>
                    <a:pt x="25" y="2231"/>
                  </a:lnTo>
                  <a:lnTo>
                    <a:pt x="21" y="2231"/>
                  </a:lnTo>
                  <a:lnTo>
                    <a:pt x="6" y="2231"/>
                  </a:lnTo>
                  <a:lnTo>
                    <a:pt x="1" y="2231"/>
                  </a:lnTo>
                  <a:lnTo>
                    <a:pt x="1" y="2227"/>
                  </a:lnTo>
                  <a:lnTo>
                    <a:pt x="0" y="2166"/>
                  </a:lnTo>
                  <a:lnTo>
                    <a:pt x="0" y="2161"/>
                  </a:lnTo>
                  <a:lnTo>
                    <a:pt x="5" y="2161"/>
                  </a:lnTo>
                  <a:lnTo>
                    <a:pt x="16" y="2161"/>
                  </a:lnTo>
                  <a:lnTo>
                    <a:pt x="20" y="2161"/>
                  </a:lnTo>
                  <a:lnTo>
                    <a:pt x="20" y="2165"/>
                  </a:lnTo>
                  <a:cubicBezTo>
                    <a:pt x="21" y="2169"/>
                    <a:pt x="21" y="2172"/>
                    <a:pt x="22" y="2174"/>
                  </a:cubicBezTo>
                  <a:cubicBezTo>
                    <a:pt x="23" y="2176"/>
                    <a:pt x="24" y="2178"/>
                    <a:pt x="25" y="2179"/>
                  </a:cubicBezTo>
                  <a:cubicBezTo>
                    <a:pt x="26" y="2180"/>
                    <a:pt x="28" y="2181"/>
                    <a:pt x="30" y="2181"/>
                  </a:cubicBezTo>
                  <a:lnTo>
                    <a:pt x="30" y="2181"/>
                  </a:lnTo>
                  <a:cubicBezTo>
                    <a:pt x="32" y="2182"/>
                    <a:pt x="34" y="2182"/>
                    <a:pt x="36" y="2183"/>
                  </a:cubicBezTo>
                  <a:lnTo>
                    <a:pt x="37" y="2183"/>
                  </a:lnTo>
                  <a:lnTo>
                    <a:pt x="46" y="2183"/>
                  </a:lnTo>
                  <a:lnTo>
                    <a:pt x="58" y="2183"/>
                  </a:lnTo>
                  <a:lnTo>
                    <a:pt x="247" y="2181"/>
                  </a:lnTo>
                  <a:lnTo>
                    <a:pt x="251" y="2181"/>
                  </a:lnTo>
                  <a:lnTo>
                    <a:pt x="251" y="2185"/>
                  </a:lnTo>
                  <a:lnTo>
                    <a:pt x="252" y="2201"/>
                  </a:lnTo>
                  <a:lnTo>
                    <a:pt x="252" y="2203"/>
                  </a:lnTo>
                  <a:lnTo>
                    <a:pt x="250" y="2205"/>
                  </a:lnTo>
                  <a:close/>
                  <a:moveTo>
                    <a:pt x="226" y="2111"/>
                  </a:moveTo>
                  <a:lnTo>
                    <a:pt x="226" y="2111"/>
                  </a:lnTo>
                  <a:cubicBezTo>
                    <a:pt x="226" y="2107"/>
                    <a:pt x="226" y="2104"/>
                    <a:pt x="225" y="2101"/>
                  </a:cubicBezTo>
                  <a:lnTo>
                    <a:pt x="225" y="2101"/>
                  </a:lnTo>
                  <a:cubicBezTo>
                    <a:pt x="224" y="2099"/>
                    <a:pt x="224" y="2097"/>
                    <a:pt x="223" y="2096"/>
                  </a:cubicBezTo>
                  <a:lnTo>
                    <a:pt x="223" y="2096"/>
                  </a:lnTo>
                  <a:cubicBezTo>
                    <a:pt x="221" y="2095"/>
                    <a:pt x="220" y="2094"/>
                    <a:pt x="218" y="2093"/>
                  </a:cubicBezTo>
                  <a:lnTo>
                    <a:pt x="218" y="2093"/>
                  </a:lnTo>
                  <a:cubicBezTo>
                    <a:pt x="216" y="2092"/>
                    <a:pt x="214" y="2092"/>
                    <a:pt x="211" y="2091"/>
                  </a:cubicBezTo>
                  <a:cubicBezTo>
                    <a:pt x="208" y="2091"/>
                    <a:pt x="205" y="2091"/>
                    <a:pt x="201" y="2090"/>
                  </a:cubicBezTo>
                  <a:cubicBezTo>
                    <a:pt x="198" y="2090"/>
                    <a:pt x="195" y="2090"/>
                    <a:pt x="190" y="2089"/>
                  </a:cubicBezTo>
                  <a:lnTo>
                    <a:pt x="45" y="2078"/>
                  </a:lnTo>
                  <a:cubicBezTo>
                    <a:pt x="41" y="2078"/>
                    <a:pt x="36" y="2078"/>
                    <a:pt x="32" y="2077"/>
                  </a:cubicBezTo>
                  <a:lnTo>
                    <a:pt x="32" y="2077"/>
                  </a:lnTo>
                  <a:lnTo>
                    <a:pt x="26" y="2076"/>
                  </a:lnTo>
                  <a:lnTo>
                    <a:pt x="25" y="2083"/>
                  </a:lnTo>
                  <a:lnTo>
                    <a:pt x="25" y="2095"/>
                  </a:lnTo>
                  <a:lnTo>
                    <a:pt x="25" y="2100"/>
                  </a:lnTo>
                  <a:lnTo>
                    <a:pt x="20" y="2100"/>
                  </a:lnTo>
                  <a:lnTo>
                    <a:pt x="6" y="2098"/>
                  </a:lnTo>
                  <a:lnTo>
                    <a:pt x="1" y="2098"/>
                  </a:lnTo>
                  <a:lnTo>
                    <a:pt x="1" y="2094"/>
                  </a:lnTo>
                  <a:lnTo>
                    <a:pt x="7" y="2015"/>
                  </a:lnTo>
                  <a:cubicBezTo>
                    <a:pt x="8" y="2005"/>
                    <a:pt x="9" y="1995"/>
                    <a:pt x="11" y="1986"/>
                  </a:cubicBezTo>
                  <a:cubicBezTo>
                    <a:pt x="13" y="1977"/>
                    <a:pt x="15" y="1968"/>
                    <a:pt x="19" y="1960"/>
                  </a:cubicBezTo>
                  <a:cubicBezTo>
                    <a:pt x="22" y="1951"/>
                    <a:pt x="25" y="1944"/>
                    <a:pt x="30" y="1936"/>
                  </a:cubicBezTo>
                  <a:cubicBezTo>
                    <a:pt x="34" y="1929"/>
                    <a:pt x="39" y="1923"/>
                    <a:pt x="45" y="1917"/>
                  </a:cubicBezTo>
                  <a:cubicBezTo>
                    <a:pt x="56" y="1905"/>
                    <a:pt x="69" y="1896"/>
                    <a:pt x="85" y="1890"/>
                  </a:cubicBezTo>
                  <a:cubicBezTo>
                    <a:pt x="94" y="1888"/>
                    <a:pt x="102" y="1886"/>
                    <a:pt x="111" y="1885"/>
                  </a:cubicBezTo>
                  <a:cubicBezTo>
                    <a:pt x="121" y="1884"/>
                    <a:pt x="130" y="1884"/>
                    <a:pt x="141" y="1884"/>
                  </a:cubicBezTo>
                  <a:cubicBezTo>
                    <a:pt x="149" y="1885"/>
                    <a:pt x="157" y="1886"/>
                    <a:pt x="164" y="1888"/>
                  </a:cubicBezTo>
                  <a:cubicBezTo>
                    <a:pt x="172" y="1890"/>
                    <a:pt x="179" y="1893"/>
                    <a:pt x="186" y="1896"/>
                  </a:cubicBezTo>
                  <a:cubicBezTo>
                    <a:pt x="193" y="1899"/>
                    <a:pt x="200" y="1903"/>
                    <a:pt x="206" y="1908"/>
                  </a:cubicBezTo>
                  <a:cubicBezTo>
                    <a:pt x="212" y="1913"/>
                    <a:pt x="218" y="1918"/>
                    <a:pt x="223" y="1924"/>
                  </a:cubicBezTo>
                  <a:cubicBezTo>
                    <a:pt x="229" y="1930"/>
                    <a:pt x="233" y="1936"/>
                    <a:pt x="237" y="1944"/>
                  </a:cubicBezTo>
                  <a:cubicBezTo>
                    <a:pt x="241" y="1951"/>
                    <a:pt x="245" y="1959"/>
                    <a:pt x="247" y="1967"/>
                  </a:cubicBezTo>
                  <a:cubicBezTo>
                    <a:pt x="250" y="1976"/>
                    <a:pt x="252" y="1985"/>
                    <a:pt x="253" y="1994"/>
                  </a:cubicBezTo>
                  <a:cubicBezTo>
                    <a:pt x="254" y="2004"/>
                    <a:pt x="254" y="2014"/>
                    <a:pt x="253" y="2025"/>
                  </a:cubicBezTo>
                  <a:lnTo>
                    <a:pt x="246" y="2112"/>
                  </a:lnTo>
                  <a:lnTo>
                    <a:pt x="246" y="2116"/>
                  </a:lnTo>
                  <a:lnTo>
                    <a:pt x="241" y="2116"/>
                  </a:lnTo>
                  <a:lnTo>
                    <a:pt x="230" y="2115"/>
                  </a:lnTo>
                  <a:lnTo>
                    <a:pt x="226" y="2115"/>
                  </a:lnTo>
                  <a:lnTo>
                    <a:pt x="226" y="2111"/>
                  </a:lnTo>
                  <a:close/>
                  <a:moveTo>
                    <a:pt x="206" y="2052"/>
                  </a:moveTo>
                  <a:lnTo>
                    <a:pt x="206" y="2052"/>
                  </a:lnTo>
                  <a:lnTo>
                    <a:pt x="215" y="2053"/>
                  </a:lnTo>
                  <a:lnTo>
                    <a:pt x="215" y="2053"/>
                  </a:lnTo>
                  <a:lnTo>
                    <a:pt x="222" y="2054"/>
                  </a:lnTo>
                  <a:lnTo>
                    <a:pt x="222" y="2054"/>
                  </a:lnTo>
                  <a:cubicBezTo>
                    <a:pt x="224" y="2054"/>
                    <a:pt x="226" y="2054"/>
                    <a:pt x="228" y="2054"/>
                  </a:cubicBezTo>
                  <a:lnTo>
                    <a:pt x="228" y="2054"/>
                  </a:lnTo>
                  <a:lnTo>
                    <a:pt x="228" y="2054"/>
                  </a:lnTo>
                  <a:lnTo>
                    <a:pt x="228" y="2051"/>
                  </a:lnTo>
                  <a:lnTo>
                    <a:pt x="229" y="2043"/>
                  </a:lnTo>
                  <a:lnTo>
                    <a:pt x="230" y="2036"/>
                  </a:lnTo>
                  <a:lnTo>
                    <a:pt x="230" y="2036"/>
                  </a:lnTo>
                  <a:lnTo>
                    <a:pt x="230" y="2030"/>
                  </a:lnTo>
                  <a:lnTo>
                    <a:pt x="231" y="2024"/>
                  </a:lnTo>
                  <a:cubicBezTo>
                    <a:pt x="231" y="2017"/>
                    <a:pt x="231" y="2010"/>
                    <a:pt x="230" y="2004"/>
                  </a:cubicBezTo>
                  <a:cubicBezTo>
                    <a:pt x="230" y="1998"/>
                    <a:pt x="228" y="1992"/>
                    <a:pt x="226" y="1986"/>
                  </a:cubicBezTo>
                  <a:cubicBezTo>
                    <a:pt x="224" y="1981"/>
                    <a:pt x="221" y="1975"/>
                    <a:pt x="218" y="1970"/>
                  </a:cubicBezTo>
                  <a:cubicBezTo>
                    <a:pt x="215" y="1965"/>
                    <a:pt x="211" y="1961"/>
                    <a:pt x="207" y="1956"/>
                  </a:cubicBezTo>
                  <a:lnTo>
                    <a:pt x="207" y="1956"/>
                  </a:lnTo>
                  <a:cubicBezTo>
                    <a:pt x="203" y="1952"/>
                    <a:pt x="198" y="1948"/>
                    <a:pt x="193" y="1945"/>
                  </a:cubicBezTo>
                  <a:cubicBezTo>
                    <a:pt x="188" y="1941"/>
                    <a:pt x="182" y="1938"/>
                    <a:pt x="176" y="1936"/>
                  </a:cubicBezTo>
                  <a:cubicBezTo>
                    <a:pt x="170" y="1933"/>
                    <a:pt x="164" y="1931"/>
                    <a:pt x="157" y="1929"/>
                  </a:cubicBezTo>
                  <a:cubicBezTo>
                    <a:pt x="151" y="1928"/>
                    <a:pt x="144" y="1927"/>
                    <a:pt x="136" y="1926"/>
                  </a:cubicBezTo>
                  <a:cubicBezTo>
                    <a:pt x="126" y="1925"/>
                    <a:pt x="116" y="1925"/>
                    <a:pt x="107" y="1927"/>
                  </a:cubicBezTo>
                  <a:cubicBezTo>
                    <a:pt x="98" y="1928"/>
                    <a:pt x="90" y="1930"/>
                    <a:pt x="82" y="1933"/>
                  </a:cubicBezTo>
                  <a:cubicBezTo>
                    <a:pt x="74" y="1936"/>
                    <a:pt x="68" y="1940"/>
                    <a:pt x="61" y="1945"/>
                  </a:cubicBezTo>
                  <a:cubicBezTo>
                    <a:pt x="55" y="1950"/>
                    <a:pt x="50" y="1956"/>
                    <a:pt x="45" y="1963"/>
                  </a:cubicBezTo>
                  <a:cubicBezTo>
                    <a:pt x="40" y="1971"/>
                    <a:pt x="37" y="1979"/>
                    <a:pt x="34" y="1988"/>
                  </a:cubicBezTo>
                  <a:cubicBezTo>
                    <a:pt x="31" y="1998"/>
                    <a:pt x="29" y="2009"/>
                    <a:pt x="28" y="2020"/>
                  </a:cubicBezTo>
                  <a:cubicBezTo>
                    <a:pt x="28" y="2024"/>
                    <a:pt x="28" y="2027"/>
                    <a:pt x="29" y="2030"/>
                  </a:cubicBezTo>
                  <a:cubicBezTo>
                    <a:pt x="29" y="2032"/>
                    <a:pt x="30" y="2033"/>
                    <a:pt x="31" y="2035"/>
                  </a:cubicBezTo>
                  <a:cubicBezTo>
                    <a:pt x="32" y="2036"/>
                    <a:pt x="33" y="2037"/>
                    <a:pt x="35" y="2038"/>
                  </a:cubicBezTo>
                  <a:lnTo>
                    <a:pt x="35" y="2038"/>
                  </a:lnTo>
                  <a:cubicBezTo>
                    <a:pt x="37" y="2038"/>
                    <a:pt x="39" y="2039"/>
                    <a:pt x="42" y="2039"/>
                  </a:cubicBezTo>
                  <a:cubicBezTo>
                    <a:pt x="45" y="2040"/>
                    <a:pt x="48" y="2040"/>
                    <a:pt x="51" y="2041"/>
                  </a:cubicBezTo>
                  <a:lnTo>
                    <a:pt x="51" y="2040"/>
                  </a:lnTo>
                  <a:lnTo>
                    <a:pt x="63" y="2041"/>
                  </a:lnTo>
                  <a:lnTo>
                    <a:pt x="206" y="2052"/>
                  </a:lnTo>
                  <a:close/>
                  <a:moveTo>
                    <a:pt x="67" y="1741"/>
                  </a:moveTo>
                  <a:lnTo>
                    <a:pt x="67" y="1741"/>
                  </a:lnTo>
                  <a:cubicBezTo>
                    <a:pt x="66" y="1744"/>
                    <a:pt x="66" y="1748"/>
                    <a:pt x="67" y="1750"/>
                  </a:cubicBezTo>
                  <a:cubicBezTo>
                    <a:pt x="67" y="1752"/>
                    <a:pt x="68" y="1754"/>
                    <a:pt x="69" y="1755"/>
                  </a:cubicBezTo>
                  <a:cubicBezTo>
                    <a:pt x="70" y="1757"/>
                    <a:pt x="71" y="1758"/>
                    <a:pt x="73" y="1759"/>
                  </a:cubicBezTo>
                  <a:lnTo>
                    <a:pt x="73" y="1759"/>
                  </a:lnTo>
                  <a:cubicBezTo>
                    <a:pt x="75" y="1760"/>
                    <a:pt x="77" y="1761"/>
                    <a:pt x="79" y="1761"/>
                  </a:cubicBezTo>
                  <a:cubicBezTo>
                    <a:pt x="82" y="1762"/>
                    <a:pt x="85" y="1762"/>
                    <a:pt x="89" y="1763"/>
                  </a:cubicBezTo>
                  <a:cubicBezTo>
                    <a:pt x="93" y="1764"/>
                    <a:pt x="96" y="1764"/>
                    <a:pt x="100" y="1765"/>
                  </a:cubicBezTo>
                  <a:lnTo>
                    <a:pt x="242" y="1788"/>
                  </a:lnTo>
                  <a:lnTo>
                    <a:pt x="242" y="1788"/>
                  </a:lnTo>
                  <a:lnTo>
                    <a:pt x="250" y="1790"/>
                  </a:lnTo>
                  <a:lnTo>
                    <a:pt x="250" y="1790"/>
                  </a:lnTo>
                  <a:lnTo>
                    <a:pt x="257" y="1791"/>
                  </a:lnTo>
                  <a:lnTo>
                    <a:pt x="257" y="1791"/>
                  </a:lnTo>
                  <a:cubicBezTo>
                    <a:pt x="259" y="1791"/>
                    <a:pt x="261" y="1792"/>
                    <a:pt x="263" y="1792"/>
                  </a:cubicBezTo>
                  <a:lnTo>
                    <a:pt x="264" y="1786"/>
                  </a:lnTo>
                  <a:lnTo>
                    <a:pt x="265" y="1774"/>
                  </a:lnTo>
                  <a:lnTo>
                    <a:pt x="266" y="1769"/>
                  </a:lnTo>
                  <a:lnTo>
                    <a:pt x="270" y="1770"/>
                  </a:lnTo>
                  <a:lnTo>
                    <a:pt x="285" y="1772"/>
                  </a:lnTo>
                  <a:lnTo>
                    <a:pt x="290" y="1773"/>
                  </a:lnTo>
                  <a:lnTo>
                    <a:pt x="289" y="1778"/>
                  </a:lnTo>
                  <a:lnTo>
                    <a:pt x="276" y="1851"/>
                  </a:lnTo>
                  <a:lnTo>
                    <a:pt x="276" y="1856"/>
                  </a:lnTo>
                  <a:lnTo>
                    <a:pt x="271" y="1855"/>
                  </a:lnTo>
                  <a:lnTo>
                    <a:pt x="260" y="1853"/>
                  </a:lnTo>
                  <a:lnTo>
                    <a:pt x="256" y="1853"/>
                  </a:lnTo>
                  <a:lnTo>
                    <a:pt x="256" y="1848"/>
                  </a:lnTo>
                  <a:cubicBezTo>
                    <a:pt x="257" y="1845"/>
                    <a:pt x="257" y="1841"/>
                    <a:pt x="256" y="1839"/>
                  </a:cubicBezTo>
                  <a:cubicBezTo>
                    <a:pt x="256" y="1837"/>
                    <a:pt x="255" y="1835"/>
                    <a:pt x="254" y="1834"/>
                  </a:cubicBezTo>
                  <a:cubicBezTo>
                    <a:pt x="253" y="1832"/>
                    <a:pt x="252" y="1831"/>
                    <a:pt x="250" y="1830"/>
                  </a:cubicBezTo>
                  <a:cubicBezTo>
                    <a:pt x="248" y="1829"/>
                    <a:pt x="246" y="1828"/>
                    <a:pt x="244" y="1828"/>
                  </a:cubicBezTo>
                  <a:lnTo>
                    <a:pt x="243" y="1828"/>
                  </a:lnTo>
                  <a:cubicBezTo>
                    <a:pt x="241" y="1827"/>
                    <a:pt x="237" y="1827"/>
                    <a:pt x="234" y="1826"/>
                  </a:cubicBezTo>
                  <a:cubicBezTo>
                    <a:pt x="230" y="1825"/>
                    <a:pt x="227" y="1825"/>
                    <a:pt x="223" y="1824"/>
                  </a:cubicBezTo>
                  <a:lnTo>
                    <a:pt x="79" y="1800"/>
                  </a:lnTo>
                  <a:lnTo>
                    <a:pt x="79" y="1800"/>
                  </a:lnTo>
                  <a:lnTo>
                    <a:pt x="73" y="1799"/>
                  </a:lnTo>
                  <a:lnTo>
                    <a:pt x="72" y="1799"/>
                  </a:lnTo>
                  <a:lnTo>
                    <a:pt x="66" y="1798"/>
                  </a:lnTo>
                  <a:lnTo>
                    <a:pt x="66" y="1798"/>
                  </a:lnTo>
                  <a:lnTo>
                    <a:pt x="60" y="1796"/>
                  </a:lnTo>
                  <a:lnTo>
                    <a:pt x="59" y="1803"/>
                  </a:lnTo>
                  <a:lnTo>
                    <a:pt x="58" y="1815"/>
                  </a:lnTo>
                  <a:lnTo>
                    <a:pt x="57" y="1820"/>
                  </a:lnTo>
                  <a:lnTo>
                    <a:pt x="53" y="1819"/>
                  </a:lnTo>
                  <a:lnTo>
                    <a:pt x="38" y="1817"/>
                  </a:lnTo>
                  <a:lnTo>
                    <a:pt x="33" y="1816"/>
                  </a:lnTo>
                  <a:lnTo>
                    <a:pt x="34" y="1812"/>
                  </a:lnTo>
                  <a:lnTo>
                    <a:pt x="47" y="1738"/>
                  </a:lnTo>
                  <a:lnTo>
                    <a:pt x="48" y="1733"/>
                  </a:lnTo>
                  <a:lnTo>
                    <a:pt x="52" y="1734"/>
                  </a:lnTo>
                  <a:lnTo>
                    <a:pt x="63" y="1736"/>
                  </a:lnTo>
                  <a:lnTo>
                    <a:pt x="67" y="1736"/>
                  </a:lnTo>
                  <a:lnTo>
                    <a:pt x="67" y="1741"/>
                  </a:lnTo>
                  <a:close/>
                  <a:moveTo>
                    <a:pt x="190" y="1511"/>
                  </a:moveTo>
                  <a:lnTo>
                    <a:pt x="190" y="1511"/>
                  </a:lnTo>
                  <a:cubicBezTo>
                    <a:pt x="180" y="1510"/>
                    <a:pt x="170" y="1510"/>
                    <a:pt x="162" y="1511"/>
                  </a:cubicBezTo>
                  <a:lnTo>
                    <a:pt x="162" y="1511"/>
                  </a:lnTo>
                  <a:cubicBezTo>
                    <a:pt x="154" y="1512"/>
                    <a:pt x="146" y="1515"/>
                    <a:pt x="139" y="1519"/>
                  </a:cubicBezTo>
                  <a:lnTo>
                    <a:pt x="139" y="1519"/>
                  </a:lnTo>
                  <a:cubicBezTo>
                    <a:pt x="133" y="1523"/>
                    <a:pt x="127" y="1528"/>
                    <a:pt x="122" y="1535"/>
                  </a:cubicBezTo>
                  <a:cubicBezTo>
                    <a:pt x="118" y="1541"/>
                    <a:pt x="114" y="1549"/>
                    <a:pt x="112" y="1558"/>
                  </a:cubicBezTo>
                  <a:cubicBezTo>
                    <a:pt x="110" y="1563"/>
                    <a:pt x="109" y="1568"/>
                    <a:pt x="109" y="1574"/>
                  </a:cubicBezTo>
                  <a:cubicBezTo>
                    <a:pt x="109" y="1579"/>
                    <a:pt x="109" y="1584"/>
                    <a:pt x="110" y="1589"/>
                  </a:cubicBezTo>
                  <a:cubicBezTo>
                    <a:pt x="111" y="1595"/>
                    <a:pt x="113" y="1600"/>
                    <a:pt x="115" y="1605"/>
                  </a:cubicBezTo>
                  <a:cubicBezTo>
                    <a:pt x="117" y="1610"/>
                    <a:pt x="120" y="1615"/>
                    <a:pt x="123" y="1619"/>
                  </a:cubicBezTo>
                  <a:cubicBezTo>
                    <a:pt x="127" y="1624"/>
                    <a:pt x="131" y="1629"/>
                    <a:pt x="135" y="1633"/>
                  </a:cubicBezTo>
                  <a:cubicBezTo>
                    <a:pt x="139" y="1637"/>
                    <a:pt x="144" y="1641"/>
                    <a:pt x="150" y="1645"/>
                  </a:cubicBezTo>
                  <a:cubicBezTo>
                    <a:pt x="161" y="1652"/>
                    <a:pt x="175" y="1658"/>
                    <a:pt x="190" y="1662"/>
                  </a:cubicBezTo>
                  <a:cubicBezTo>
                    <a:pt x="200" y="1665"/>
                    <a:pt x="210" y="1667"/>
                    <a:pt x="219" y="1667"/>
                  </a:cubicBezTo>
                  <a:cubicBezTo>
                    <a:pt x="228" y="1668"/>
                    <a:pt x="237" y="1667"/>
                    <a:pt x="245" y="1665"/>
                  </a:cubicBezTo>
                  <a:cubicBezTo>
                    <a:pt x="254" y="1664"/>
                    <a:pt x="262" y="1661"/>
                    <a:pt x="269" y="1658"/>
                  </a:cubicBezTo>
                  <a:cubicBezTo>
                    <a:pt x="276" y="1654"/>
                    <a:pt x="283" y="1650"/>
                    <a:pt x="288" y="1645"/>
                  </a:cubicBezTo>
                  <a:cubicBezTo>
                    <a:pt x="294" y="1640"/>
                    <a:pt x="299" y="1634"/>
                    <a:pt x="303" y="1628"/>
                  </a:cubicBezTo>
                  <a:cubicBezTo>
                    <a:pt x="307" y="1622"/>
                    <a:pt x="310" y="1615"/>
                    <a:pt x="312" y="1607"/>
                  </a:cubicBezTo>
                  <a:cubicBezTo>
                    <a:pt x="314" y="1601"/>
                    <a:pt x="315" y="1594"/>
                    <a:pt x="315" y="1587"/>
                  </a:cubicBezTo>
                  <a:cubicBezTo>
                    <a:pt x="316" y="1580"/>
                    <a:pt x="315" y="1573"/>
                    <a:pt x="314" y="1566"/>
                  </a:cubicBezTo>
                  <a:cubicBezTo>
                    <a:pt x="313" y="1558"/>
                    <a:pt x="310" y="1552"/>
                    <a:pt x="307" y="1545"/>
                  </a:cubicBezTo>
                  <a:cubicBezTo>
                    <a:pt x="305" y="1539"/>
                    <a:pt x="301" y="1533"/>
                    <a:pt x="296" y="1527"/>
                  </a:cubicBezTo>
                  <a:lnTo>
                    <a:pt x="293" y="1523"/>
                  </a:lnTo>
                  <a:lnTo>
                    <a:pt x="297" y="1521"/>
                  </a:lnTo>
                  <a:lnTo>
                    <a:pt x="306" y="1514"/>
                  </a:lnTo>
                  <a:lnTo>
                    <a:pt x="310" y="1512"/>
                  </a:lnTo>
                  <a:lnTo>
                    <a:pt x="312" y="1515"/>
                  </a:lnTo>
                  <a:cubicBezTo>
                    <a:pt x="318" y="1521"/>
                    <a:pt x="322" y="1528"/>
                    <a:pt x="326" y="1535"/>
                  </a:cubicBezTo>
                  <a:cubicBezTo>
                    <a:pt x="330" y="1541"/>
                    <a:pt x="332" y="1548"/>
                    <a:pt x="334" y="1554"/>
                  </a:cubicBezTo>
                  <a:cubicBezTo>
                    <a:pt x="337" y="1561"/>
                    <a:pt x="338" y="1567"/>
                    <a:pt x="339" y="1573"/>
                  </a:cubicBezTo>
                  <a:cubicBezTo>
                    <a:pt x="340" y="1580"/>
                    <a:pt x="340" y="1586"/>
                    <a:pt x="340" y="1592"/>
                  </a:cubicBezTo>
                  <a:cubicBezTo>
                    <a:pt x="340" y="1597"/>
                    <a:pt x="339" y="1603"/>
                    <a:pt x="339" y="1608"/>
                  </a:cubicBezTo>
                  <a:lnTo>
                    <a:pt x="339" y="1608"/>
                  </a:lnTo>
                  <a:cubicBezTo>
                    <a:pt x="338" y="1613"/>
                    <a:pt x="337" y="1618"/>
                    <a:pt x="336" y="1623"/>
                  </a:cubicBezTo>
                  <a:cubicBezTo>
                    <a:pt x="333" y="1631"/>
                    <a:pt x="330" y="1639"/>
                    <a:pt x="327" y="1646"/>
                  </a:cubicBezTo>
                  <a:cubicBezTo>
                    <a:pt x="323" y="1653"/>
                    <a:pt x="319" y="1660"/>
                    <a:pt x="314" y="1666"/>
                  </a:cubicBezTo>
                  <a:cubicBezTo>
                    <a:pt x="309" y="1672"/>
                    <a:pt x="303" y="1678"/>
                    <a:pt x="297" y="1683"/>
                  </a:cubicBezTo>
                  <a:lnTo>
                    <a:pt x="297" y="1683"/>
                  </a:lnTo>
                  <a:cubicBezTo>
                    <a:pt x="291" y="1688"/>
                    <a:pt x="285" y="1692"/>
                    <a:pt x="278" y="1695"/>
                  </a:cubicBezTo>
                  <a:lnTo>
                    <a:pt x="278" y="1695"/>
                  </a:lnTo>
                  <a:cubicBezTo>
                    <a:pt x="271" y="1699"/>
                    <a:pt x="264" y="1702"/>
                    <a:pt x="256" y="1704"/>
                  </a:cubicBezTo>
                  <a:cubicBezTo>
                    <a:pt x="249" y="1706"/>
                    <a:pt x="241" y="1708"/>
                    <a:pt x="233" y="1708"/>
                  </a:cubicBezTo>
                  <a:cubicBezTo>
                    <a:pt x="225" y="1709"/>
                    <a:pt x="217" y="1709"/>
                    <a:pt x="209" y="1708"/>
                  </a:cubicBezTo>
                  <a:cubicBezTo>
                    <a:pt x="201" y="1708"/>
                    <a:pt x="192" y="1706"/>
                    <a:pt x="184" y="1704"/>
                  </a:cubicBezTo>
                  <a:cubicBezTo>
                    <a:pt x="176" y="1702"/>
                    <a:pt x="168" y="1699"/>
                    <a:pt x="161" y="1696"/>
                  </a:cubicBezTo>
                  <a:cubicBezTo>
                    <a:pt x="154" y="1693"/>
                    <a:pt x="147" y="1689"/>
                    <a:pt x="140" y="1684"/>
                  </a:cubicBezTo>
                  <a:cubicBezTo>
                    <a:pt x="133" y="1680"/>
                    <a:pt x="126" y="1675"/>
                    <a:pt x="121" y="1670"/>
                  </a:cubicBezTo>
                  <a:cubicBezTo>
                    <a:pt x="115" y="1664"/>
                    <a:pt x="110" y="1658"/>
                    <a:pt x="105" y="1652"/>
                  </a:cubicBezTo>
                  <a:cubicBezTo>
                    <a:pt x="100" y="1645"/>
                    <a:pt x="96" y="1638"/>
                    <a:pt x="93" y="1631"/>
                  </a:cubicBezTo>
                  <a:cubicBezTo>
                    <a:pt x="90" y="1624"/>
                    <a:pt x="87" y="1616"/>
                    <a:pt x="86" y="1608"/>
                  </a:cubicBezTo>
                  <a:cubicBezTo>
                    <a:pt x="84" y="1599"/>
                    <a:pt x="84" y="1591"/>
                    <a:pt x="84" y="1582"/>
                  </a:cubicBezTo>
                  <a:cubicBezTo>
                    <a:pt x="85" y="1573"/>
                    <a:pt x="86" y="1563"/>
                    <a:pt x="89" y="1554"/>
                  </a:cubicBezTo>
                  <a:cubicBezTo>
                    <a:pt x="91" y="1548"/>
                    <a:pt x="93" y="1542"/>
                    <a:pt x="95" y="1536"/>
                  </a:cubicBezTo>
                  <a:cubicBezTo>
                    <a:pt x="98" y="1530"/>
                    <a:pt x="101" y="1525"/>
                    <a:pt x="104" y="1520"/>
                  </a:cubicBezTo>
                  <a:lnTo>
                    <a:pt x="104" y="1520"/>
                  </a:lnTo>
                  <a:cubicBezTo>
                    <a:pt x="107" y="1515"/>
                    <a:pt x="111" y="1510"/>
                    <a:pt x="115" y="1505"/>
                  </a:cubicBezTo>
                  <a:cubicBezTo>
                    <a:pt x="117" y="1503"/>
                    <a:pt x="119" y="1501"/>
                    <a:pt x="121" y="1498"/>
                  </a:cubicBezTo>
                  <a:lnTo>
                    <a:pt x="112" y="1497"/>
                  </a:lnTo>
                  <a:lnTo>
                    <a:pt x="107" y="1496"/>
                  </a:lnTo>
                  <a:lnTo>
                    <a:pt x="109" y="1491"/>
                  </a:lnTo>
                  <a:lnTo>
                    <a:pt x="114" y="1474"/>
                  </a:lnTo>
                  <a:lnTo>
                    <a:pt x="115" y="1469"/>
                  </a:lnTo>
                  <a:lnTo>
                    <a:pt x="119" y="1471"/>
                  </a:lnTo>
                  <a:lnTo>
                    <a:pt x="195" y="1491"/>
                  </a:lnTo>
                  <a:lnTo>
                    <a:pt x="199" y="1492"/>
                  </a:lnTo>
                  <a:lnTo>
                    <a:pt x="198" y="1497"/>
                  </a:lnTo>
                  <a:lnTo>
                    <a:pt x="195" y="1508"/>
                  </a:lnTo>
                  <a:lnTo>
                    <a:pt x="194" y="1512"/>
                  </a:lnTo>
                  <a:lnTo>
                    <a:pt x="190" y="1511"/>
                  </a:lnTo>
                  <a:close/>
                  <a:moveTo>
                    <a:pt x="359" y="1512"/>
                  </a:moveTo>
                  <a:lnTo>
                    <a:pt x="359" y="1512"/>
                  </a:lnTo>
                  <a:lnTo>
                    <a:pt x="363" y="1514"/>
                  </a:lnTo>
                  <a:lnTo>
                    <a:pt x="365" y="1510"/>
                  </a:lnTo>
                  <a:lnTo>
                    <a:pt x="392" y="1453"/>
                  </a:lnTo>
                  <a:lnTo>
                    <a:pt x="393" y="1449"/>
                  </a:lnTo>
                  <a:lnTo>
                    <a:pt x="389" y="1447"/>
                  </a:lnTo>
                  <a:lnTo>
                    <a:pt x="376" y="1441"/>
                  </a:lnTo>
                  <a:lnTo>
                    <a:pt x="371" y="1439"/>
                  </a:lnTo>
                  <a:lnTo>
                    <a:pt x="370" y="1444"/>
                  </a:lnTo>
                  <a:lnTo>
                    <a:pt x="365" y="1456"/>
                  </a:lnTo>
                  <a:lnTo>
                    <a:pt x="363" y="1461"/>
                  </a:lnTo>
                  <a:lnTo>
                    <a:pt x="360" y="1458"/>
                  </a:lnTo>
                  <a:cubicBezTo>
                    <a:pt x="358" y="1457"/>
                    <a:pt x="357" y="1456"/>
                    <a:pt x="355" y="1454"/>
                  </a:cubicBezTo>
                  <a:cubicBezTo>
                    <a:pt x="354" y="1452"/>
                    <a:pt x="352" y="1451"/>
                    <a:pt x="349" y="1449"/>
                  </a:cubicBezTo>
                  <a:lnTo>
                    <a:pt x="324" y="1426"/>
                  </a:lnTo>
                  <a:lnTo>
                    <a:pt x="356" y="1352"/>
                  </a:lnTo>
                  <a:lnTo>
                    <a:pt x="387" y="1355"/>
                  </a:lnTo>
                  <a:lnTo>
                    <a:pt x="387" y="1355"/>
                  </a:lnTo>
                  <a:cubicBezTo>
                    <a:pt x="389" y="1355"/>
                    <a:pt x="391" y="1355"/>
                    <a:pt x="393" y="1355"/>
                  </a:cubicBezTo>
                  <a:cubicBezTo>
                    <a:pt x="395" y="1356"/>
                    <a:pt x="397" y="1356"/>
                    <a:pt x="400" y="1357"/>
                  </a:cubicBezTo>
                  <a:lnTo>
                    <a:pt x="400" y="1357"/>
                  </a:lnTo>
                  <a:cubicBezTo>
                    <a:pt x="401" y="1357"/>
                    <a:pt x="403" y="1358"/>
                    <a:pt x="404" y="1359"/>
                  </a:cubicBezTo>
                  <a:cubicBezTo>
                    <a:pt x="406" y="1360"/>
                    <a:pt x="407" y="1361"/>
                    <a:pt x="407" y="1363"/>
                  </a:cubicBezTo>
                  <a:lnTo>
                    <a:pt x="407" y="1363"/>
                  </a:lnTo>
                  <a:cubicBezTo>
                    <a:pt x="408" y="1364"/>
                    <a:pt x="408" y="1365"/>
                    <a:pt x="408" y="1367"/>
                  </a:cubicBezTo>
                  <a:cubicBezTo>
                    <a:pt x="408" y="1370"/>
                    <a:pt x="407" y="1373"/>
                    <a:pt x="405" y="1376"/>
                  </a:cubicBezTo>
                  <a:lnTo>
                    <a:pt x="403" y="1380"/>
                  </a:lnTo>
                  <a:lnTo>
                    <a:pt x="408" y="1382"/>
                  </a:lnTo>
                  <a:lnTo>
                    <a:pt x="418" y="1387"/>
                  </a:lnTo>
                  <a:lnTo>
                    <a:pt x="422" y="1389"/>
                  </a:lnTo>
                  <a:lnTo>
                    <a:pt x="424" y="1385"/>
                  </a:lnTo>
                  <a:lnTo>
                    <a:pt x="456" y="1315"/>
                  </a:lnTo>
                  <a:lnTo>
                    <a:pt x="458" y="1311"/>
                  </a:lnTo>
                  <a:lnTo>
                    <a:pt x="454" y="1309"/>
                  </a:lnTo>
                  <a:lnTo>
                    <a:pt x="440" y="1303"/>
                  </a:lnTo>
                  <a:lnTo>
                    <a:pt x="436" y="1301"/>
                  </a:lnTo>
                  <a:lnTo>
                    <a:pt x="434" y="1305"/>
                  </a:lnTo>
                  <a:lnTo>
                    <a:pt x="430" y="1316"/>
                  </a:lnTo>
                  <a:lnTo>
                    <a:pt x="428" y="1322"/>
                  </a:lnTo>
                  <a:cubicBezTo>
                    <a:pt x="426" y="1322"/>
                    <a:pt x="425" y="1321"/>
                    <a:pt x="423" y="1321"/>
                  </a:cubicBezTo>
                  <a:cubicBezTo>
                    <a:pt x="420" y="1320"/>
                    <a:pt x="416" y="1319"/>
                    <a:pt x="412" y="1318"/>
                  </a:cubicBezTo>
                  <a:cubicBezTo>
                    <a:pt x="409" y="1318"/>
                    <a:pt x="405" y="1317"/>
                    <a:pt x="402" y="1317"/>
                  </a:cubicBezTo>
                  <a:cubicBezTo>
                    <a:pt x="398" y="1317"/>
                    <a:pt x="395" y="1316"/>
                    <a:pt x="393" y="1316"/>
                  </a:cubicBezTo>
                  <a:lnTo>
                    <a:pt x="393" y="1316"/>
                  </a:lnTo>
                  <a:lnTo>
                    <a:pt x="187" y="1305"/>
                  </a:lnTo>
                  <a:lnTo>
                    <a:pt x="184" y="1304"/>
                  </a:lnTo>
                  <a:lnTo>
                    <a:pt x="182" y="1307"/>
                  </a:lnTo>
                  <a:lnTo>
                    <a:pt x="179" y="1314"/>
                  </a:lnTo>
                  <a:lnTo>
                    <a:pt x="178" y="1317"/>
                  </a:lnTo>
                  <a:lnTo>
                    <a:pt x="180" y="1320"/>
                  </a:lnTo>
                  <a:lnTo>
                    <a:pt x="323" y="1460"/>
                  </a:lnTo>
                  <a:lnTo>
                    <a:pt x="339" y="1476"/>
                  </a:lnTo>
                  <a:cubicBezTo>
                    <a:pt x="344" y="1481"/>
                    <a:pt x="347" y="1485"/>
                    <a:pt x="348" y="1489"/>
                  </a:cubicBezTo>
                  <a:cubicBezTo>
                    <a:pt x="349" y="1491"/>
                    <a:pt x="349" y="1492"/>
                    <a:pt x="349" y="1494"/>
                  </a:cubicBezTo>
                  <a:cubicBezTo>
                    <a:pt x="349" y="1497"/>
                    <a:pt x="348" y="1499"/>
                    <a:pt x="347" y="1502"/>
                  </a:cubicBezTo>
                  <a:lnTo>
                    <a:pt x="345" y="1506"/>
                  </a:lnTo>
                  <a:lnTo>
                    <a:pt x="349" y="1508"/>
                  </a:lnTo>
                  <a:lnTo>
                    <a:pt x="359" y="1512"/>
                  </a:lnTo>
                  <a:close/>
                  <a:moveTo>
                    <a:pt x="306" y="1409"/>
                  </a:moveTo>
                  <a:lnTo>
                    <a:pt x="306" y="1409"/>
                  </a:lnTo>
                  <a:lnTo>
                    <a:pt x="259" y="1364"/>
                  </a:lnTo>
                  <a:lnTo>
                    <a:pt x="245" y="1349"/>
                  </a:lnTo>
                  <a:lnTo>
                    <a:pt x="239" y="1343"/>
                  </a:lnTo>
                  <a:lnTo>
                    <a:pt x="249" y="1344"/>
                  </a:lnTo>
                  <a:lnTo>
                    <a:pt x="260" y="1345"/>
                  </a:lnTo>
                  <a:lnTo>
                    <a:pt x="271" y="1346"/>
                  </a:lnTo>
                  <a:lnTo>
                    <a:pt x="271" y="1346"/>
                  </a:lnTo>
                  <a:lnTo>
                    <a:pt x="333" y="1351"/>
                  </a:lnTo>
                  <a:lnTo>
                    <a:pt x="306" y="1409"/>
                  </a:lnTo>
                  <a:close/>
                  <a:moveTo>
                    <a:pt x="408" y="1062"/>
                  </a:moveTo>
                  <a:lnTo>
                    <a:pt x="408" y="1062"/>
                  </a:lnTo>
                  <a:cubicBezTo>
                    <a:pt x="402" y="1059"/>
                    <a:pt x="397" y="1056"/>
                    <a:pt x="392" y="1054"/>
                  </a:cubicBezTo>
                  <a:cubicBezTo>
                    <a:pt x="387" y="1052"/>
                    <a:pt x="383" y="1051"/>
                    <a:pt x="378" y="1050"/>
                  </a:cubicBezTo>
                  <a:cubicBezTo>
                    <a:pt x="375" y="1049"/>
                    <a:pt x="371" y="1048"/>
                    <a:pt x="367" y="1048"/>
                  </a:cubicBezTo>
                  <a:cubicBezTo>
                    <a:pt x="364" y="1048"/>
                    <a:pt x="361" y="1049"/>
                    <a:pt x="358" y="1050"/>
                  </a:cubicBezTo>
                  <a:cubicBezTo>
                    <a:pt x="355" y="1052"/>
                    <a:pt x="352" y="1054"/>
                    <a:pt x="349" y="1057"/>
                  </a:cubicBezTo>
                  <a:cubicBezTo>
                    <a:pt x="346" y="1060"/>
                    <a:pt x="344" y="1064"/>
                    <a:pt x="341" y="1068"/>
                  </a:cubicBezTo>
                  <a:lnTo>
                    <a:pt x="341" y="1068"/>
                  </a:lnTo>
                  <a:lnTo>
                    <a:pt x="329" y="1089"/>
                  </a:lnTo>
                  <a:lnTo>
                    <a:pt x="483" y="1179"/>
                  </a:lnTo>
                  <a:lnTo>
                    <a:pt x="483" y="1179"/>
                  </a:lnTo>
                  <a:lnTo>
                    <a:pt x="490" y="1183"/>
                  </a:lnTo>
                  <a:lnTo>
                    <a:pt x="490" y="1183"/>
                  </a:lnTo>
                  <a:lnTo>
                    <a:pt x="497" y="1187"/>
                  </a:lnTo>
                  <a:lnTo>
                    <a:pt x="497" y="1187"/>
                  </a:lnTo>
                  <a:cubicBezTo>
                    <a:pt x="498" y="1188"/>
                    <a:pt x="500" y="1189"/>
                    <a:pt x="502" y="1190"/>
                  </a:cubicBezTo>
                  <a:lnTo>
                    <a:pt x="506" y="1183"/>
                  </a:lnTo>
                  <a:lnTo>
                    <a:pt x="512" y="1170"/>
                  </a:lnTo>
                  <a:lnTo>
                    <a:pt x="514" y="1166"/>
                  </a:lnTo>
                  <a:lnTo>
                    <a:pt x="519" y="1169"/>
                  </a:lnTo>
                  <a:lnTo>
                    <a:pt x="531" y="1176"/>
                  </a:lnTo>
                  <a:lnTo>
                    <a:pt x="535" y="1178"/>
                  </a:lnTo>
                  <a:lnTo>
                    <a:pt x="533" y="1182"/>
                  </a:lnTo>
                  <a:lnTo>
                    <a:pt x="493" y="1250"/>
                  </a:lnTo>
                  <a:lnTo>
                    <a:pt x="490" y="1254"/>
                  </a:lnTo>
                  <a:lnTo>
                    <a:pt x="486" y="1251"/>
                  </a:lnTo>
                  <a:lnTo>
                    <a:pt x="477" y="1246"/>
                  </a:lnTo>
                  <a:lnTo>
                    <a:pt x="473" y="1244"/>
                  </a:lnTo>
                  <a:lnTo>
                    <a:pt x="475" y="1240"/>
                  </a:lnTo>
                  <a:cubicBezTo>
                    <a:pt x="477" y="1236"/>
                    <a:pt x="478" y="1233"/>
                    <a:pt x="479" y="1231"/>
                  </a:cubicBezTo>
                  <a:cubicBezTo>
                    <a:pt x="479" y="1229"/>
                    <a:pt x="479" y="1227"/>
                    <a:pt x="478" y="1225"/>
                  </a:cubicBezTo>
                  <a:cubicBezTo>
                    <a:pt x="478" y="1224"/>
                    <a:pt x="477" y="1222"/>
                    <a:pt x="476" y="1221"/>
                  </a:cubicBezTo>
                  <a:cubicBezTo>
                    <a:pt x="474" y="1219"/>
                    <a:pt x="472" y="1218"/>
                    <a:pt x="470" y="1216"/>
                  </a:cubicBezTo>
                  <a:lnTo>
                    <a:pt x="470" y="1216"/>
                  </a:lnTo>
                  <a:cubicBezTo>
                    <a:pt x="468" y="1215"/>
                    <a:pt x="465" y="1213"/>
                    <a:pt x="462" y="1211"/>
                  </a:cubicBezTo>
                  <a:cubicBezTo>
                    <a:pt x="459" y="1209"/>
                    <a:pt x="456" y="1207"/>
                    <a:pt x="453" y="1205"/>
                  </a:cubicBezTo>
                  <a:lnTo>
                    <a:pt x="309" y="1122"/>
                  </a:lnTo>
                  <a:lnTo>
                    <a:pt x="294" y="1147"/>
                  </a:lnTo>
                  <a:lnTo>
                    <a:pt x="294" y="1147"/>
                  </a:lnTo>
                  <a:cubicBezTo>
                    <a:pt x="291" y="1153"/>
                    <a:pt x="289" y="1158"/>
                    <a:pt x="289" y="1163"/>
                  </a:cubicBezTo>
                  <a:cubicBezTo>
                    <a:pt x="288" y="1167"/>
                    <a:pt x="289" y="1172"/>
                    <a:pt x="291" y="1176"/>
                  </a:cubicBezTo>
                  <a:cubicBezTo>
                    <a:pt x="294" y="1180"/>
                    <a:pt x="298" y="1184"/>
                    <a:pt x="303" y="1189"/>
                  </a:cubicBezTo>
                  <a:lnTo>
                    <a:pt x="303" y="1189"/>
                  </a:lnTo>
                  <a:cubicBezTo>
                    <a:pt x="308" y="1194"/>
                    <a:pt x="315" y="1199"/>
                    <a:pt x="323" y="1203"/>
                  </a:cubicBezTo>
                  <a:lnTo>
                    <a:pt x="327" y="1206"/>
                  </a:lnTo>
                  <a:lnTo>
                    <a:pt x="325" y="1210"/>
                  </a:lnTo>
                  <a:lnTo>
                    <a:pt x="319" y="1220"/>
                  </a:lnTo>
                  <a:lnTo>
                    <a:pt x="316" y="1224"/>
                  </a:lnTo>
                  <a:lnTo>
                    <a:pt x="312" y="1222"/>
                  </a:lnTo>
                  <a:lnTo>
                    <a:pt x="252" y="1184"/>
                  </a:lnTo>
                  <a:lnTo>
                    <a:pt x="248" y="1182"/>
                  </a:lnTo>
                  <a:lnTo>
                    <a:pt x="250" y="1178"/>
                  </a:lnTo>
                  <a:lnTo>
                    <a:pt x="350" y="1011"/>
                  </a:lnTo>
                  <a:lnTo>
                    <a:pt x="353" y="1007"/>
                  </a:lnTo>
                  <a:lnTo>
                    <a:pt x="357" y="1009"/>
                  </a:lnTo>
                  <a:lnTo>
                    <a:pt x="419" y="1043"/>
                  </a:lnTo>
                  <a:lnTo>
                    <a:pt x="423" y="1046"/>
                  </a:lnTo>
                  <a:lnTo>
                    <a:pt x="421" y="1050"/>
                  </a:lnTo>
                  <a:lnTo>
                    <a:pt x="414" y="1061"/>
                  </a:lnTo>
                  <a:lnTo>
                    <a:pt x="412" y="1064"/>
                  </a:lnTo>
                  <a:lnTo>
                    <a:pt x="408" y="1062"/>
                  </a:lnTo>
                  <a:close/>
                  <a:moveTo>
                    <a:pt x="450" y="903"/>
                  </a:moveTo>
                  <a:lnTo>
                    <a:pt x="450" y="903"/>
                  </a:lnTo>
                  <a:lnTo>
                    <a:pt x="453" y="899"/>
                  </a:lnTo>
                  <a:lnTo>
                    <a:pt x="449" y="896"/>
                  </a:lnTo>
                  <a:lnTo>
                    <a:pt x="440" y="889"/>
                  </a:lnTo>
                  <a:lnTo>
                    <a:pt x="437" y="886"/>
                  </a:lnTo>
                  <a:lnTo>
                    <a:pt x="434" y="890"/>
                  </a:lnTo>
                  <a:lnTo>
                    <a:pt x="387" y="948"/>
                  </a:lnTo>
                  <a:lnTo>
                    <a:pt x="384" y="952"/>
                  </a:lnTo>
                  <a:lnTo>
                    <a:pt x="387" y="955"/>
                  </a:lnTo>
                  <a:lnTo>
                    <a:pt x="399" y="964"/>
                  </a:lnTo>
                  <a:lnTo>
                    <a:pt x="402" y="967"/>
                  </a:lnTo>
                  <a:lnTo>
                    <a:pt x="405" y="963"/>
                  </a:lnTo>
                  <a:lnTo>
                    <a:pt x="409" y="958"/>
                  </a:lnTo>
                  <a:lnTo>
                    <a:pt x="412" y="953"/>
                  </a:lnTo>
                  <a:lnTo>
                    <a:pt x="416" y="948"/>
                  </a:lnTo>
                  <a:lnTo>
                    <a:pt x="416" y="948"/>
                  </a:lnTo>
                  <a:lnTo>
                    <a:pt x="417" y="947"/>
                  </a:lnTo>
                  <a:lnTo>
                    <a:pt x="419" y="949"/>
                  </a:lnTo>
                  <a:lnTo>
                    <a:pt x="419" y="949"/>
                  </a:lnTo>
                  <a:lnTo>
                    <a:pt x="427" y="956"/>
                  </a:lnTo>
                  <a:lnTo>
                    <a:pt x="427" y="956"/>
                  </a:lnTo>
                  <a:lnTo>
                    <a:pt x="435" y="963"/>
                  </a:lnTo>
                  <a:lnTo>
                    <a:pt x="435" y="963"/>
                  </a:lnTo>
                  <a:lnTo>
                    <a:pt x="443" y="969"/>
                  </a:lnTo>
                  <a:lnTo>
                    <a:pt x="443" y="969"/>
                  </a:lnTo>
                  <a:lnTo>
                    <a:pt x="496" y="1012"/>
                  </a:lnTo>
                  <a:cubicBezTo>
                    <a:pt x="505" y="1018"/>
                    <a:pt x="513" y="1024"/>
                    <a:pt x="520" y="1029"/>
                  </a:cubicBezTo>
                  <a:cubicBezTo>
                    <a:pt x="528" y="1034"/>
                    <a:pt x="535" y="1038"/>
                    <a:pt x="542" y="1042"/>
                  </a:cubicBezTo>
                  <a:lnTo>
                    <a:pt x="542" y="1042"/>
                  </a:lnTo>
                  <a:cubicBezTo>
                    <a:pt x="550" y="1045"/>
                    <a:pt x="556" y="1048"/>
                    <a:pt x="563" y="1050"/>
                  </a:cubicBezTo>
                  <a:cubicBezTo>
                    <a:pt x="570" y="1052"/>
                    <a:pt x="577" y="1053"/>
                    <a:pt x="583" y="1053"/>
                  </a:cubicBezTo>
                  <a:cubicBezTo>
                    <a:pt x="590" y="1054"/>
                    <a:pt x="596" y="1053"/>
                    <a:pt x="603" y="1051"/>
                  </a:cubicBezTo>
                  <a:lnTo>
                    <a:pt x="603" y="1051"/>
                  </a:lnTo>
                  <a:cubicBezTo>
                    <a:pt x="609" y="1050"/>
                    <a:pt x="615" y="1047"/>
                    <a:pt x="621" y="1044"/>
                  </a:cubicBezTo>
                  <a:cubicBezTo>
                    <a:pt x="627" y="1040"/>
                    <a:pt x="633" y="1036"/>
                    <a:pt x="639" y="1031"/>
                  </a:cubicBezTo>
                  <a:cubicBezTo>
                    <a:pt x="645" y="1025"/>
                    <a:pt x="651" y="1019"/>
                    <a:pt x="656" y="1012"/>
                  </a:cubicBezTo>
                  <a:cubicBezTo>
                    <a:pt x="662" y="1005"/>
                    <a:pt x="666" y="998"/>
                    <a:pt x="670" y="992"/>
                  </a:cubicBezTo>
                  <a:cubicBezTo>
                    <a:pt x="673" y="985"/>
                    <a:pt x="676" y="978"/>
                    <a:pt x="677" y="972"/>
                  </a:cubicBezTo>
                  <a:cubicBezTo>
                    <a:pt x="678" y="965"/>
                    <a:pt x="679" y="958"/>
                    <a:pt x="679" y="952"/>
                  </a:cubicBezTo>
                  <a:cubicBezTo>
                    <a:pt x="678" y="945"/>
                    <a:pt x="677" y="939"/>
                    <a:pt x="675" y="933"/>
                  </a:cubicBezTo>
                  <a:cubicBezTo>
                    <a:pt x="673" y="926"/>
                    <a:pt x="671" y="920"/>
                    <a:pt x="668" y="915"/>
                  </a:cubicBezTo>
                  <a:cubicBezTo>
                    <a:pt x="665" y="909"/>
                    <a:pt x="661" y="903"/>
                    <a:pt x="656" y="897"/>
                  </a:cubicBezTo>
                  <a:cubicBezTo>
                    <a:pt x="652" y="892"/>
                    <a:pt x="647" y="887"/>
                    <a:pt x="642" y="882"/>
                  </a:cubicBezTo>
                  <a:lnTo>
                    <a:pt x="642" y="882"/>
                  </a:lnTo>
                  <a:cubicBezTo>
                    <a:pt x="637" y="877"/>
                    <a:pt x="632" y="872"/>
                    <a:pt x="626" y="867"/>
                  </a:cubicBezTo>
                  <a:lnTo>
                    <a:pt x="565" y="819"/>
                  </a:lnTo>
                  <a:lnTo>
                    <a:pt x="557" y="811"/>
                  </a:lnTo>
                  <a:lnTo>
                    <a:pt x="549" y="805"/>
                  </a:lnTo>
                  <a:cubicBezTo>
                    <a:pt x="547" y="803"/>
                    <a:pt x="546" y="801"/>
                    <a:pt x="545" y="800"/>
                  </a:cubicBezTo>
                  <a:cubicBezTo>
                    <a:pt x="544" y="798"/>
                    <a:pt x="543" y="796"/>
                    <a:pt x="543" y="795"/>
                  </a:cubicBezTo>
                  <a:cubicBezTo>
                    <a:pt x="542" y="793"/>
                    <a:pt x="543" y="791"/>
                    <a:pt x="544" y="789"/>
                  </a:cubicBezTo>
                  <a:cubicBezTo>
                    <a:pt x="544" y="787"/>
                    <a:pt x="546" y="784"/>
                    <a:pt x="548" y="781"/>
                  </a:cubicBezTo>
                  <a:lnTo>
                    <a:pt x="551" y="778"/>
                  </a:lnTo>
                  <a:lnTo>
                    <a:pt x="548" y="775"/>
                  </a:lnTo>
                  <a:lnTo>
                    <a:pt x="539" y="768"/>
                  </a:lnTo>
                  <a:lnTo>
                    <a:pt x="535" y="765"/>
                  </a:lnTo>
                  <a:lnTo>
                    <a:pt x="532" y="769"/>
                  </a:lnTo>
                  <a:lnTo>
                    <a:pt x="493" y="817"/>
                  </a:lnTo>
                  <a:lnTo>
                    <a:pt x="490" y="821"/>
                  </a:lnTo>
                  <a:lnTo>
                    <a:pt x="494" y="823"/>
                  </a:lnTo>
                  <a:lnTo>
                    <a:pt x="506" y="833"/>
                  </a:lnTo>
                  <a:lnTo>
                    <a:pt x="509" y="836"/>
                  </a:lnTo>
                  <a:lnTo>
                    <a:pt x="512" y="832"/>
                  </a:lnTo>
                  <a:lnTo>
                    <a:pt x="519" y="822"/>
                  </a:lnTo>
                  <a:lnTo>
                    <a:pt x="523" y="816"/>
                  </a:lnTo>
                  <a:lnTo>
                    <a:pt x="528" y="821"/>
                  </a:lnTo>
                  <a:lnTo>
                    <a:pt x="528" y="821"/>
                  </a:lnTo>
                  <a:lnTo>
                    <a:pt x="533" y="825"/>
                  </a:lnTo>
                  <a:lnTo>
                    <a:pt x="533" y="825"/>
                  </a:lnTo>
                  <a:lnTo>
                    <a:pt x="538" y="829"/>
                  </a:lnTo>
                  <a:lnTo>
                    <a:pt x="538" y="829"/>
                  </a:lnTo>
                  <a:lnTo>
                    <a:pt x="611" y="888"/>
                  </a:lnTo>
                  <a:cubicBezTo>
                    <a:pt x="618" y="894"/>
                    <a:pt x="624" y="899"/>
                    <a:pt x="629" y="905"/>
                  </a:cubicBezTo>
                  <a:cubicBezTo>
                    <a:pt x="634" y="910"/>
                    <a:pt x="638" y="916"/>
                    <a:pt x="642" y="922"/>
                  </a:cubicBezTo>
                  <a:cubicBezTo>
                    <a:pt x="645" y="927"/>
                    <a:pt x="648" y="933"/>
                    <a:pt x="650" y="939"/>
                  </a:cubicBezTo>
                  <a:cubicBezTo>
                    <a:pt x="651" y="944"/>
                    <a:pt x="652" y="950"/>
                    <a:pt x="652" y="956"/>
                  </a:cubicBezTo>
                  <a:cubicBezTo>
                    <a:pt x="652" y="962"/>
                    <a:pt x="650" y="968"/>
                    <a:pt x="648" y="973"/>
                  </a:cubicBezTo>
                  <a:cubicBezTo>
                    <a:pt x="645" y="979"/>
                    <a:pt x="642" y="985"/>
                    <a:pt x="637" y="991"/>
                  </a:cubicBezTo>
                  <a:cubicBezTo>
                    <a:pt x="633" y="996"/>
                    <a:pt x="628" y="1001"/>
                    <a:pt x="623" y="1005"/>
                  </a:cubicBezTo>
                  <a:cubicBezTo>
                    <a:pt x="619" y="1008"/>
                    <a:pt x="614" y="1011"/>
                    <a:pt x="609" y="1013"/>
                  </a:cubicBezTo>
                  <a:cubicBezTo>
                    <a:pt x="605" y="1014"/>
                    <a:pt x="600" y="1015"/>
                    <a:pt x="595" y="1016"/>
                  </a:cubicBezTo>
                  <a:cubicBezTo>
                    <a:pt x="591" y="1016"/>
                    <a:pt x="586" y="1016"/>
                    <a:pt x="581" y="1015"/>
                  </a:cubicBezTo>
                  <a:cubicBezTo>
                    <a:pt x="576" y="1014"/>
                    <a:pt x="571" y="1012"/>
                    <a:pt x="566" y="1010"/>
                  </a:cubicBezTo>
                  <a:cubicBezTo>
                    <a:pt x="561" y="1008"/>
                    <a:pt x="557" y="1006"/>
                    <a:pt x="552" y="1003"/>
                  </a:cubicBezTo>
                  <a:cubicBezTo>
                    <a:pt x="546" y="1000"/>
                    <a:pt x="541" y="997"/>
                    <a:pt x="537" y="993"/>
                  </a:cubicBezTo>
                  <a:cubicBezTo>
                    <a:pt x="532" y="990"/>
                    <a:pt x="527" y="986"/>
                    <a:pt x="522" y="983"/>
                  </a:cubicBezTo>
                  <a:lnTo>
                    <a:pt x="456" y="930"/>
                  </a:lnTo>
                  <a:lnTo>
                    <a:pt x="456" y="930"/>
                  </a:lnTo>
                  <a:cubicBezTo>
                    <a:pt x="454" y="929"/>
                    <a:pt x="453" y="928"/>
                    <a:pt x="452" y="927"/>
                  </a:cubicBezTo>
                  <a:cubicBezTo>
                    <a:pt x="451" y="926"/>
                    <a:pt x="449" y="925"/>
                    <a:pt x="448" y="923"/>
                  </a:cubicBezTo>
                  <a:cubicBezTo>
                    <a:pt x="447" y="922"/>
                    <a:pt x="446" y="921"/>
                    <a:pt x="446" y="919"/>
                  </a:cubicBezTo>
                  <a:lnTo>
                    <a:pt x="446" y="919"/>
                  </a:lnTo>
                  <a:cubicBezTo>
                    <a:pt x="445" y="918"/>
                    <a:pt x="445" y="916"/>
                    <a:pt x="444" y="915"/>
                  </a:cubicBezTo>
                  <a:cubicBezTo>
                    <a:pt x="444" y="913"/>
                    <a:pt x="445" y="911"/>
                    <a:pt x="445" y="910"/>
                  </a:cubicBezTo>
                  <a:lnTo>
                    <a:pt x="445" y="910"/>
                  </a:lnTo>
                  <a:cubicBezTo>
                    <a:pt x="446" y="907"/>
                    <a:pt x="448" y="905"/>
                    <a:pt x="450" y="903"/>
                  </a:cubicBezTo>
                  <a:close/>
                  <a:moveTo>
                    <a:pt x="409" y="958"/>
                  </a:moveTo>
                  <a:lnTo>
                    <a:pt x="409" y="958"/>
                  </a:lnTo>
                  <a:lnTo>
                    <a:pt x="409" y="958"/>
                  </a:lnTo>
                  <a:close/>
                  <a:moveTo>
                    <a:pt x="409" y="958"/>
                  </a:moveTo>
                  <a:lnTo>
                    <a:pt x="409" y="958"/>
                  </a:lnTo>
                  <a:lnTo>
                    <a:pt x="409" y="958"/>
                  </a:lnTo>
                  <a:close/>
                  <a:moveTo>
                    <a:pt x="750" y="887"/>
                  </a:moveTo>
                  <a:lnTo>
                    <a:pt x="750" y="887"/>
                  </a:lnTo>
                  <a:lnTo>
                    <a:pt x="742" y="880"/>
                  </a:lnTo>
                  <a:lnTo>
                    <a:pt x="739" y="877"/>
                  </a:lnTo>
                  <a:lnTo>
                    <a:pt x="742" y="873"/>
                  </a:lnTo>
                  <a:cubicBezTo>
                    <a:pt x="744" y="870"/>
                    <a:pt x="746" y="868"/>
                    <a:pt x="747" y="865"/>
                  </a:cubicBezTo>
                  <a:lnTo>
                    <a:pt x="747" y="865"/>
                  </a:lnTo>
                  <a:cubicBezTo>
                    <a:pt x="748" y="863"/>
                    <a:pt x="749" y="862"/>
                    <a:pt x="749" y="860"/>
                  </a:cubicBezTo>
                  <a:cubicBezTo>
                    <a:pt x="748" y="858"/>
                    <a:pt x="748" y="857"/>
                    <a:pt x="747" y="855"/>
                  </a:cubicBezTo>
                  <a:lnTo>
                    <a:pt x="747" y="855"/>
                  </a:lnTo>
                  <a:cubicBezTo>
                    <a:pt x="746" y="853"/>
                    <a:pt x="745" y="851"/>
                    <a:pt x="743" y="849"/>
                  </a:cubicBezTo>
                  <a:cubicBezTo>
                    <a:pt x="741" y="847"/>
                    <a:pt x="738" y="845"/>
                    <a:pt x="736" y="842"/>
                  </a:cubicBezTo>
                  <a:lnTo>
                    <a:pt x="736" y="842"/>
                  </a:lnTo>
                  <a:cubicBezTo>
                    <a:pt x="734" y="840"/>
                    <a:pt x="731" y="837"/>
                    <a:pt x="728" y="835"/>
                  </a:cubicBezTo>
                  <a:lnTo>
                    <a:pt x="622" y="736"/>
                  </a:lnTo>
                  <a:cubicBezTo>
                    <a:pt x="619" y="733"/>
                    <a:pt x="616" y="730"/>
                    <a:pt x="613" y="727"/>
                  </a:cubicBezTo>
                  <a:lnTo>
                    <a:pt x="613" y="727"/>
                  </a:lnTo>
                  <a:lnTo>
                    <a:pt x="608" y="722"/>
                  </a:lnTo>
                  <a:lnTo>
                    <a:pt x="604" y="728"/>
                  </a:lnTo>
                  <a:lnTo>
                    <a:pt x="596" y="737"/>
                  </a:lnTo>
                  <a:lnTo>
                    <a:pt x="593" y="740"/>
                  </a:lnTo>
                  <a:lnTo>
                    <a:pt x="589" y="737"/>
                  </a:lnTo>
                  <a:lnTo>
                    <a:pt x="579" y="727"/>
                  </a:lnTo>
                  <a:lnTo>
                    <a:pt x="575" y="724"/>
                  </a:lnTo>
                  <a:lnTo>
                    <a:pt x="578" y="721"/>
                  </a:lnTo>
                  <a:lnTo>
                    <a:pt x="604" y="693"/>
                  </a:lnTo>
                  <a:cubicBezTo>
                    <a:pt x="609" y="688"/>
                    <a:pt x="613" y="683"/>
                    <a:pt x="617" y="679"/>
                  </a:cubicBezTo>
                  <a:cubicBezTo>
                    <a:pt x="622" y="674"/>
                    <a:pt x="627" y="669"/>
                    <a:pt x="631" y="665"/>
                  </a:cubicBezTo>
                  <a:cubicBezTo>
                    <a:pt x="639" y="657"/>
                    <a:pt x="646" y="650"/>
                    <a:pt x="654" y="645"/>
                  </a:cubicBezTo>
                  <a:cubicBezTo>
                    <a:pt x="661" y="639"/>
                    <a:pt x="668" y="635"/>
                    <a:pt x="674" y="631"/>
                  </a:cubicBezTo>
                  <a:lnTo>
                    <a:pt x="674" y="631"/>
                  </a:lnTo>
                  <a:cubicBezTo>
                    <a:pt x="681" y="628"/>
                    <a:pt x="687" y="626"/>
                    <a:pt x="694" y="624"/>
                  </a:cubicBezTo>
                  <a:cubicBezTo>
                    <a:pt x="700" y="623"/>
                    <a:pt x="706" y="623"/>
                    <a:pt x="712" y="624"/>
                  </a:cubicBezTo>
                  <a:cubicBezTo>
                    <a:pt x="718" y="624"/>
                    <a:pt x="724" y="626"/>
                    <a:pt x="729" y="629"/>
                  </a:cubicBezTo>
                  <a:cubicBezTo>
                    <a:pt x="735" y="632"/>
                    <a:pt x="740" y="635"/>
                    <a:pt x="745" y="640"/>
                  </a:cubicBezTo>
                  <a:cubicBezTo>
                    <a:pt x="748" y="643"/>
                    <a:pt x="751" y="646"/>
                    <a:pt x="754" y="650"/>
                  </a:cubicBezTo>
                  <a:lnTo>
                    <a:pt x="754" y="650"/>
                  </a:lnTo>
                  <a:cubicBezTo>
                    <a:pt x="757" y="654"/>
                    <a:pt x="759" y="658"/>
                    <a:pt x="762" y="663"/>
                  </a:cubicBezTo>
                  <a:lnTo>
                    <a:pt x="762" y="663"/>
                  </a:lnTo>
                  <a:cubicBezTo>
                    <a:pt x="764" y="668"/>
                    <a:pt x="766" y="673"/>
                    <a:pt x="767" y="678"/>
                  </a:cubicBezTo>
                  <a:cubicBezTo>
                    <a:pt x="767" y="684"/>
                    <a:pt x="768" y="689"/>
                    <a:pt x="767" y="695"/>
                  </a:cubicBezTo>
                  <a:cubicBezTo>
                    <a:pt x="766" y="702"/>
                    <a:pt x="765" y="708"/>
                    <a:pt x="762" y="715"/>
                  </a:cubicBezTo>
                  <a:cubicBezTo>
                    <a:pt x="760" y="719"/>
                    <a:pt x="758" y="724"/>
                    <a:pt x="756" y="729"/>
                  </a:cubicBezTo>
                  <a:cubicBezTo>
                    <a:pt x="759" y="729"/>
                    <a:pt x="762" y="729"/>
                    <a:pt x="765" y="729"/>
                  </a:cubicBezTo>
                  <a:lnTo>
                    <a:pt x="765" y="729"/>
                  </a:lnTo>
                  <a:lnTo>
                    <a:pt x="774" y="731"/>
                  </a:lnTo>
                  <a:lnTo>
                    <a:pt x="774" y="731"/>
                  </a:lnTo>
                  <a:lnTo>
                    <a:pt x="785" y="733"/>
                  </a:lnTo>
                  <a:lnTo>
                    <a:pt x="785" y="733"/>
                  </a:lnTo>
                  <a:lnTo>
                    <a:pt x="827" y="741"/>
                  </a:lnTo>
                  <a:cubicBezTo>
                    <a:pt x="834" y="742"/>
                    <a:pt x="841" y="743"/>
                    <a:pt x="847" y="744"/>
                  </a:cubicBezTo>
                  <a:cubicBezTo>
                    <a:pt x="849" y="744"/>
                    <a:pt x="852" y="744"/>
                    <a:pt x="855" y="744"/>
                  </a:cubicBezTo>
                  <a:lnTo>
                    <a:pt x="855" y="744"/>
                  </a:lnTo>
                  <a:cubicBezTo>
                    <a:pt x="857" y="744"/>
                    <a:pt x="860" y="744"/>
                    <a:pt x="862" y="743"/>
                  </a:cubicBezTo>
                  <a:cubicBezTo>
                    <a:pt x="864" y="742"/>
                    <a:pt x="866" y="741"/>
                    <a:pt x="868" y="740"/>
                  </a:cubicBezTo>
                  <a:cubicBezTo>
                    <a:pt x="871" y="739"/>
                    <a:pt x="873" y="737"/>
                    <a:pt x="875" y="734"/>
                  </a:cubicBezTo>
                  <a:lnTo>
                    <a:pt x="878" y="731"/>
                  </a:lnTo>
                  <a:lnTo>
                    <a:pt x="881" y="734"/>
                  </a:lnTo>
                  <a:lnTo>
                    <a:pt x="889" y="742"/>
                  </a:lnTo>
                  <a:lnTo>
                    <a:pt x="893" y="745"/>
                  </a:lnTo>
                  <a:lnTo>
                    <a:pt x="890" y="748"/>
                  </a:lnTo>
                  <a:lnTo>
                    <a:pt x="860" y="779"/>
                  </a:lnTo>
                  <a:lnTo>
                    <a:pt x="859" y="780"/>
                  </a:lnTo>
                  <a:lnTo>
                    <a:pt x="857" y="780"/>
                  </a:lnTo>
                  <a:cubicBezTo>
                    <a:pt x="848" y="781"/>
                    <a:pt x="840" y="781"/>
                    <a:pt x="833" y="780"/>
                  </a:cubicBezTo>
                  <a:cubicBezTo>
                    <a:pt x="829" y="780"/>
                    <a:pt x="825" y="779"/>
                    <a:pt x="821" y="779"/>
                  </a:cubicBezTo>
                  <a:lnTo>
                    <a:pt x="821" y="778"/>
                  </a:lnTo>
                  <a:cubicBezTo>
                    <a:pt x="817" y="778"/>
                    <a:pt x="812" y="777"/>
                    <a:pt x="808" y="776"/>
                  </a:cubicBezTo>
                  <a:lnTo>
                    <a:pt x="808" y="776"/>
                  </a:lnTo>
                  <a:lnTo>
                    <a:pt x="767" y="768"/>
                  </a:lnTo>
                  <a:lnTo>
                    <a:pt x="767" y="768"/>
                  </a:lnTo>
                  <a:lnTo>
                    <a:pt x="758" y="766"/>
                  </a:lnTo>
                  <a:lnTo>
                    <a:pt x="758" y="766"/>
                  </a:lnTo>
                  <a:lnTo>
                    <a:pt x="748" y="764"/>
                  </a:lnTo>
                  <a:cubicBezTo>
                    <a:pt x="744" y="763"/>
                    <a:pt x="741" y="763"/>
                    <a:pt x="738" y="763"/>
                  </a:cubicBezTo>
                  <a:lnTo>
                    <a:pt x="738" y="763"/>
                  </a:lnTo>
                  <a:cubicBezTo>
                    <a:pt x="735" y="762"/>
                    <a:pt x="733" y="762"/>
                    <a:pt x="731" y="763"/>
                  </a:cubicBezTo>
                  <a:lnTo>
                    <a:pt x="728" y="765"/>
                  </a:lnTo>
                  <a:lnTo>
                    <a:pt x="728" y="765"/>
                  </a:lnTo>
                  <a:lnTo>
                    <a:pt x="724" y="770"/>
                  </a:lnTo>
                  <a:lnTo>
                    <a:pt x="724" y="770"/>
                  </a:lnTo>
                  <a:lnTo>
                    <a:pt x="720" y="774"/>
                  </a:lnTo>
                  <a:lnTo>
                    <a:pt x="720" y="774"/>
                  </a:lnTo>
                  <a:lnTo>
                    <a:pt x="719" y="774"/>
                  </a:lnTo>
                  <a:lnTo>
                    <a:pt x="764" y="816"/>
                  </a:lnTo>
                  <a:lnTo>
                    <a:pt x="769" y="821"/>
                  </a:lnTo>
                  <a:lnTo>
                    <a:pt x="769" y="821"/>
                  </a:lnTo>
                  <a:lnTo>
                    <a:pt x="775" y="826"/>
                  </a:lnTo>
                  <a:lnTo>
                    <a:pt x="775" y="826"/>
                  </a:lnTo>
                  <a:cubicBezTo>
                    <a:pt x="776" y="828"/>
                    <a:pt x="778" y="829"/>
                    <a:pt x="779" y="831"/>
                  </a:cubicBezTo>
                  <a:lnTo>
                    <a:pt x="781" y="829"/>
                  </a:lnTo>
                  <a:lnTo>
                    <a:pt x="781" y="828"/>
                  </a:lnTo>
                  <a:lnTo>
                    <a:pt x="783" y="826"/>
                  </a:lnTo>
                  <a:lnTo>
                    <a:pt x="786" y="822"/>
                  </a:lnTo>
                  <a:lnTo>
                    <a:pt x="786" y="822"/>
                  </a:lnTo>
                  <a:lnTo>
                    <a:pt x="789" y="819"/>
                  </a:lnTo>
                  <a:lnTo>
                    <a:pt x="789" y="819"/>
                  </a:lnTo>
                  <a:lnTo>
                    <a:pt x="791" y="816"/>
                  </a:lnTo>
                  <a:lnTo>
                    <a:pt x="795" y="813"/>
                  </a:lnTo>
                  <a:lnTo>
                    <a:pt x="798" y="816"/>
                  </a:lnTo>
                  <a:lnTo>
                    <a:pt x="809" y="826"/>
                  </a:lnTo>
                  <a:lnTo>
                    <a:pt x="812" y="829"/>
                  </a:lnTo>
                  <a:lnTo>
                    <a:pt x="809" y="833"/>
                  </a:lnTo>
                  <a:lnTo>
                    <a:pt x="757" y="887"/>
                  </a:lnTo>
                  <a:lnTo>
                    <a:pt x="754" y="890"/>
                  </a:lnTo>
                  <a:lnTo>
                    <a:pt x="750" y="887"/>
                  </a:lnTo>
                  <a:close/>
                  <a:moveTo>
                    <a:pt x="715" y="748"/>
                  </a:moveTo>
                  <a:lnTo>
                    <a:pt x="715" y="748"/>
                  </a:lnTo>
                  <a:cubicBezTo>
                    <a:pt x="719" y="744"/>
                    <a:pt x="722" y="739"/>
                    <a:pt x="725" y="735"/>
                  </a:cubicBezTo>
                  <a:cubicBezTo>
                    <a:pt x="728" y="730"/>
                    <a:pt x="730" y="726"/>
                    <a:pt x="732" y="722"/>
                  </a:cubicBezTo>
                  <a:lnTo>
                    <a:pt x="732" y="722"/>
                  </a:lnTo>
                  <a:cubicBezTo>
                    <a:pt x="734" y="718"/>
                    <a:pt x="735" y="714"/>
                    <a:pt x="735" y="709"/>
                  </a:cubicBezTo>
                  <a:cubicBezTo>
                    <a:pt x="735" y="705"/>
                    <a:pt x="735" y="701"/>
                    <a:pt x="734" y="697"/>
                  </a:cubicBezTo>
                  <a:cubicBezTo>
                    <a:pt x="733" y="693"/>
                    <a:pt x="732" y="689"/>
                    <a:pt x="729" y="685"/>
                  </a:cubicBezTo>
                  <a:lnTo>
                    <a:pt x="729" y="685"/>
                  </a:lnTo>
                  <a:cubicBezTo>
                    <a:pt x="726" y="681"/>
                    <a:pt x="723" y="677"/>
                    <a:pt x="719" y="673"/>
                  </a:cubicBezTo>
                  <a:cubicBezTo>
                    <a:pt x="716" y="670"/>
                    <a:pt x="713" y="667"/>
                    <a:pt x="710" y="666"/>
                  </a:cubicBezTo>
                  <a:lnTo>
                    <a:pt x="710" y="666"/>
                  </a:lnTo>
                  <a:cubicBezTo>
                    <a:pt x="707" y="664"/>
                    <a:pt x="704" y="662"/>
                    <a:pt x="701" y="661"/>
                  </a:cubicBezTo>
                  <a:cubicBezTo>
                    <a:pt x="698" y="660"/>
                    <a:pt x="696" y="659"/>
                    <a:pt x="693" y="658"/>
                  </a:cubicBezTo>
                  <a:cubicBezTo>
                    <a:pt x="690" y="658"/>
                    <a:pt x="687" y="658"/>
                    <a:pt x="684" y="658"/>
                  </a:cubicBezTo>
                  <a:cubicBezTo>
                    <a:pt x="681" y="658"/>
                    <a:pt x="678" y="659"/>
                    <a:pt x="675" y="660"/>
                  </a:cubicBezTo>
                  <a:cubicBezTo>
                    <a:pt x="672" y="661"/>
                    <a:pt x="669" y="663"/>
                    <a:pt x="666" y="665"/>
                  </a:cubicBezTo>
                  <a:cubicBezTo>
                    <a:pt x="663" y="666"/>
                    <a:pt x="660" y="669"/>
                    <a:pt x="656" y="671"/>
                  </a:cubicBezTo>
                  <a:cubicBezTo>
                    <a:pt x="653" y="674"/>
                    <a:pt x="650" y="677"/>
                    <a:pt x="646" y="681"/>
                  </a:cubicBezTo>
                  <a:lnTo>
                    <a:pt x="646" y="681"/>
                  </a:lnTo>
                  <a:cubicBezTo>
                    <a:pt x="644" y="684"/>
                    <a:pt x="642" y="686"/>
                    <a:pt x="641" y="688"/>
                  </a:cubicBezTo>
                  <a:lnTo>
                    <a:pt x="641" y="688"/>
                  </a:lnTo>
                  <a:cubicBezTo>
                    <a:pt x="640" y="690"/>
                    <a:pt x="639" y="692"/>
                    <a:pt x="639" y="694"/>
                  </a:cubicBezTo>
                  <a:cubicBezTo>
                    <a:pt x="639" y="695"/>
                    <a:pt x="640" y="697"/>
                    <a:pt x="641" y="699"/>
                  </a:cubicBezTo>
                  <a:lnTo>
                    <a:pt x="641" y="699"/>
                  </a:lnTo>
                  <a:cubicBezTo>
                    <a:pt x="641" y="700"/>
                    <a:pt x="643" y="702"/>
                    <a:pt x="644" y="704"/>
                  </a:cubicBezTo>
                  <a:cubicBezTo>
                    <a:pt x="646" y="706"/>
                    <a:pt x="649" y="708"/>
                    <a:pt x="651" y="711"/>
                  </a:cubicBezTo>
                  <a:lnTo>
                    <a:pt x="651" y="711"/>
                  </a:lnTo>
                  <a:cubicBezTo>
                    <a:pt x="654" y="713"/>
                    <a:pt x="656" y="716"/>
                    <a:pt x="659" y="718"/>
                  </a:cubicBezTo>
                  <a:lnTo>
                    <a:pt x="703" y="759"/>
                  </a:lnTo>
                  <a:lnTo>
                    <a:pt x="708" y="755"/>
                  </a:lnTo>
                  <a:cubicBezTo>
                    <a:pt x="710" y="753"/>
                    <a:pt x="712" y="751"/>
                    <a:pt x="715" y="748"/>
                  </a:cubicBezTo>
                  <a:close/>
                  <a:moveTo>
                    <a:pt x="908" y="727"/>
                  </a:moveTo>
                  <a:lnTo>
                    <a:pt x="908" y="727"/>
                  </a:lnTo>
                  <a:lnTo>
                    <a:pt x="911" y="730"/>
                  </a:lnTo>
                  <a:lnTo>
                    <a:pt x="914" y="728"/>
                  </a:lnTo>
                  <a:lnTo>
                    <a:pt x="964" y="689"/>
                  </a:lnTo>
                  <a:lnTo>
                    <a:pt x="968" y="686"/>
                  </a:lnTo>
                  <a:lnTo>
                    <a:pt x="965" y="683"/>
                  </a:lnTo>
                  <a:lnTo>
                    <a:pt x="956" y="671"/>
                  </a:lnTo>
                  <a:lnTo>
                    <a:pt x="953" y="667"/>
                  </a:lnTo>
                  <a:lnTo>
                    <a:pt x="949" y="671"/>
                  </a:lnTo>
                  <a:lnTo>
                    <a:pt x="939" y="679"/>
                  </a:lnTo>
                  <a:lnTo>
                    <a:pt x="935" y="683"/>
                  </a:lnTo>
                  <a:lnTo>
                    <a:pt x="934" y="679"/>
                  </a:lnTo>
                  <a:lnTo>
                    <a:pt x="934" y="679"/>
                  </a:lnTo>
                  <a:cubicBezTo>
                    <a:pt x="933" y="677"/>
                    <a:pt x="932" y="675"/>
                    <a:pt x="932" y="673"/>
                  </a:cubicBezTo>
                  <a:cubicBezTo>
                    <a:pt x="931" y="671"/>
                    <a:pt x="930" y="669"/>
                    <a:pt x="929" y="666"/>
                  </a:cubicBezTo>
                  <a:lnTo>
                    <a:pt x="917" y="634"/>
                  </a:lnTo>
                  <a:lnTo>
                    <a:pt x="980" y="583"/>
                  </a:lnTo>
                  <a:lnTo>
                    <a:pt x="1006" y="599"/>
                  </a:lnTo>
                  <a:lnTo>
                    <a:pt x="1006" y="599"/>
                  </a:lnTo>
                  <a:cubicBezTo>
                    <a:pt x="1008" y="600"/>
                    <a:pt x="1009" y="601"/>
                    <a:pt x="1011" y="603"/>
                  </a:cubicBezTo>
                  <a:cubicBezTo>
                    <a:pt x="1013" y="604"/>
                    <a:pt x="1015" y="605"/>
                    <a:pt x="1016" y="607"/>
                  </a:cubicBezTo>
                  <a:cubicBezTo>
                    <a:pt x="1018" y="608"/>
                    <a:pt x="1019" y="610"/>
                    <a:pt x="1019" y="611"/>
                  </a:cubicBezTo>
                  <a:cubicBezTo>
                    <a:pt x="1020" y="613"/>
                    <a:pt x="1020" y="614"/>
                    <a:pt x="1020" y="616"/>
                  </a:cubicBezTo>
                  <a:lnTo>
                    <a:pt x="1020" y="616"/>
                  </a:lnTo>
                  <a:cubicBezTo>
                    <a:pt x="1020" y="617"/>
                    <a:pt x="1020" y="618"/>
                    <a:pt x="1019" y="620"/>
                  </a:cubicBezTo>
                  <a:cubicBezTo>
                    <a:pt x="1017" y="622"/>
                    <a:pt x="1015" y="624"/>
                    <a:pt x="1012" y="627"/>
                  </a:cubicBezTo>
                  <a:lnTo>
                    <a:pt x="1009" y="630"/>
                  </a:lnTo>
                  <a:lnTo>
                    <a:pt x="1012" y="633"/>
                  </a:lnTo>
                  <a:lnTo>
                    <a:pt x="1018" y="642"/>
                  </a:lnTo>
                  <a:lnTo>
                    <a:pt x="1021" y="645"/>
                  </a:lnTo>
                  <a:lnTo>
                    <a:pt x="1025" y="642"/>
                  </a:lnTo>
                  <a:lnTo>
                    <a:pt x="1086" y="595"/>
                  </a:lnTo>
                  <a:lnTo>
                    <a:pt x="1089" y="593"/>
                  </a:lnTo>
                  <a:lnTo>
                    <a:pt x="1086" y="589"/>
                  </a:lnTo>
                  <a:lnTo>
                    <a:pt x="1077" y="577"/>
                  </a:lnTo>
                  <a:lnTo>
                    <a:pt x="1074" y="574"/>
                  </a:lnTo>
                  <a:lnTo>
                    <a:pt x="1071" y="577"/>
                  </a:lnTo>
                  <a:lnTo>
                    <a:pt x="1062" y="584"/>
                  </a:lnTo>
                  <a:lnTo>
                    <a:pt x="1057" y="589"/>
                  </a:lnTo>
                  <a:cubicBezTo>
                    <a:pt x="1056" y="588"/>
                    <a:pt x="1055" y="587"/>
                    <a:pt x="1054" y="586"/>
                  </a:cubicBezTo>
                  <a:lnTo>
                    <a:pt x="1054" y="585"/>
                  </a:lnTo>
                  <a:cubicBezTo>
                    <a:pt x="1052" y="583"/>
                    <a:pt x="1049" y="581"/>
                    <a:pt x="1045" y="579"/>
                  </a:cubicBezTo>
                  <a:cubicBezTo>
                    <a:pt x="1042" y="576"/>
                    <a:pt x="1039" y="574"/>
                    <a:pt x="1036" y="573"/>
                  </a:cubicBezTo>
                  <a:cubicBezTo>
                    <a:pt x="1034" y="571"/>
                    <a:pt x="1031" y="569"/>
                    <a:pt x="1029" y="568"/>
                  </a:cubicBezTo>
                  <a:lnTo>
                    <a:pt x="1029" y="568"/>
                  </a:lnTo>
                  <a:lnTo>
                    <a:pt x="851" y="464"/>
                  </a:lnTo>
                  <a:lnTo>
                    <a:pt x="849" y="463"/>
                  </a:lnTo>
                  <a:lnTo>
                    <a:pt x="846" y="465"/>
                  </a:lnTo>
                  <a:lnTo>
                    <a:pt x="840" y="470"/>
                  </a:lnTo>
                  <a:lnTo>
                    <a:pt x="837" y="472"/>
                  </a:lnTo>
                  <a:lnTo>
                    <a:pt x="838" y="475"/>
                  </a:lnTo>
                  <a:lnTo>
                    <a:pt x="900" y="664"/>
                  </a:lnTo>
                  <a:lnTo>
                    <a:pt x="907" y="686"/>
                  </a:lnTo>
                  <a:cubicBezTo>
                    <a:pt x="908" y="689"/>
                    <a:pt x="909" y="692"/>
                    <a:pt x="909" y="694"/>
                  </a:cubicBezTo>
                  <a:lnTo>
                    <a:pt x="909" y="694"/>
                  </a:lnTo>
                  <a:cubicBezTo>
                    <a:pt x="909" y="697"/>
                    <a:pt x="909" y="699"/>
                    <a:pt x="909" y="701"/>
                  </a:cubicBezTo>
                  <a:cubicBezTo>
                    <a:pt x="909" y="703"/>
                    <a:pt x="908" y="705"/>
                    <a:pt x="907" y="706"/>
                  </a:cubicBezTo>
                  <a:lnTo>
                    <a:pt x="907" y="706"/>
                  </a:lnTo>
                  <a:cubicBezTo>
                    <a:pt x="906" y="708"/>
                    <a:pt x="904" y="710"/>
                    <a:pt x="902" y="712"/>
                  </a:cubicBezTo>
                  <a:lnTo>
                    <a:pt x="898" y="715"/>
                  </a:lnTo>
                  <a:lnTo>
                    <a:pt x="901" y="718"/>
                  </a:lnTo>
                  <a:lnTo>
                    <a:pt x="908" y="727"/>
                  </a:lnTo>
                  <a:close/>
                  <a:moveTo>
                    <a:pt x="909" y="611"/>
                  </a:moveTo>
                  <a:lnTo>
                    <a:pt x="909" y="611"/>
                  </a:lnTo>
                  <a:lnTo>
                    <a:pt x="888" y="550"/>
                  </a:lnTo>
                  <a:lnTo>
                    <a:pt x="882" y="530"/>
                  </a:lnTo>
                  <a:lnTo>
                    <a:pt x="882" y="530"/>
                  </a:lnTo>
                  <a:lnTo>
                    <a:pt x="879" y="522"/>
                  </a:lnTo>
                  <a:lnTo>
                    <a:pt x="888" y="528"/>
                  </a:lnTo>
                  <a:lnTo>
                    <a:pt x="898" y="534"/>
                  </a:lnTo>
                  <a:lnTo>
                    <a:pt x="907" y="539"/>
                  </a:lnTo>
                  <a:lnTo>
                    <a:pt x="907" y="539"/>
                  </a:lnTo>
                  <a:lnTo>
                    <a:pt x="960" y="571"/>
                  </a:lnTo>
                  <a:lnTo>
                    <a:pt x="909" y="611"/>
                  </a:lnTo>
                  <a:close/>
                  <a:moveTo>
                    <a:pt x="1385" y="433"/>
                  </a:moveTo>
                  <a:lnTo>
                    <a:pt x="1385" y="433"/>
                  </a:lnTo>
                  <a:cubicBezTo>
                    <a:pt x="1375" y="438"/>
                    <a:pt x="1364" y="441"/>
                    <a:pt x="1354" y="443"/>
                  </a:cubicBezTo>
                  <a:lnTo>
                    <a:pt x="1354" y="443"/>
                  </a:lnTo>
                  <a:cubicBezTo>
                    <a:pt x="1343" y="445"/>
                    <a:pt x="1333" y="445"/>
                    <a:pt x="1323" y="444"/>
                  </a:cubicBezTo>
                  <a:cubicBezTo>
                    <a:pt x="1313" y="443"/>
                    <a:pt x="1303" y="441"/>
                    <a:pt x="1293" y="437"/>
                  </a:cubicBezTo>
                  <a:lnTo>
                    <a:pt x="1293" y="437"/>
                  </a:lnTo>
                  <a:cubicBezTo>
                    <a:pt x="1284" y="434"/>
                    <a:pt x="1275" y="429"/>
                    <a:pt x="1267" y="422"/>
                  </a:cubicBezTo>
                  <a:cubicBezTo>
                    <a:pt x="1259" y="416"/>
                    <a:pt x="1251" y="408"/>
                    <a:pt x="1245" y="399"/>
                  </a:cubicBezTo>
                  <a:lnTo>
                    <a:pt x="1245" y="399"/>
                  </a:lnTo>
                  <a:cubicBezTo>
                    <a:pt x="1238" y="390"/>
                    <a:pt x="1232" y="380"/>
                    <a:pt x="1227" y="369"/>
                  </a:cubicBezTo>
                  <a:lnTo>
                    <a:pt x="1227" y="369"/>
                  </a:lnTo>
                  <a:cubicBezTo>
                    <a:pt x="1224" y="361"/>
                    <a:pt x="1221" y="354"/>
                    <a:pt x="1219" y="346"/>
                  </a:cubicBezTo>
                  <a:cubicBezTo>
                    <a:pt x="1217" y="338"/>
                    <a:pt x="1216" y="330"/>
                    <a:pt x="1215" y="322"/>
                  </a:cubicBezTo>
                  <a:lnTo>
                    <a:pt x="1215" y="322"/>
                  </a:lnTo>
                  <a:cubicBezTo>
                    <a:pt x="1214" y="314"/>
                    <a:pt x="1214" y="306"/>
                    <a:pt x="1215" y="298"/>
                  </a:cubicBezTo>
                  <a:cubicBezTo>
                    <a:pt x="1215" y="290"/>
                    <a:pt x="1217" y="282"/>
                    <a:pt x="1219" y="274"/>
                  </a:cubicBezTo>
                  <a:cubicBezTo>
                    <a:pt x="1221" y="267"/>
                    <a:pt x="1224" y="259"/>
                    <a:pt x="1228" y="252"/>
                  </a:cubicBezTo>
                  <a:cubicBezTo>
                    <a:pt x="1231" y="245"/>
                    <a:pt x="1236" y="238"/>
                    <a:pt x="1242" y="232"/>
                  </a:cubicBezTo>
                  <a:cubicBezTo>
                    <a:pt x="1247" y="225"/>
                    <a:pt x="1254" y="219"/>
                    <a:pt x="1261" y="214"/>
                  </a:cubicBezTo>
                  <a:cubicBezTo>
                    <a:pt x="1269" y="209"/>
                    <a:pt x="1277" y="204"/>
                    <a:pt x="1286" y="200"/>
                  </a:cubicBezTo>
                  <a:cubicBezTo>
                    <a:pt x="1290" y="199"/>
                    <a:pt x="1294" y="197"/>
                    <a:pt x="1298" y="196"/>
                  </a:cubicBezTo>
                  <a:cubicBezTo>
                    <a:pt x="1302" y="194"/>
                    <a:pt x="1306" y="193"/>
                    <a:pt x="1310" y="192"/>
                  </a:cubicBezTo>
                  <a:lnTo>
                    <a:pt x="1310" y="192"/>
                  </a:lnTo>
                  <a:cubicBezTo>
                    <a:pt x="1315" y="191"/>
                    <a:pt x="1319" y="190"/>
                    <a:pt x="1323" y="190"/>
                  </a:cubicBezTo>
                  <a:cubicBezTo>
                    <a:pt x="1327" y="189"/>
                    <a:pt x="1332" y="189"/>
                    <a:pt x="1336" y="188"/>
                  </a:cubicBezTo>
                  <a:cubicBezTo>
                    <a:pt x="1340" y="188"/>
                    <a:pt x="1344" y="188"/>
                    <a:pt x="1348" y="188"/>
                  </a:cubicBezTo>
                  <a:lnTo>
                    <a:pt x="1351" y="188"/>
                  </a:lnTo>
                  <a:lnTo>
                    <a:pt x="1348" y="182"/>
                  </a:lnTo>
                  <a:lnTo>
                    <a:pt x="1345" y="177"/>
                  </a:lnTo>
                  <a:lnTo>
                    <a:pt x="1350" y="175"/>
                  </a:lnTo>
                  <a:lnTo>
                    <a:pt x="1367" y="168"/>
                  </a:lnTo>
                  <a:lnTo>
                    <a:pt x="1371" y="166"/>
                  </a:lnTo>
                  <a:lnTo>
                    <a:pt x="1373" y="171"/>
                  </a:lnTo>
                  <a:lnTo>
                    <a:pt x="1404" y="241"/>
                  </a:lnTo>
                  <a:lnTo>
                    <a:pt x="1406" y="245"/>
                  </a:lnTo>
                  <a:lnTo>
                    <a:pt x="1401" y="247"/>
                  </a:lnTo>
                  <a:lnTo>
                    <a:pt x="1390" y="251"/>
                  </a:lnTo>
                  <a:lnTo>
                    <a:pt x="1386" y="253"/>
                  </a:lnTo>
                  <a:lnTo>
                    <a:pt x="1384" y="249"/>
                  </a:lnTo>
                  <a:cubicBezTo>
                    <a:pt x="1381" y="243"/>
                    <a:pt x="1378" y="238"/>
                    <a:pt x="1374" y="234"/>
                  </a:cubicBezTo>
                  <a:lnTo>
                    <a:pt x="1374" y="234"/>
                  </a:lnTo>
                  <a:cubicBezTo>
                    <a:pt x="1370" y="229"/>
                    <a:pt x="1366" y="226"/>
                    <a:pt x="1361" y="223"/>
                  </a:cubicBezTo>
                  <a:cubicBezTo>
                    <a:pt x="1357" y="220"/>
                    <a:pt x="1352" y="218"/>
                    <a:pt x="1347" y="216"/>
                  </a:cubicBezTo>
                  <a:cubicBezTo>
                    <a:pt x="1342" y="215"/>
                    <a:pt x="1336" y="214"/>
                    <a:pt x="1331" y="213"/>
                  </a:cubicBezTo>
                  <a:lnTo>
                    <a:pt x="1331" y="213"/>
                  </a:lnTo>
                  <a:cubicBezTo>
                    <a:pt x="1325" y="213"/>
                    <a:pt x="1320" y="214"/>
                    <a:pt x="1314" y="215"/>
                  </a:cubicBezTo>
                  <a:cubicBezTo>
                    <a:pt x="1309" y="216"/>
                    <a:pt x="1303" y="217"/>
                    <a:pt x="1297" y="220"/>
                  </a:cubicBezTo>
                  <a:cubicBezTo>
                    <a:pt x="1292" y="222"/>
                    <a:pt x="1287" y="225"/>
                    <a:pt x="1283" y="228"/>
                  </a:cubicBezTo>
                  <a:cubicBezTo>
                    <a:pt x="1279" y="231"/>
                    <a:pt x="1275" y="235"/>
                    <a:pt x="1271" y="239"/>
                  </a:cubicBezTo>
                  <a:cubicBezTo>
                    <a:pt x="1264" y="247"/>
                    <a:pt x="1259" y="257"/>
                    <a:pt x="1256" y="268"/>
                  </a:cubicBezTo>
                  <a:cubicBezTo>
                    <a:pt x="1254" y="274"/>
                    <a:pt x="1253" y="280"/>
                    <a:pt x="1252" y="286"/>
                  </a:cubicBezTo>
                  <a:cubicBezTo>
                    <a:pt x="1252" y="292"/>
                    <a:pt x="1252" y="298"/>
                    <a:pt x="1252" y="305"/>
                  </a:cubicBezTo>
                  <a:cubicBezTo>
                    <a:pt x="1253" y="311"/>
                    <a:pt x="1254" y="318"/>
                    <a:pt x="1256" y="325"/>
                  </a:cubicBezTo>
                  <a:cubicBezTo>
                    <a:pt x="1257" y="331"/>
                    <a:pt x="1260" y="338"/>
                    <a:pt x="1263" y="345"/>
                  </a:cubicBezTo>
                  <a:lnTo>
                    <a:pt x="1263" y="345"/>
                  </a:lnTo>
                  <a:cubicBezTo>
                    <a:pt x="1267" y="354"/>
                    <a:pt x="1272" y="363"/>
                    <a:pt x="1277" y="370"/>
                  </a:cubicBezTo>
                  <a:cubicBezTo>
                    <a:pt x="1282" y="378"/>
                    <a:pt x="1288" y="384"/>
                    <a:pt x="1295" y="390"/>
                  </a:cubicBezTo>
                  <a:cubicBezTo>
                    <a:pt x="1301" y="396"/>
                    <a:pt x="1308" y="401"/>
                    <a:pt x="1315" y="404"/>
                  </a:cubicBezTo>
                  <a:cubicBezTo>
                    <a:pt x="1322" y="408"/>
                    <a:pt x="1330" y="411"/>
                    <a:pt x="1337" y="412"/>
                  </a:cubicBezTo>
                  <a:cubicBezTo>
                    <a:pt x="1345" y="414"/>
                    <a:pt x="1353" y="414"/>
                    <a:pt x="1360" y="413"/>
                  </a:cubicBezTo>
                  <a:cubicBezTo>
                    <a:pt x="1368" y="412"/>
                    <a:pt x="1376" y="410"/>
                    <a:pt x="1384" y="407"/>
                  </a:cubicBezTo>
                  <a:cubicBezTo>
                    <a:pt x="1386" y="406"/>
                    <a:pt x="1389" y="404"/>
                    <a:pt x="1392" y="403"/>
                  </a:cubicBezTo>
                  <a:lnTo>
                    <a:pt x="1392" y="403"/>
                  </a:lnTo>
                  <a:cubicBezTo>
                    <a:pt x="1394" y="401"/>
                    <a:pt x="1397" y="400"/>
                    <a:pt x="1400" y="398"/>
                  </a:cubicBezTo>
                  <a:cubicBezTo>
                    <a:pt x="1402" y="396"/>
                    <a:pt x="1405" y="395"/>
                    <a:pt x="1408" y="392"/>
                  </a:cubicBezTo>
                  <a:cubicBezTo>
                    <a:pt x="1410" y="390"/>
                    <a:pt x="1413" y="388"/>
                    <a:pt x="1415" y="386"/>
                  </a:cubicBezTo>
                  <a:cubicBezTo>
                    <a:pt x="1417" y="384"/>
                    <a:pt x="1420" y="381"/>
                    <a:pt x="1422" y="378"/>
                  </a:cubicBezTo>
                  <a:cubicBezTo>
                    <a:pt x="1423" y="377"/>
                    <a:pt x="1425" y="375"/>
                    <a:pt x="1426" y="373"/>
                  </a:cubicBezTo>
                  <a:lnTo>
                    <a:pt x="1411" y="338"/>
                  </a:lnTo>
                  <a:lnTo>
                    <a:pt x="1405" y="323"/>
                  </a:lnTo>
                  <a:lnTo>
                    <a:pt x="1400" y="312"/>
                  </a:lnTo>
                  <a:lnTo>
                    <a:pt x="1394" y="316"/>
                  </a:lnTo>
                  <a:lnTo>
                    <a:pt x="1383" y="321"/>
                  </a:lnTo>
                  <a:lnTo>
                    <a:pt x="1379" y="323"/>
                  </a:lnTo>
                  <a:lnTo>
                    <a:pt x="1377" y="319"/>
                  </a:lnTo>
                  <a:lnTo>
                    <a:pt x="1371" y="305"/>
                  </a:lnTo>
                  <a:lnTo>
                    <a:pt x="1369" y="301"/>
                  </a:lnTo>
                  <a:lnTo>
                    <a:pt x="1373" y="299"/>
                  </a:lnTo>
                  <a:lnTo>
                    <a:pt x="1443" y="269"/>
                  </a:lnTo>
                  <a:lnTo>
                    <a:pt x="1448" y="267"/>
                  </a:lnTo>
                  <a:lnTo>
                    <a:pt x="1449" y="271"/>
                  </a:lnTo>
                  <a:lnTo>
                    <a:pt x="1454" y="282"/>
                  </a:lnTo>
                  <a:lnTo>
                    <a:pt x="1456" y="286"/>
                  </a:lnTo>
                  <a:lnTo>
                    <a:pt x="1451" y="288"/>
                  </a:lnTo>
                  <a:cubicBezTo>
                    <a:pt x="1447" y="290"/>
                    <a:pt x="1444" y="292"/>
                    <a:pt x="1442" y="295"/>
                  </a:cubicBezTo>
                  <a:cubicBezTo>
                    <a:pt x="1442" y="297"/>
                    <a:pt x="1441" y="299"/>
                    <a:pt x="1441" y="301"/>
                  </a:cubicBezTo>
                  <a:lnTo>
                    <a:pt x="1441" y="301"/>
                  </a:lnTo>
                  <a:cubicBezTo>
                    <a:pt x="1441" y="303"/>
                    <a:pt x="1441" y="304"/>
                    <a:pt x="1441" y="306"/>
                  </a:cubicBezTo>
                  <a:cubicBezTo>
                    <a:pt x="1441" y="309"/>
                    <a:pt x="1442" y="311"/>
                    <a:pt x="1442" y="313"/>
                  </a:cubicBezTo>
                  <a:cubicBezTo>
                    <a:pt x="1443" y="315"/>
                    <a:pt x="1443" y="317"/>
                    <a:pt x="1444" y="319"/>
                  </a:cubicBezTo>
                  <a:cubicBezTo>
                    <a:pt x="1445" y="323"/>
                    <a:pt x="1447" y="326"/>
                    <a:pt x="1447" y="327"/>
                  </a:cubicBezTo>
                  <a:lnTo>
                    <a:pt x="1468" y="374"/>
                  </a:lnTo>
                  <a:lnTo>
                    <a:pt x="1470" y="378"/>
                  </a:lnTo>
                  <a:lnTo>
                    <a:pt x="1466" y="380"/>
                  </a:lnTo>
                  <a:lnTo>
                    <a:pt x="1457" y="384"/>
                  </a:lnTo>
                  <a:cubicBezTo>
                    <a:pt x="1456" y="384"/>
                    <a:pt x="1454" y="385"/>
                    <a:pt x="1452" y="387"/>
                  </a:cubicBezTo>
                  <a:cubicBezTo>
                    <a:pt x="1450" y="388"/>
                    <a:pt x="1448" y="389"/>
                    <a:pt x="1445" y="391"/>
                  </a:cubicBezTo>
                  <a:lnTo>
                    <a:pt x="1445" y="391"/>
                  </a:lnTo>
                  <a:cubicBezTo>
                    <a:pt x="1443" y="393"/>
                    <a:pt x="1440" y="395"/>
                    <a:pt x="1437" y="397"/>
                  </a:cubicBezTo>
                  <a:cubicBezTo>
                    <a:pt x="1435" y="400"/>
                    <a:pt x="1432" y="402"/>
                    <a:pt x="1429" y="405"/>
                  </a:cubicBezTo>
                  <a:cubicBezTo>
                    <a:pt x="1426" y="408"/>
                    <a:pt x="1423" y="411"/>
                    <a:pt x="1419" y="413"/>
                  </a:cubicBezTo>
                  <a:cubicBezTo>
                    <a:pt x="1416" y="416"/>
                    <a:pt x="1412" y="418"/>
                    <a:pt x="1408" y="421"/>
                  </a:cubicBezTo>
                  <a:cubicBezTo>
                    <a:pt x="1404" y="424"/>
                    <a:pt x="1400" y="426"/>
                    <a:pt x="1397" y="428"/>
                  </a:cubicBezTo>
                  <a:cubicBezTo>
                    <a:pt x="1393" y="430"/>
                    <a:pt x="1389" y="432"/>
                    <a:pt x="1385" y="433"/>
                  </a:cubicBezTo>
                  <a:close/>
                  <a:moveTo>
                    <a:pt x="1611" y="245"/>
                  </a:moveTo>
                  <a:lnTo>
                    <a:pt x="1611" y="245"/>
                  </a:lnTo>
                  <a:lnTo>
                    <a:pt x="1613" y="249"/>
                  </a:lnTo>
                  <a:lnTo>
                    <a:pt x="1617" y="248"/>
                  </a:lnTo>
                  <a:lnTo>
                    <a:pt x="1628" y="244"/>
                  </a:lnTo>
                  <a:lnTo>
                    <a:pt x="1632" y="243"/>
                  </a:lnTo>
                  <a:lnTo>
                    <a:pt x="1631" y="238"/>
                  </a:lnTo>
                  <a:lnTo>
                    <a:pt x="1608" y="172"/>
                  </a:lnTo>
                  <a:lnTo>
                    <a:pt x="1607" y="168"/>
                  </a:lnTo>
                  <a:lnTo>
                    <a:pt x="1602" y="169"/>
                  </a:lnTo>
                  <a:lnTo>
                    <a:pt x="1588" y="174"/>
                  </a:lnTo>
                  <a:lnTo>
                    <a:pt x="1584" y="175"/>
                  </a:lnTo>
                  <a:lnTo>
                    <a:pt x="1585" y="180"/>
                  </a:lnTo>
                  <a:lnTo>
                    <a:pt x="1595" y="202"/>
                  </a:lnTo>
                  <a:lnTo>
                    <a:pt x="1544" y="218"/>
                  </a:lnTo>
                  <a:lnTo>
                    <a:pt x="1528" y="172"/>
                  </a:lnTo>
                  <a:cubicBezTo>
                    <a:pt x="1527" y="168"/>
                    <a:pt x="1525" y="164"/>
                    <a:pt x="1524" y="160"/>
                  </a:cubicBezTo>
                  <a:cubicBezTo>
                    <a:pt x="1524" y="157"/>
                    <a:pt x="1523" y="154"/>
                    <a:pt x="1522" y="151"/>
                  </a:cubicBezTo>
                  <a:cubicBezTo>
                    <a:pt x="1522" y="149"/>
                    <a:pt x="1522" y="147"/>
                    <a:pt x="1522" y="145"/>
                  </a:cubicBezTo>
                  <a:lnTo>
                    <a:pt x="1522" y="145"/>
                  </a:lnTo>
                  <a:cubicBezTo>
                    <a:pt x="1522" y="143"/>
                    <a:pt x="1523" y="142"/>
                    <a:pt x="1524" y="140"/>
                  </a:cubicBezTo>
                  <a:cubicBezTo>
                    <a:pt x="1525" y="139"/>
                    <a:pt x="1526" y="138"/>
                    <a:pt x="1528" y="136"/>
                  </a:cubicBezTo>
                  <a:lnTo>
                    <a:pt x="1528" y="136"/>
                  </a:lnTo>
                  <a:cubicBezTo>
                    <a:pt x="1530" y="135"/>
                    <a:pt x="1533" y="133"/>
                    <a:pt x="1537" y="132"/>
                  </a:cubicBezTo>
                  <a:lnTo>
                    <a:pt x="1537" y="132"/>
                  </a:lnTo>
                  <a:lnTo>
                    <a:pt x="1564" y="122"/>
                  </a:lnTo>
                  <a:lnTo>
                    <a:pt x="1564" y="122"/>
                  </a:lnTo>
                  <a:cubicBezTo>
                    <a:pt x="1568" y="121"/>
                    <a:pt x="1572" y="120"/>
                    <a:pt x="1575" y="119"/>
                  </a:cubicBezTo>
                  <a:cubicBezTo>
                    <a:pt x="1579" y="119"/>
                    <a:pt x="1582" y="118"/>
                    <a:pt x="1586" y="118"/>
                  </a:cubicBezTo>
                  <a:cubicBezTo>
                    <a:pt x="1592" y="119"/>
                    <a:pt x="1597" y="121"/>
                    <a:pt x="1603" y="125"/>
                  </a:cubicBezTo>
                  <a:cubicBezTo>
                    <a:pt x="1605" y="127"/>
                    <a:pt x="1608" y="131"/>
                    <a:pt x="1610" y="135"/>
                  </a:cubicBezTo>
                  <a:cubicBezTo>
                    <a:pt x="1612" y="139"/>
                    <a:pt x="1615" y="144"/>
                    <a:pt x="1617" y="150"/>
                  </a:cubicBezTo>
                  <a:lnTo>
                    <a:pt x="1618" y="154"/>
                  </a:lnTo>
                  <a:lnTo>
                    <a:pt x="1622" y="152"/>
                  </a:lnTo>
                  <a:lnTo>
                    <a:pt x="1633" y="149"/>
                  </a:lnTo>
                  <a:lnTo>
                    <a:pt x="1637" y="148"/>
                  </a:lnTo>
                  <a:lnTo>
                    <a:pt x="1636" y="143"/>
                  </a:lnTo>
                  <a:lnTo>
                    <a:pt x="1615" y="88"/>
                  </a:lnTo>
                  <a:lnTo>
                    <a:pt x="1614" y="84"/>
                  </a:lnTo>
                  <a:lnTo>
                    <a:pt x="1610" y="86"/>
                  </a:lnTo>
                  <a:lnTo>
                    <a:pt x="1456" y="136"/>
                  </a:lnTo>
                  <a:lnTo>
                    <a:pt x="1451" y="138"/>
                  </a:lnTo>
                  <a:lnTo>
                    <a:pt x="1453" y="142"/>
                  </a:lnTo>
                  <a:lnTo>
                    <a:pt x="1457" y="156"/>
                  </a:lnTo>
                  <a:lnTo>
                    <a:pt x="1459" y="160"/>
                  </a:lnTo>
                  <a:lnTo>
                    <a:pt x="1463" y="159"/>
                  </a:lnTo>
                  <a:lnTo>
                    <a:pt x="1475" y="154"/>
                  </a:lnTo>
                  <a:lnTo>
                    <a:pt x="1481" y="152"/>
                  </a:lnTo>
                  <a:lnTo>
                    <a:pt x="1483" y="158"/>
                  </a:lnTo>
                  <a:lnTo>
                    <a:pt x="1483" y="158"/>
                  </a:lnTo>
                  <a:lnTo>
                    <a:pt x="1485" y="164"/>
                  </a:lnTo>
                  <a:lnTo>
                    <a:pt x="1485" y="164"/>
                  </a:lnTo>
                  <a:lnTo>
                    <a:pt x="1487" y="170"/>
                  </a:lnTo>
                  <a:lnTo>
                    <a:pt x="1487" y="170"/>
                  </a:lnTo>
                  <a:lnTo>
                    <a:pt x="1533" y="307"/>
                  </a:lnTo>
                  <a:cubicBezTo>
                    <a:pt x="1534" y="310"/>
                    <a:pt x="1535" y="314"/>
                    <a:pt x="1536" y="317"/>
                  </a:cubicBezTo>
                  <a:cubicBezTo>
                    <a:pt x="1537" y="320"/>
                    <a:pt x="1538" y="323"/>
                    <a:pt x="1539" y="326"/>
                  </a:cubicBezTo>
                  <a:cubicBezTo>
                    <a:pt x="1540" y="329"/>
                    <a:pt x="1540" y="331"/>
                    <a:pt x="1540" y="333"/>
                  </a:cubicBezTo>
                  <a:lnTo>
                    <a:pt x="1540" y="333"/>
                  </a:lnTo>
                  <a:cubicBezTo>
                    <a:pt x="1540" y="335"/>
                    <a:pt x="1540" y="337"/>
                    <a:pt x="1539" y="338"/>
                  </a:cubicBezTo>
                  <a:cubicBezTo>
                    <a:pt x="1538" y="340"/>
                    <a:pt x="1537" y="341"/>
                    <a:pt x="1535" y="342"/>
                  </a:cubicBezTo>
                  <a:cubicBezTo>
                    <a:pt x="1533" y="344"/>
                    <a:pt x="1530" y="346"/>
                    <a:pt x="1527" y="347"/>
                  </a:cubicBezTo>
                  <a:lnTo>
                    <a:pt x="1523" y="349"/>
                  </a:lnTo>
                  <a:lnTo>
                    <a:pt x="1524" y="353"/>
                  </a:lnTo>
                  <a:lnTo>
                    <a:pt x="1528" y="363"/>
                  </a:lnTo>
                  <a:lnTo>
                    <a:pt x="1529" y="367"/>
                  </a:lnTo>
                  <a:lnTo>
                    <a:pt x="1533" y="366"/>
                  </a:lnTo>
                  <a:lnTo>
                    <a:pt x="1699" y="312"/>
                  </a:lnTo>
                  <a:lnTo>
                    <a:pt x="1703" y="310"/>
                  </a:lnTo>
                  <a:lnTo>
                    <a:pt x="1701" y="306"/>
                  </a:lnTo>
                  <a:lnTo>
                    <a:pt x="1683" y="244"/>
                  </a:lnTo>
                  <a:lnTo>
                    <a:pt x="1681" y="239"/>
                  </a:lnTo>
                  <a:lnTo>
                    <a:pt x="1677" y="241"/>
                  </a:lnTo>
                  <a:lnTo>
                    <a:pt x="1666" y="244"/>
                  </a:lnTo>
                  <a:lnTo>
                    <a:pt x="1662" y="246"/>
                  </a:lnTo>
                  <a:lnTo>
                    <a:pt x="1663" y="250"/>
                  </a:lnTo>
                  <a:cubicBezTo>
                    <a:pt x="1665" y="256"/>
                    <a:pt x="1666" y="261"/>
                    <a:pt x="1667" y="266"/>
                  </a:cubicBezTo>
                  <a:cubicBezTo>
                    <a:pt x="1668" y="271"/>
                    <a:pt x="1668" y="275"/>
                    <a:pt x="1667" y="279"/>
                  </a:cubicBezTo>
                  <a:cubicBezTo>
                    <a:pt x="1666" y="283"/>
                    <a:pt x="1665" y="286"/>
                    <a:pt x="1664" y="289"/>
                  </a:cubicBezTo>
                  <a:cubicBezTo>
                    <a:pt x="1662" y="292"/>
                    <a:pt x="1660" y="295"/>
                    <a:pt x="1658" y="297"/>
                  </a:cubicBezTo>
                  <a:cubicBezTo>
                    <a:pt x="1655" y="299"/>
                    <a:pt x="1652" y="301"/>
                    <a:pt x="1648" y="303"/>
                  </a:cubicBezTo>
                  <a:cubicBezTo>
                    <a:pt x="1645" y="305"/>
                    <a:pt x="1641" y="307"/>
                    <a:pt x="1636" y="308"/>
                  </a:cubicBezTo>
                  <a:lnTo>
                    <a:pt x="1636" y="308"/>
                  </a:lnTo>
                  <a:lnTo>
                    <a:pt x="1580" y="328"/>
                  </a:lnTo>
                  <a:cubicBezTo>
                    <a:pt x="1580" y="326"/>
                    <a:pt x="1579" y="324"/>
                    <a:pt x="1579" y="322"/>
                  </a:cubicBezTo>
                  <a:lnTo>
                    <a:pt x="1579" y="322"/>
                  </a:lnTo>
                  <a:lnTo>
                    <a:pt x="1576" y="315"/>
                  </a:lnTo>
                  <a:lnTo>
                    <a:pt x="1576" y="315"/>
                  </a:lnTo>
                  <a:lnTo>
                    <a:pt x="1574" y="307"/>
                  </a:lnTo>
                  <a:lnTo>
                    <a:pt x="1551" y="239"/>
                  </a:lnTo>
                  <a:lnTo>
                    <a:pt x="1570" y="232"/>
                  </a:lnTo>
                  <a:lnTo>
                    <a:pt x="1570" y="232"/>
                  </a:lnTo>
                  <a:cubicBezTo>
                    <a:pt x="1574" y="231"/>
                    <a:pt x="1578" y="229"/>
                    <a:pt x="1582" y="228"/>
                  </a:cubicBezTo>
                  <a:lnTo>
                    <a:pt x="1582" y="228"/>
                  </a:lnTo>
                  <a:cubicBezTo>
                    <a:pt x="1585" y="227"/>
                    <a:pt x="1589" y="226"/>
                    <a:pt x="1591" y="226"/>
                  </a:cubicBezTo>
                  <a:lnTo>
                    <a:pt x="1591" y="226"/>
                  </a:lnTo>
                  <a:cubicBezTo>
                    <a:pt x="1594" y="225"/>
                    <a:pt x="1596" y="225"/>
                    <a:pt x="1598" y="226"/>
                  </a:cubicBezTo>
                  <a:cubicBezTo>
                    <a:pt x="1599" y="226"/>
                    <a:pt x="1601" y="227"/>
                    <a:pt x="1602" y="228"/>
                  </a:cubicBezTo>
                  <a:lnTo>
                    <a:pt x="1602" y="228"/>
                  </a:lnTo>
                  <a:cubicBezTo>
                    <a:pt x="1604" y="229"/>
                    <a:pt x="1605" y="231"/>
                    <a:pt x="1607" y="234"/>
                  </a:cubicBezTo>
                  <a:cubicBezTo>
                    <a:pt x="1608" y="237"/>
                    <a:pt x="1610" y="240"/>
                    <a:pt x="1611" y="245"/>
                  </a:cubicBezTo>
                  <a:close/>
                  <a:moveTo>
                    <a:pt x="1930" y="270"/>
                  </a:moveTo>
                  <a:lnTo>
                    <a:pt x="1930" y="270"/>
                  </a:lnTo>
                  <a:lnTo>
                    <a:pt x="1764" y="119"/>
                  </a:lnTo>
                  <a:lnTo>
                    <a:pt x="1760" y="115"/>
                  </a:lnTo>
                  <a:lnTo>
                    <a:pt x="1784" y="241"/>
                  </a:lnTo>
                  <a:lnTo>
                    <a:pt x="1784" y="241"/>
                  </a:lnTo>
                  <a:lnTo>
                    <a:pt x="1787" y="258"/>
                  </a:lnTo>
                  <a:cubicBezTo>
                    <a:pt x="1788" y="261"/>
                    <a:pt x="1788" y="263"/>
                    <a:pt x="1789" y="266"/>
                  </a:cubicBezTo>
                  <a:lnTo>
                    <a:pt x="1789" y="269"/>
                  </a:lnTo>
                  <a:lnTo>
                    <a:pt x="1796" y="268"/>
                  </a:lnTo>
                  <a:lnTo>
                    <a:pt x="1796" y="267"/>
                  </a:lnTo>
                  <a:lnTo>
                    <a:pt x="1808" y="265"/>
                  </a:lnTo>
                  <a:lnTo>
                    <a:pt x="1812" y="264"/>
                  </a:lnTo>
                  <a:lnTo>
                    <a:pt x="1813" y="268"/>
                  </a:lnTo>
                  <a:lnTo>
                    <a:pt x="1816" y="283"/>
                  </a:lnTo>
                  <a:lnTo>
                    <a:pt x="1817" y="287"/>
                  </a:lnTo>
                  <a:lnTo>
                    <a:pt x="1812" y="288"/>
                  </a:lnTo>
                  <a:lnTo>
                    <a:pt x="1751" y="299"/>
                  </a:lnTo>
                  <a:lnTo>
                    <a:pt x="1747" y="300"/>
                  </a:lnTo>
                  <a:lnTo>
                    <a:pt x="1746" y="295"/>
                  </a:lnTo>
                  <a:lnTo>
                    <a:pt x="1744" y="285"/>
                  </a:lnTo>
                  <a:lnTo>
                    <a:pt x="1743" y="280"/>
                  </a:lnTo>
                  <a:lnTo>
                    <a:pt x="1748" y="279"/>
                  </a:lnTo>
                  <a:cubicBezTo>
                    <a:pt x="1751" y="279"/>
                    <a:pt x="1753" y="278"/>
                    <a:pt x="1755" y="277"/>
                  </a:cubicBezTo>
                  <a:cubicBezTo>
                    <a:pt x="1757" y="276"/>
                    <a:pt x="1758" y="275"/>
                    <a:pt x="1759" y="274"/>
                  </a:cubicBezTo>
                  <a:cubicBezTo>
                    <a:pt x="1760" y="273"/>
                    <a:pt x="1761" y="271"/>
                    <a:pt x="1761" y="270"/>
                  </a:cubicBezTo>
                  <a:cubicBezTo>
                    <a:pt x="1762" y="268"/>
                    <a:pt x="1762" y="267"/>
                    <a:pt x="1762" y="265"/>
                  </a:cubicBezTo>
                  <a:lnTo>
                    <a:pt x="1762" y="265"/>
                  </a:lnTo>
                  <a:cubicBezTo>
                    <a:pt x="1762" y="263"/>
                    <a:pt x="1762" y="261"/>
                    <a:pt x="1762" y="259"/>
                  </a:cubicBezTo>
                  <a:cubicBezTo>
                    <a:pt x="1762" y="258"/>
                    <a:pt x="1762" y="256"/>
                    <a:pt x="1761" y="255"/>
                  </a:cubicBezTo>
                  <a:lnTo>
                    <a:pt x="1761" y="255"/>
                  </a:lnTo>
                  <a:lnTo>
                    <a:pt x="1732" y="97"/>
                  </a:lnTo>
                  <a:lnTo>
                    <a:pt x="1730" y="86"/>
                  </a:lnTo>
                  <a:lnTo>
                    <a:pt x="1729" y="80"/>
                  </a:lnTo>
                  <a:lnTo>
                    <a:pt x="1723" y="82"/>
                  </a:lnTo>
                  <a:lnTo>
                    <a:pt x="1712" y="84"/>
                  </a:lnTo>
                  <a:lnTo>
                    <a:pt x="1707" y="85"/>
                  </a:lnTo>
                  <a:lnTo>
                    <a:pt x="1706" y="81"/>
                  </a:lnTo>
                  <a:lnTo>
                    <a:pt x="1703" y="66"/>
                  </a:lnTo>
                  <a:lnTo>
                    <a:pt x="1703" y="62"/>
                  </a:lnTo>
                  <a:lnTo>
                    <a:pt x="1707" y="61"/>
                  </a:lnTo>
                  <a:lnTo>
                    <a:pt x="1747" y="54"/>
                  </a:lnTo>
                  <a:lnTo>
                    <a:pt x="1749" y="53"/>
                  </a:lnTo>
                  <a:lnTo>
                    <a:pt x="1750" y="55"/>
                  </a:lnTo>
                  <a:lnTo>
                    <a:pt x="1906" y="197"/>
                  </a:lnTo>
                  <a:lnTo>
                    <a:pt x="1911" y="201"/>
                  </a:lnTo>
                  <a:lnTo>
                    <a:pt x="1911" y="201"/>
                  </a:lnTo>
                  <a:lnTo>
                    <a:pt x="1916" y="206"/>
                  </a:lnTo>
                  <a:lnTo>
                    <a:pt x="1917" y="207"/>
                  </a:lnTo>
                  <a:lnTo>
                    <a:pt x="1892" y="70"/>
                  </a:lnTo>
                  <a:lnTo>
                    <a:pt x="1892" y="70"/>
                  </a:lnTo>
                  <a:lnTo>
                    <a:pt x="1891" y="63"/>
                  </a:lnTo>
                  <a:lnTo>
                    <a:pt x="1891" y="63"/>
                  </a:lnTo>
                  <a:lnTo>
                    <a:pt x="1890" y="57"/>
                  </a:lnTo>
                  <a:lnTo>
                    <a:pt x="1890" y="57"/>
                  </a:lnTo>
                  <a:lnTo>
                    <a:pt x="1889" y="51"/>
                  </a:lnTo>
                  <a:lnTo>
                    <a:pt x="1882" y="53"/>
                  </a:lnTo>
                  <a:lnTo>
                    <a:pt x="1882" y="53"/>
                  </a:lnTo>
                  <a:lnTo>
                    <a:pt x="1870" y="55"/>
                  </a:lnTo>
                  <a:lnTo>
                    <a:pt x="1866" y="57"/>
                  </a:lnTo>
                  <a:lnTo>
                    <a:pt x="1865" y="52"/>
                  </a:lnTo>
                  <a:lnTo>
                    <a:pt x="1862" y="37"/>
                  </a:lnTo>
                  <a:lnTo>
                    <a:pt x="1861" y="33"/>
                  </a:lnTo>
                  <a:lnTo>
                    <a:pt x="1866" y="32"/>
                  </a:lnTo>
                  <a:lnTo>
                    <a:pt x="1927" y="21"/>
                  </a:lnTo>
                  <a:lnTo>
                    <a:pt x="1931" y="20"/>
                  </a:lnTo>
                  <a:lnTo>
                    <a:pt x="1932" y="25"/>
                  </a:lnTo>
                  <a:lnTo>
                    <a:pt x="1934" y="35"/>
                  </a:lnTo>
                  <a:lnTo>
                    <a:pt x="1935" y="40"/>
                  </a:lnTo>
                  <a:lnTo>
                    <a:pt x="1931" y="41"/>
                  </a:lnTo>
                  <a:cubicBezTo>
                    <a:pt x="1927" y="42"/>
                    <a:pt x="1924" y="43"/>
                    <a:pt x="1922" y="44"/>
                  </a:cubicBezTo>
                  <a:cubicBezTo>
                    <a:pt x="1920" y="45"/>
                    <a:pt x="1919" y="46"/>
                    <a:pt x="1918" y="47"/>
                  </a:cubicBezTo>
                  <a:cubicBezTo>
                    <a:pt x="1917" y="49"/>
                    <a:pt x="1916" y="51"/>
                    <a:pt x="1916" y="52"/>
                  </a:cubicBezTo>
                  <a:cubicBezTo>
                    <a:pt x="1916" y="54"/>
                    <a:pt x="1916" y="57"/>
                    <a:pt x="1916" y="59"/>
                  </a:cubicBezTo>
                  <a:lnTo>
                    <a:pt x="1916" y="59"/>
                  </a:lnTo>
                  <a:lnTo>
                    <a:pt x="1918" y="69"/>
                  </a:lnTo>
                  <a:lnTo>
                    <a:pt x="1919" y="80"/>
                  </a:lnTo>
                  <a:lnTo>
                    <a:pt x="1919" y="80"/>
                  </a:lnTo>
                  <a:lnTo>
                    <a:pt x="1953" y="263"/>
                  </a:lnTo>
                  <a:lnTo>
                    <a:pt x="1954" y="268"/>
                  </a:lnTo>
                  <a:lnTo>
                    <a:pt x="1949" y="269"/>
                  </a:lnTo>
                  <a:lnTo>
                    <a:pt x="1933" y="271"/>
                  </a:lnTo>
                  <a:lnTo>
                    <a:pt x="1931" y="272"/>
                  </a:lnTo>
                  <a:lnTo>
                    <a:pt x="1930" y="270"/>
                  </a:lnTo>
                  <a:close/>
                  <a:moveTo>
                    <a:pt x="2128" y="158"/>
                  </a:moveTo>
                  <a:lnTo>
                    <a:pt x="2128" y="158"/>
                  </a:lnTo>
                  <a:cubicBezTo>
                    <a:pt x="2128" y="153"/>
                    <a:pt x="2127" y="149"/>
                    <a:pt x="2126" y="146"/>
                  </a:cubicBezTo>
                  <a:cubicBezTo>
                    <a:pt x="2125" y="143"/>
                    <a:pt x="2124" y="141"/>
                    <a:pt x="2123" y="140"/>
                  </a:cubicBezTo>
                  <a:lnTo>
                    <a:pt x="2123" y="140"/>
                  </a:lnTo>
                  <a:cubicBezTo>
                    <a:pt x="2122" y="138"/>
                    <a:pt x="2121" y="137"/>
                    <a:pt x="2119" y="136"/>
                  </a:cubicBezTo>
                  <a:lnTo>
                    <a:pt x="2119" y="136"/>
                  </a:lnTo>
                  <a:cubicBezTo>
                    <a:pt x="2118" y="135"/>
                    <a:pt x="2116" y="135"/>
                    <a:pt x="2113" y="135"/>
                  </a:cubicBezTo>
                  <a:cubicBezTo>
                    <a:pt x="2110" y="134"/>
                    <a:pt x="2107" y="134"/>
                    <a:pt x="2103" y="135"/>
                  </a:cubicBezTo>
                  <a:cubicBezTo>
                    <a:pt x="2100" y="135"/>
                    <a:pt x="2096" y="135"/>
                    <a:pt x="2091" y="136"/>
                  </a:cubicBezTo>
                  <a:lnTo>
                    <a:pt x="2091" y="136"/>
                  </a:lnTo>
                  <a:lnTo>
                    <a:pt x="2071" y="138"/>
                  </a:lnTo>
                  <a:lnTo>
                    <a:pt x="2076" y="210"/>
                  </a:lnTo>
                  <a:lnTo>
                    <a:pt x="2076" y="210"/>
                  </a:lnTo>
                  <a:lnTo>
                    <a:pt x="2077" y="218"/>
                  </a:lnTo>
                  <a:lnTo>
                    <a:pt x="2077" y="218"/>
                  </a:lnTo>
                  <a:lnTo>
                    <a:pt x="2077" y="225"/>
                  </a:lnTo>
                  <a:lnTo>
                    <a:pt x="2077" y="225"/>
                  </a:lnTo>
                  <a:cubicBezTo>
                    <a:pt x="2077" y="227"/>
                    <a:pt x="2077" y="229"/>
                    <a:pt x="2077" y="231"/>
                  </a:cubicBezTo>
                  <a:lnTo>
                    <a:pt x="2136" y="226"/>
                  </a:lnTo>
                  <a:cubicBezTo>
                    <a:pt x="2141" y="225"/>
                    <a:pt x="2145" y="224"/>
                    <a:pt x="2149" y="223"/>
                  </a:cubicBezTo>
                  <a:cubicBezTo>
                    <a:pt x="2153" y="222"/>
                    <a:pt x="2157" y="221"/>
                    <a:pt x="2160" y="219"/>
                  </a:cubicBezTo>
                  <a:cubicBezTo>
                    <a:pt x="2163" y="218"/>
                    <a:pt x="2166" y="216"/>
                    <a:pt x="2168" y="213"/>
                  </a:cubicBezTo>
                  <a:cubicBezTo>
                    <a:pt x="2170" y="211"/>
                    <a:pt x="2172" y="208"/>
                    <a:pt x="2173" y="205"/>
                  </a:cubicBezTo>
                  <a:cubicBezTo>
                    <a:pt x="2175" y="201"/>
                    <a:pt x="2176" y="197"/>
                    <a:pt x="2177" y="192"/>
                  </a:cubicBezTo>
                  <a:cubicBezTo>
                    <a:pt x="2177" y="187"/>
                    <a:pt x="2177" y="182"/>
                    <a:pt x="2177" y="175"/>
                  </a:cubicBezTo>
                  <a:lnTo>
                    <a:pt x="2176" y="171"/>
                  </a:lnTo>
                  <a:lnTo>
                    <a:pt x="2181" y="171"/>
                  </a:lnTo>
                  <a:lnTo>
                    <a:pt x="2192" y="170"/>
                  </a:lnTo>
                  <a:lnTo>
                    <a:pt x="2197" y="169"/>
                  </a:lnTo>
                  <a:lnTo>
                    <a:pt x="2197" y="174"/>
                  </a:lnTo>
                  <a:lnTo>
                    <a:pt x="2200" y="239"/>
                  </a:lnTo>
                  <a:lnTo>
                    <a:pt x="2201" y="243"/>
                  </a:lnTo>
                  <a:lnTo>
                    <a:pt x="2196" y="244"/>
                  </a:lnTo>
                  <a:lnTo>
                    <a:pt x="2022" y="257"/>
                  </a:lnTo>
                  <a:lnTo>
                    <a:pt x="2018" y="257"/>
                  </a:lnTo>
                  <a:lnTo>
                    <a:pt x="2017" y="252"/>
                  </a:lnTo>
                  <a:lnTo>
                    <a:pt x="2017" y="241"/>
                  </a:lnTo>
                  <a:lnTo>
                    <a:pt x="2016" y="237"/>
                  </a:lnTo>
                  <a:lnTo>
                    <a:pt x="2021" y="237"/>
                  </a:lnTo>
                  <a:cubicBezTo>
                    <a:pt x="2028" y="236"/>
                    <a:pt x="2033" y="234"/>
                    <a:pt x="2035" y="231"/>
                  </a:cubicBezTo>
                  <a:cubicBezTo>
                    <a:pt x="2036" y="230"/>
                    <a:pt x="2036" y="228"/>
                    <a:pt x="2037" y="226"/>
                  </a:cubicBezTo>
                  <a:cubicBezTo>
                    <a:pt x="2038" y="224"/>
                    <a:pt x="2038" y="222"/>
                    <a:pt x="2038" y="219"/>
                  </a:cubicBezTo>
                  <a:cubicBezTo>
                    <a:pt x="2038" y="217"/>
                    <a:pt x="2038" y="213"/>
                    <a:pt x="2037" y="210"/>
                  </a:cubicBezTo>
                  <a:cubicBezTo>
                    <a:pt x="2037" y="207"/>
                    <a:pt x="2037" y="203"/>
                    <a:pt x="2037" y="199"/>
                  </a:cubicBezTo>
                  <a:lnTo>
                    <a:pt x="2037" y="199"/>
                  </a:lnTo>
                  <a:lnTo>
                    <a:pt x="2026" y="56"/>
                  </a:lnTo>
                  <a:cubicBezTo>
                    <a:pt x="2025" y="51"/>
                    <a:pt x="2025" y="47"/>
                    <a:pt x="2025" y="42"/>
                  </a:cubicBezTo>
                  <a:lnTo>
                    <a:pt x="2025" y="42"/>
                  </a:lnTo>
                  <a:lnTo>
                    <a:pt x="2025" y="36"/>
                  </a:lnTo>
                  <a:lnTo>
                    <a:pt x="2018" y="37"/>
                  </a:lnTo>
                  <a:lnTo>
                    <a:pt x="2006" y="39"/>
                  </a:lnTo>
                  <a:lnTo>
                    <a:pt x="2001" y="40"/>
                  </a:lnTo>
                  <a:lnTo>
                    <a:pt x="2001" y="35"/>
                  </a:lnTo>
                  <a:lnTo>
                    <a:pt x="2000" y="20"/>
                  </a:lnTo>
                  <a:lnTo>
                    <a:pt x="1999" y="16"/>
                  </a:lnTo>
                  <a:lnTo>
                    <a:pt x="2004" y="15"/>
                  </a:lnTo>
                  <a:lnTo>
                    <a:pt x="2166" y="3"/>
                  </a:lnTo>
                  <a:lnTo>
                    <a:pt x="2170" y="3"/>
                  </a:lnTo>
                  <a:lnTo>
                    <a:pt x="2171" y="7"/>
                  </a:lnTo>
                  <a:lnTo>
                    <a:pt x="2177" y="65"/>
                  </a:lnTo>
                  <a:lnTo>
                    <a:pt x="2177" y="70"/>
                  </a:lnTo>
                  <a:lnTo>
                    <a:pt x="2173" y="70"/>
                  </a:lnTo>
                  <a:lnTo>
                    <a:pt x="2161" y="71"/>
                  </a:lnTo>
                  <a:lnTo>
                    <a:pt x="2157" y="71"/>
                  </a:lnTo>
                  <a:lnTo>
                    <a:pt x="2157" y="67"/>
                  </a:lnTo>
                  <a:cubicBezTo>
                    <a:pt x="2156" y="61"/>
                    <a:pt x="2155" y="55"/>
                    <a:pt x="2154" y="51"/>
                  </a:cubicBezTo>
                  <a:cubicBezTo>
                    <a:pt x="2153" y="46"/>
                    <a:pt x="2151" y="43"/>
                    <a:pt x="2149" y="40"/>
                  </a:cubicBezTo>
                  <a:cubicBezTo>
                    <a:pt x="2147" y="37"/>
                    <a:pt x="2145" y="35"/>
                    <a:pt x="2142" y="33"/>
                  </a:cubicBezTo>
                  <a:cubicBezTo>
                    <a:pt x="2140" y="31"/>
                    <a:pt x="2137" y="30"/>
                    <a:pt x="2134" y="29"/>
                  </a:cubicBezTo>
                  <a:cubicBezTo>
                    <a:pt x="2131" y="28"/>
                    <a:pt x="2128" y="28"/>
                    <a:pt x="2124" y="28"/>
                  </a:cubicBezTo>
                  <a:cubicBezTo>
                    <a:pt x="2120" y="27"/>
                    <a:pt x="2117" y="28"/>
                    <a:pt x="2113" y="28"/>
                  </a:cubicBezTo>
                  <a:lnTo>
                    <a:pt x="2084" y="31"/>
                  </a:lnTo>
                  <a:cubicBezTo>
                    <a:pt x="2080" y="31"/>
                    <a:pt x="2077" y="32"/>
                    <a:pt x="2074" y="33"/>
                  </a:cubicBezTo>
                  <a:cubicBezTo>
                    <a:pt x="2072" y="33"/>
                    <a:pt x="2070" y="34"/>
                    <a:pt x="2069" y="35"/>
                  </a:cubicBezTo>
                  <a:cubicBezTo>
                    <a:pt x="2068" y="37"/>
                    <a:pt x="2067" y="38"/>
                    <a:pt x="2066" y="40"/>
                  </a:cubicBezTo>
                  <a:lnTo>
                    <a:pt x="2066" y="40"/>
                  </a:lnTo>
                  <a:cubicBezTo>
                    <a:pt x="2065" y="41"/>
                    <a:pt x="2065" y="43"/>
                    <a:pt x="2065" y="46"/>
                  </a:cubicBezTo>
                  <a:lnTo>
                    <a:pt x="2065" y="46"/>
                  </a:lnTo>
                  <a:cubicBezTo>
                    <a:pt x="2065" y="48"/>
                    <a:pt x="2065" y="52"/>
                    <a:pt x="2065" y="55"/>
                  </a:cubicBezTo>
                  <a:cubicBezTo>
                    <a:pt x="2065" y="59"/>
                    <a:pt x="2065" y="63"/>
                    <a:pt x="2065" y="67"/>
                  </a:cubicBezTo>
                  <a:lnTo>
                    <a:pt x="2069" y="116"/>
                  </a:lnTo>
                  <a:lnTo>
                    <a:pt x="2123" y="112"/>
                  </a:lnTo>
                  <a:lnTo>
                    <a:pt x="2119" y="89"/>
                  </a:lnTo>
                  <a:lnTo>
                    <a:pt x="2118" y="84"/>
                  </a:lnTo>
                  <a:lnTo>
                    <a:pt x="2123" y="83"/>
                  </a:lnTo>
                  <a:lnTo>
                    <a:pt x="2138" y="82"/>
                  </a:lnTo>
                  <a:lnTo>
                    <a:pt x="2143" y="82"/>
                  </a:lnTo>
                  <a:lnTo>
                    <a:pt x="2143" y="86"/>
                  </a:lnTo>
                  <a:lnTo>
                    <a:pt x="2148" y="156"/>
                  </a:lnTo>
                  <a:lnTo>
                    <a:pt x="2149" y="161"/>
                  </a:lnTo>
                  <a:lnTo>
                    <a:pt x="2144" y="161"/>
                  </a:lnTo>
                  <a:lnTo>
                    <a:pt x="2133" y="162"/>
                  </a:lnTo>
                  <a:lnTo>
                    <a:pt x="2128" y="162"/>
                  </a:lnTo>
                  <a:lnTo>
                    <a:pt x="2128" y="158"/>
                  </a:lnTo>
                  <a:close/>
                  <a:moveTo>
                    <a:pt x="2246" y="237"/>
                  </a:moveTo>
                  <a:lnTo>
                    <a:pt x="2246" y="237"/>
                  </a:lnTo>
                  <a:lnTo>
                    <a:pt x="2247" y="226"/>
                  </a:lnTo>
                  <a:lnTo>
                    <a:pt x="2247" y="221"/>
                  </a:lnTo>
                  <a:lnTo>
                    <a:pt x="2251" y="222"/>
                  </a:lnTo>
                  <a:cubicBezTo>
                    <a:pt x="2255" y="222"/>
                    <a:pt x="2259" y="221"/>
                    <a:pt x="2261" y="221"/>
                  </a:cubicBezTo>
                  <a:cubicBezTo>
                    <a:pt x="2263" y="220"/>
                    <a:pt x="2265" y="220"/>
                    <a:pt x="2266" y="219"/>
                  </a:cubicBezTo>
                  <a:cubicBezTo>
                    <a:pt x="2268" y="217"/>
                    <a:pt x="2269" y="216"/>
                    <a:pt x="2269" y="214"/>
                  </a:cubicBezTo>
                  <a:lnTo>
                    <a:pt x="2269" y="214"/>
                  </a:lnTo>
                  <a:cubicBezTo>
                    <a:pt x="2270" y="212"/>
                    <a:pt x="2271" y="210"/>
                    <a:pt x="2271" y="207"/>
                  </a:cubicBezTo>
                  <a:cubicBezTo>
                    <a:pt x="2272" y="204"/>
                    <a:pt x="2272" y="201"/>
                    <a:pt x="2273" y="198"/>
                  </a:cubicBezTo>
                  <a:cubicBezTo>
                    <a:pt x="2273" y="194"/>
                    <a:pt x="2273" y="190"/>
                    <a:pt x="2274" y="187"/>
                  </a:cubicBezTo>
                  <a:lnTo>
                    <a:pt x="2287" y="44"/>
                  </a:lnTo>
                  <a:lnTo>
                    <a:pt x="2287" y="44"/>
                  </a:lnTo>
                  <a:lnTo>
                    <a:pt x="2288" y="37"/>
                  </a:lnTo>
                  <a:lnTo>
                    <a:pt x="2288" y="37"/>
                  </a:lnTo>
                  <a:lnTo>
                    <a:pt x="2289" y="31"/>
                  </a:lnTo>
                  <a:lnTo>
                    <a:pt x="2289" y="31"/>
                  </a:lnTo>
                  <a:lnTo>
                    <a:pt x="2290" y="25"/>
                  </a:lnTo>
                  <a:lnTo>
                    <a:pt x="2283" y="25"/>
                  </a:lnTo>
                  <a:lnTo>
                    <a:pt x="2270" y="24"/>
                  </a:lnTo>
                  <a:lnTo>
                    <a:pt x="2266" y="24"/>
                  </a:lnTo>
                  <a:lnTo>
                    <a:pt x="2266" y="19"/>
                  </a:lnTo>
                  <a:lnTo>
                    <a:pt x="2267" y="5"/>
                  </a:lnTo>
                  <a:lnTo>
                    <a:pt x="2268" y="0"/>
                  </a:lnTo>
                  <a:lnTo>
                    <a:pt x="2272" y="0"/>
                  </a:lnTo>
                  <a:lnTo>
                    <a:pt x="2311" y="3"/>
                  </a:lnTo>
                  <a:cubicBezTo>
                    <a:pt x="2317" y="4"/>
                    <a:pt x="2323" y="4"/>
                    <a:pt x="2330" y="5"/>
                  </a:cubicBezTo>
                  <a:cubicBezTo>
                    <a:pt x="2337" y="6"/>
                    <a:pt x="2343" y="6"/>
                    <a:pt x="2350" y="7"/>
                  </a:cubicBezTo>
                  <a:cubicBezTo>
                    <a:pt x="2361" y="8"/>
                    <a:pt x="2371" y="10"/>
                    <a:pt x="2379" y="12"/>
                  </a:cubicBezTo>
                  <a:cubicBezTo>
                    <a:pt x="2388" y="14"/>
                    <a:pt x="2396" y="17"/>
                    <a:pt x="2403" y="20"/>
                  </a:cubicBezTo>
                  <a:cubicBezTo>
                    <a:pt x="2410" y="23"/>
                    <a:pt x="2415" y="27"/>
                    <a:pt x="2420" y="31"/>
                  </a:cubicBezTo>
                  <a:cubicBezTo>
                    <a:pt x="2425" y="35"/>
                    <a:pt x="2429" y="39"/>
                    <a:pt x="2432" y="45"/>
                  </a:cubicBezTo>
                  <a:cubicBezTo>
                    <a:pt x="2435" y="50"/>
                    <a:pt x="2438" y="55"/>
                    <a:pt x="2439" y="61"/>
                  </a:cubicBezTo>
                  <a:cubicBezTo>
                    <a:pt x="2440" y="67"/>
                    <a:pt x="2440" y="73"/>
                    <a:pt x="2439" y="80"/>
                  </a:cubicBezTo>
                  <a:cubicBezTo>
                    <a:pt x="2439" y="89"/>
                    <a:pt x="2436" y="98"/>
                    <a:pt x="2432" y="107"/>
                  </a:cubicBezTo>
                  <a:cubicBezTo>
                    <a:pt x="2429" y="112"/>
                    <a:pt x="2426" y="116"/>
                    <a:pt x="2422" y="120"/>
                  </a:cubicBezTo>
                  <a:cubicBezTo>
                    <a:pt x="2419" y="124"/>
                    <a:pt x="2414" y="128"/>
                    <a:pt x="2409" y="131"/>
                  </a:cubicBezTo>
                  <a:cubicBezTo>
                    <a:pt x="2404" y="135"/>
                    <a:pt x="2398" y="138"/>
                    <a:pt x="2390" y="140"/>
                  </a:cubicBezTo>
                  <a:cubicBezTo>
                    <a:pt x="2386" y="141"/>
                    <a:pt x="2381" y="142"/>
                    <a:pt x="2375" y="143"/>
                  </a:cubicBezTo>
                  <a:cubicBezTo>
                    <a:pt x="2377" y="145"/>
                    <a:pt x="2379" y="148"/>
                    <a:pt x="2380" y="151"/>
                  </a:cubicBezTo>
                  <a:lnTo>
                    <a:pt x="2380" y="151"/>
                  </a:lnTo>
                  <a:lnTo>
                    <a:pt x="2385" y="159"/>
                  </a:lnTo>
                  <a:lnTo>
                    <a:pt x="2385" y="159"/>
                  </a:lnTo>
                  <a:lnTo>
                    <a:pt x="2390" y="169"/>
                  </a:lnTo>
                  <a:lnTo>
                    <a:pt x="2390" y="169"/>
                  </a:lnTo>
                  <a:lnTo>
                    <a:pt x="2410" y="206"/>
                  </a:lnTo>
                  <a:lnTo>
                    <a:pt x="2410" y="206"/>
                  </a:lnTo>
                  <a:cubicBezTo>
                    <a:pt x="2412" y="209"/>
                    <a:pt x="2413" y="212"/>
                    <a:pt x="2415" y="215"/>
                  </a:cubicBezTo>
                  <a:cubicBezTo>
                    <a:pt x="2416" y="218"/>
                    <a:pt x="2418" y="221"/>
                    <a:pt x="2419" y="223"/>
                  </a:cubicBezTo>
                  <a:cubicBezTo>
                    <a:pt x="2421" y="225"/>
                    <a:pt x="2422" y="227"/>
                    <a:pt x="2424" y="229"/>
                  </a:cubicBezTo>
                  <a:cubicBezTo>
                    <a:pt x="2426" y="231"/>
                    <a:pt x="2428" y="233"/>
                    <a:pt x="2430" y="234"/>
                  </a:cubicBezTo>
                  <a:lnTo>
                    <a:pt x="2430" y="234"/>
                  </a:lnTo>
                  <a:cubicBezTo>
                    <a:pt x="2431" y="236"/>
                    <a:pt x="2434" y="237"/>
                    <a:pt x="2436" y="237"/>
                  </a:cubicBezTo>
                  <a:cubicBezTo>
                    <a:pt x="2438" y="238"/>
                    <a:pt x="2441" y="239"/>
                    <a:pt x="2444" y="239"/>
                  </a:cubicBezTo>
                  <a:lnTo>
                    <a:pt x="2449" y="240"/>
                  </a:lnTo>
                  <a:lnTo>
                    <a:pt x="2449" y="244"/>
                  </a:lnTo>
                  <a:lnTo>
                    <a:pt x="2447" y="255"/>
                  </a:lnTo>
                  <a:lnTo>
                    <a:pt x="2447" y="260"/>
                  </a:lnTo>
                  <a:lnTo>
                    <a:pt x="2443" y="259"/>
                  </a:lnTo>
                  <a:lnTo>
                    <a:pt x="2400" y="255"/>
                  </a:lnTo>
                  <a:lnTo>
                    <a:pt x="2398" y="255"/>
                  </a:lnTo>
                  <a:lnTo>
                    <a:pt x="2397" y="254"/>
                  </a:lnTo>
                  <a:cubicBezTo>
                    <a:pt x="2394" y="251"/>
                    <a:pt x="2391" y="247"/>
                    <a:pt x="2389" y="244"/>
                  </a:cubicBezTo>
                  <a:cubicBezTo>
                    <a:pt x="2386" y="241"/>
                    <a:pt x="2384" y="238"/>
                    <a:pt x="2382" y="234"/>
                  </a:cubicBezTo>
                  <a:cubicBezTo>
                    <a:pt x="2380" y="231"/>
                    <a:pt x="2378" y="228"/>
                    <a:pt x="2376" y="224"/>
                  </a:cubicBezTo>
                  <a:cubicBezTo>
                    <a:pt x="2374" y="221"/>
                    <a:pt x="2372" y="217"/>
                    <a:pt x="2370" y="213"/>
                  </a:cubicBezTo>
                  <a:lnTo>
                    <a:pt x="2370" y="213"/>
                  </a:lnTo>
                  <a:lnTo>
                    <a:pt x="2351" y="176"/>
                  </a:lnTo>
                  <a:lnTo>
                    <a:pt x="2351" y="176"/>
                  </a:lnTo>
                  <a:lnTo>
                    <a:pt x="2347" y="168"/>
                  </a:lnTo>
                  <a:lnTo>
                    <a:pt x="2347" y="168"/>
                  </a:lnTo>
                  <a:lnTo>
                    <a:pt x="2342" y="159"/>
                  </a:lnTo>
                  <a:cubicBezTo>
                    <a:pt x="2340" y="153"/>
                    <a:pt x="2337" y="149"/>
                    <a:pt x="2333" y="145"/>
                  </a:cubicBezTo>
                  <a:lnTo>
                    <a:pt x="2330" y="144"/>
                  </a:lnTo>
                  <a:lnTo>
                    <a:pt x="2329" y="144"/>
                  </a:lnTo>
                  <a:lnTo>
                    <a:pt x="2324" y="144"/>
                  </a:lnTo>
                  <a:lnTo>
                    <a:pt x="2324" y="144"/>
                  </a:lnTo>
                  <a:lnTo>
                    <a:pt x="2318" y="143"/>
                  </a:lnTo>
                  <a:lnTo>
                    <a:pt x="2318" y="143"/>
                  </a:lnTo>
                  <a:lnTo>
                    <a:pt x="2317" y="143"/>
                  </a:lnTo>
                  <a:lnTo>
                    <a:pt x="2311" y="203"/>
                  </a:lnTo>
                  <a:lnTo>
                    <a:pt x="2311" y="203"/>
                  </a:lnTo>
                  <a:lnTo>
                    <a:pt x="2310" y="211"/>
                  </a:lnTo>
                  <a:lnTo>
                    <a:pt x="2310" y="211"/>
                  </a:lnTo>
                  <a:lnTo>
                    <a:pt x="2309" y="218"/>
                  </a:lnTo>
                  <a:lnTo>
                    <a:pt x="2309" y="218"/>
                  </a:lnTo>
                  <a:cubicBezTo>
                    <a:pt x="2309" y="220"/>
                    <a:pt x="2309" y="222"/>
                    <a:pt x="2309" y="224"/>
                  </a:cubicBezTo>
                  <a:lnTo>
                    <a:pt x="2311" y="224"/>
                  </a:lnTo>
                  <a:lnTo>
                    <a:pt x="2315" y="224"/>
                  </a:lnTo>
                  <a:lnTo>
                    <a:pt x="2319" y="224"/>
                  </a:lnTo>
                  <a:cubicBezTo>
                    <a:pt x="2322" y="224"/>
                    <a:pt x="2325" y="225"/>
                    <a:pt x="2328" y="225"/>
                  </a:cubicBezTo>
                  <a:lnTo>
                    <a:pt x="2332" y="225"/>
                  </a:lnTo>
                  <a:lnTo>
                    <a:pt x="2332" y="230"/>
                  </a:lnTo>
                  <a:lnTo>
                    <a:pt x="2331" y="244"/>
                  </a:lnTo>
                  <a:lnTo>
                    <a:pt x="2330" y="249"/>
                  </a:lnTo>
                  <a:lnTo>
                    <a:pt x="2326" y="249"/>
                  </a:lnTo>
                  <a:lnTo>
                    <a:pt x="2250" y="242"/>
                  </a:lnTo>
                  <a:lnTo>
                    <a:pt x="2245" y="241"/>
                  </a:lnTo>
                  <a:lnTo>
                    <a:pt x="2246" y="237"/>
                  </a:lnTo>
                  <a:close/>
                  <a:moveTo>
                    <a:pt x="2335" y="123"/>
                  </a:moveTo>
                  <a:lnTo>
                    <a:pt x="2335" y="123"/>
                  </a:lnTo>
                  <a:cubicBezTo>
                    <a:pt x="2341" y="123"/>
                    <a:pt x="2346" y="123"/>
                    <a:pt x="2352" y="123"/>
                  </a:cubicBezTo>
                  <a:cubicBezTo>
                    <a:pt x="2357" y="122"/>
                    <a:pt x="2362" y="122"/>
                    <a:pt x="2366" y="120"/>
                  </a:cubicBezTo>
                  <a:cubicBezTo>
                    <a:pt x="2371" y="119"/>
                    <a:pt x="2375" y="117"/>
                    <a:pt x="2378" y="115"/>
                  </a:cubicBezTo>
                  <a:cubicBezTo>
                    <a:pt x="2382" y="113"/>
                    <a:pt x="2385" y="110"/>
                    <a:pt x="2388" y="107"/>
                  </a:cubicBezTo>
                  <a:lnTo>
                    <a:pt x="2388" y="107"/>
                  </a:lnTo>
                  <a:cubicBezTo>
                    <a:pt x="2390" y="104"/>
                    <a:pt x="2392" y="100"/>
                    <a:pt x="2394" y="95"/>
                  </a:cubicBezTo>
                  <a:cubicBezTo>
                    <a:pt x="2396" y="91"/>
                    <a:pt x="2397" y="85"/>
                    <a:pt x="2397" y="80"/>
                  </a:cubicBezTo>
                  <a:lnTo>
                    <a:pt x="2397" y="80"/>
                  </a:lnTo>
                  <a:cubicBezTo>
                    <a:pt x="2398" y="76"/>
                    <a:pt x="2398" y="72"/>
                    <a:pt x="2398" y="68"/>
                  </a:cubicBezTo>
                  <a:cubicBezTo>
                    <a:pt x="2397" y="65"/>
                    <a:pt x="2397" y="62"/>
                    <a:pt x="2396" y="59"/>
                  </a:cubicBezTo>
                  <a:lnTo>
                    <a:pt x="2396" y="59"/>
                  </a:lnTo>
                  <a:cubicBezTo>
                    <a:pt x="2395" y="56"/>
                    <a:pt x="2394" y="53"/>
                    <a:pt x="2393" y="51"/>
                  </a:cubicBezTo>
                  <a:lnTo>
                    <a:pt x="2393" y="51"/>
                  </a:lnTo>
                  <a:cubicBezTo>
                    <a:pt x="2391" y="48"/>
                    <a:pt x="2390" y="46"/>
                    <a:pt x="2388" y="44"/>
                  </a:cubicBezTo>
                  <a:cubicBezTo>
                    <a:pt x="2386" y="42"/>
                    <a:pt x="2383" y="40"/>
                    <a:pt x="2381" y="39"/>
                  </a:cubicBezTo>
                  <a:lnTo>
                    <a:pt x="2381" y="39"/>
                  </a:lnTo>
                  <a:cubicBezTo>
                    <a:pt x="2378" y="37"/>
                    <a:pt x="2375" y="35"/>
                    <a:pt x="2371" y="34"/>
                  </a:cubicBezTo>
                  <a:cubicBezTo>
                    <a:pt x="2368" y="33"/>
                    <a:pt x="2364" y="32"/>
                    <a:pt x="2360" y="31"/>
                  </a:cubicBezTo>
                  <a:lnTo>
                    <a:pt x="2360" y="31"/>
                  </a:lnTo>
                  <a:cubicBezTo>
                    <a:pt x="2356" y="30"/>
                    <a:pt x="2351" y="29"/>
                    <a:pt x="2346" y="29"/>
                  </a:cubicBezTo>
                  <a:lnTo>
                    <a:pt x="2346" y="29"/>
                  </a:lnTo>
                  <a:cubicBezTo>
                    <a:pt x="2342" y="28"/>
                    <a:pt x="2339" y="28"/>
                    <a:pt x="2337" y="29"/>
                  </a:cubicBezTo>
                  <a:cubicBezTo>
                    <a:pt x="2335" y="29"/>
                    <a:pt x="2333" y="30"/>
                    <a:pt x="2332" y="31"/>
                  </a:cubicBezTo>
                  <a:cubicBezTo>
                    <a:pt x="2330" y="32"/>
                    <a:pt x="2329" y="34"/>
                    <a:pt x="2328" y="35"/>
                  </a:cubicBezTo>
                  <a:cubicBezTo>
                    <a:pt x="2328" y="37"/>
                    <a:pt x="2327" y="39"/>
                    <a:pt x="2327" y="42"/>
                  </a:cubicBezTo>
                  <a:cubicBezTo>
                    <a:pt x="2326" y="45"/>
                    <a:pt x="2326" y="48"/>
                    <a:pt x="2325" y="51"/>
                  </a:cubicBezTo>
                  <a:cubicBezTo>
                    <a:pt x="2325" y="55"/>
                    <a:pt x="2324" y="58"/>
                    <a:pt x="2324" y="62"/>
                  </a:cubicBezTo>
                  <a:lnTo>
                    <a:pt x="2319" y="121"/>
                  </a:lnTo>
                  <a:lnTo>
                    <a:pt x="2325" y="122"/>
                  </a:lnTo>
                  <a:lnTo>
                    <a:pt x="2325" y="122"/>
                  </a:lnTo>
                  <a:cubicBezTo>
                    <a:pt x="2326" y="122"/>
                    <a:pt x="2328" y="123"/>
                    <a:pt x="2329" y="123"/>
                  </a:cubicBezTo>
                  <a:cubicBezTo>
                    <a:pt x="2331" y="123"/>
                    <a:pt x="2333" y="123"/>
                    <a:pt x="2335" y="123"/>
                  </a:cubicBezTo>
                  <a:close/>
                  <a:moveTo>
                    <a:pt x="2471" y="256"/>
                  </a:moveTo>
                  <a:lnTo>
                    <a:pt x="2471" y="256"/>
                  </a:lnTo>
                  <a:lnTo>
                    <a:pt x="2473" y="246"/>
                  </a:lnTo>
                  <a:lnTo>
                    <a:pt x="2474" y="241"/>
                  </a:lnTo>
                  <a:lnTo>
                    <a:pt x="2478" y="242"/>
                  </a:lnTo>
                  <a:cubicBezTo>
                    <a:pt x="2481" y="242"/>
                    <a:pt x="2484" y="242"/>
                    <a:pt x="2486" y="242"/>
                  </a:cubicBezTo>
                  <a:cubicBezTo>
                    <a:pt x="2488" y="242"/>
                    <a:pt x="2490" y="241"/>
                    <a:pt x="2491" y="240"/>
                  </a:cubicBezTo>
                  <a:cubicBezTo>
                    <a:pt x="2493" y="239"/>
                    <a:pt x="2495" y="237"/>
                    <a:pt x="2496" y="235"/>
                  </a:cubicBezTo>
                  <a:cubicBezTo>
                    <a:pt x="2498" y="233"/>
                    <a:pt x="2500" y="231"/>
                    <a:pt x="2501" y="228"/>
                  </a:cubicBezTo>
                  <a:lnTo>
                    <a:pt x="2513" y="208"/>
                  </a:lnTo>
                  <a:lnTo>
                    <a:pt x="2613" y="35"/>
                  </a:lnTo>
                  <a:lnTo>
                    <a:pt x="2614" y="33"/>
                  </a:lnTo>
                  <a:lnTo>
                    <a:pt x="2617" y="33"/>
                  </a:lnTo>
                  <a:lnTo>
                    <a:pt x="2625" y="34"/>
                  </a:lnTo>
                  <a:lnTo>
                    <a:pt x="2628" y="35"/>
                  </a:lnTo>
                  <a:lnTo>
                    <a:pt x="2629" y="38"/>
                  </a:lnTo>
                  <a:lnTo>
                    <a:pt x="2672" y="237"/>
                  </a:lnTo>
                  <a:lnTo>
                    <a:pt x="2672" y="237"/>
                  </a:lnTo>
                  <a:cubicBezTo>
                    <a:pt x="2672" y="240"/>
                    <a:pt x="2673" y="243"/>
                    <a:pt x="2673" y="246"/>
                  </a:cubicBezTo>
                  <a:cubicBezTo>
                    <a:pt x="2674" y="249"/>
                    <a:pt x="2674" y="252"/>
                    <a:pt x="2675" y="256"/>
                  </a:cubicBezTo>
                  <a:cubicBezTo>
                    <a:pt x="2675" y="260"/>
                    <a:pt x="2676" y="264"/>
                    <a:pt x="2675" y="267"/>
                  </a:cubicBezTo>
                  <a:cubicBezTo>
                    <a:pt x="2675" y="269"/>
                    <a:pt x="2675" y="270"/>
                    <a:pt x="2675" y="272"/>
                  </a:cubicBezTo>
                  <a:lnTo>
                    <a:pt x="2682" y="272"/>
                  </a:lnTo>
                  <a:lnTo>
                    <a:pt x="2682" y="272"/>
                  </a:lnTo>
                  <a:lnTo>
                    <a:pt x="2693" y="274"/>
                  </a:lnTo>
                  <a:lnTo>
                    <a:pt x="2698" y="274"/>
                  </a:lnTo>
                  <a:lnTo>
                    <a:pt x="2697" y="279"/>
                  </a:lnTo>
                  <a:lnTo>
                    <a:pt x="2695" y="293"/>
                  </a:lnTo>
                  <a:lnTo>
                    <a:pt x="2694" y="298"/>
                  </a:lnTo>
                  <a:lnTo>
                    <a:pt x="2689" y="297"/>
                  </a:lnTo>
                  <a:lnTo>
                    <a:pt x="2613" y="284"/>
                  </a:lnTo>
                  <a:lnTo>
                    <a:pt x="2609" y="284"/>
                  </a:lnTo>
                  <a:lnTo>
                    <a:pt x="2609" y="279"/>
                  </a:lnTo>
                  <a:lnTo>
                    <a:pt x="2611" y="268"/>
                  </a:lnTo>
                  <a:lnTo>
                    <a:pt x="2612" y="264"/>
                  </a:lnTo>
                  <a:lnTo>
                    <a:pt x="2616" y="265"/>
                  </a:lnTo>
                  <a:cubicBezTo>
                    <a:pt x="2620" y="265"/>
                    <a:pt x="2623" y="265"/>
                    <a:pt x="2626" y="265"/>
                  </a:cubicBezTo>
                  <a:cubicBezTo>
                    <a:pt x="2628" y="264"/>
                    <a:pt x="2629" y="264"/>
                    <a:pt x="2630" y="263"/>
                  </a:cubicBezTo>
                  <a:cubicBezTo>
                    <a:pt x="2631" y="262"/>
                    <a:pt x="2632" y="261"/>
                    <a:pt x="2633" y="259"/>
                  </a:cubicBezTo>
                  <a:cubicBezTo>
                    <a:pt x="2633" y="258"/>
                    <a:pt x="2634" y="256"/>
                    <a:pt x="2634" y="254"/>
                  </a:cubicBezTo>
                  <a:lnTo>
                    <a:pt x="2634" y="254"/>
                  </a:lnTo>
                  <a:cubicBezTo>
                    <a:pt x="2634" y="252"/>
                    <a:pt x="2634" y="250"/>
                    <a:pt x="2634" y="248"/>
                  </a:cubicBezTo>
                  <a:cubicBezTo>
                    <a:pt x="2634" y="245"/>
                    <a:pt x="2633" y="243"/>
                    <a:pt x="2633" y="242"/>
                  </a:cubicBezTo>
                  <a:lnTo>
                    <a:pt x="2633" y="241"/>
                  </a:lnTo>
                  <a:lnTo>
                    <a:pt x="2627" y="212"/>
                  </a:lnTo>
                  <a:lnTo>
                    <a:pt x="2547" y="200"/>
                  </a:lnTo>
                  <a:lnTo>
                    <a:pt x="2531" y="231"/>
                  </a:lnTo>
                  <a:lnTo>
                    <a:pt x="2531" y="231"/>
                  </a:lnTo>
                  <a:cubicBezTo>
                    <a:pt x="2529" y="233"/>
                    <a:pt x="2528" y="235"/>
                    <a:pt x="2527" y="238"/>
                  </a:cubicBezTo>
                  <a:cubicBezTo>
                    <a:pt x="2526" y="240"/>
                    <a:pt x="2525" y="241"/>
                    <a:pt x="2524" y="243"/>
                  </a:cubicBezTo>
                  <a:lnTo>
                    <a:pt x="2524" y="243"/>
                  </a:lnTo>
                  <a:lnTo>
                    <a:pt x="2522" y="246"/>
                  </a:lnTo>
                  <a:lnTo>
                    <a:pt x="2528" y="247"/>
                  </a:lnTo>
                  <a:lnTo>
                    <a:pt x="2541" y="248"/>
                  </a:lnTo>
                  <a:lnTo>
                    <a:pt x="2546" y="249"/>
                  </a:lnTo>
                  <a:lnTo>
                    <a:pt x="2545" y="254"/>
                  </a:lnTo>
                  <a:lnTo>
                    <a:pt x="2543" y="268"/>
                  </a:lnTo>
                  <a:lnTo>
                    <a:pt x="2542" y="273"/>
                  </a:lnTo>
                  <a:lnTo>
                    <a:pt x="2537" y="272"/>
                  </a:lnTo>
                  <a:lnTo>
                    <a:pt x="2475" y="262"/>
                  </a:lnTo>
                  <a:lnTo>
                    <a:pt x="2470" y="261"/>
                  </a:lnTo>
                  <a:lnTo>
                    <a:pt x="2471" y="256"/>
                  </a:lnTo>
                  <a:close/>
                  <a:moveTo>
                    <a:pt x="2559" y="179"/>
                  </a:moveTo>
                  <a:lnTo>
                    <a:pt x="2559" y="179"/>
                  </a:lnTo>
                  <a:lnTo>
                    <a:pt x="2623" y="189"/>
                  </a:lnTo>
                  <a:lnTo>
                    <a:pt x="2611" y="129"/>
                  </a:lnTo>
                  <a:lnTo>
                    <a:pt x="2611" y="129"/>
                  </a:lnTo>
                  <a:lnTo>
                    <a:pt x="2609" y="118"/>
                  </a:lnTo>
                  <a:lnTo>
                    <a:pt x="2607" y="108"/>
                  </a:lnTo>
                  <a:lnTo>
                    <a:pt x="2605" y="98"/>
                  </a:lnTo>
                  <a:lnTo>
                    <a:pt x="2601" y="105"/>
                  </a:lnTo>
                  <a:lnTo>
                    <a:pt x="2601" y="105"/>
                  </a:lnTo>
                  <a:lnTo>
                    <a:pt x="2590" y="122"/>
                  </a:lnTo>
                  <a:lnTo>
                    <a:pt x="2590" y="122"/>
                  </a:lnTo>
                  <a:lnTo>
                    <a:pt x="2559" y="179"/>
                  </a:lnTo>
                  <a:close/>
                  <a:moveTo>
                    <a:pt x="2716" y="304"/>
                  </a:moveTo>
                  <a:lnTo>
                    <a:pt x="2716" y="304"/>
                  </a:lnTo>
                  <a:lnTo>
                    <a:pt x="2719" y="294"/>
                  </a:lnTo>
                  <a:lnTo>
                    <a:pt x="2721" y="290"/>
                  </a:lnTo>
                  <a:lnTo>
                    <a:pt x="2725" y="291"/>
                  </a:lnTo>
                  <a:cubicBezTo>
                    <a:pt x="2729" y="291"/>
                    <a:pt x="2732" y="292"/>
                    <a:pt x="2734" y="292"/>
                  </a:cubicBezTo>
                  <a:cubicBezTo>
                    <a:pt x="2737" y="291"/>
                    <a:pt x="2739" y="291"/>
                    <a:pt x="2740" y="290"/>
                  </a:cubicBezTo>
                  <a:cubicBezTo>
                    <a:pt x="2741" y="289"/>
                    <a:pt x="2743" y="288"/>
                    <a:pt x="2744" y="286"/>
                  </a:cubicBezTo>
                  <a:cubicBezTo>
                    <a:pt x="2745" y="285"/>
                    <a:pt x="2746" y="283"/>
                    <a:pt x="2747" y="280"/>
                  </a:cubicBezTo>
                  <a:cubicBezTo>
                    <a:pt x="2748" y="278"/>
                    <a:pt x="2749" y="274"/>
                    <a:pt x="2750" y="271"/>
                  </a:cubicBezTo>
                  <a:cubicBezTo>
                    <a:pt x="2751" y="267"/>
                    <a:pt x="2752" y="264"/>
                    <a:pt x="2753" y="260"/>
                  </a:cubicBezTo>
                  <a:lnTo>
                    <a:pt x="2791" y="122"/>
                  </a:lnTo>
                  <a:lnTo>
                    <a:pt x="2791" y="122"/>
                  </a:lnTo>
                  <a:lnTo>
                    <a:pt x="2793" y="115"/>
                  </a:lnTo>
                  <a:lnTo>
                    <a:pt x="2793" y="115"/>
                  </a:lnTo>
                  <a:lnTo>
                    <a:pt x="2795" y="109"/>
                  </a:lnTo>
                  <a:lnTo>
                    <a:pt x="2795" y="109"/>
                  </a:lnTo>
                  <a:lnTo>
                    <a:pt x="2797" y="104"/>
                  </a:lnTo>
                  <a:lnTo>
                    <a:pt x="2790" y="102"/>
                  </a:lnTo>
                  <a:lnTo>
                    <a:pt x="2790" y="102"/>
                  </a:lnTo>
                  <a:lnTo>
                    <a:pt x="2778" y="100"/>
                  </a:lnTo>
                  <a:lnTo>
                    <a:pt x="2774" y="99"/>
                  </a:lnTo>
                  <a:lnTo>
                    <a:pt x="2775" y="94"/>
                  </a:lnTo>
                  <a:lnTo>
                    <a:pt x="2779" y="80"/>
                  </a:lnTo>
                  <a:lnTo>
                    <a:pt x="2780" y="75"/>
                  </a:lnTo>
                  <a:lnTo>
                    <a:pt x="2784" y="77"/>
                  </a:lnTo>
                  <a:lnTo>
                    <a:pt x="2858" y="96"/>
                  </a:lnTo>
                  <a:lnTo>
                    <a:pt x="2862" y="97"/>
                  </a:lnTo>
                  <a:lnTo>
                    <a:pt x="2861" y="102"/>
                  </a:lnTo>
                  <a:lnTo>
                    <a:pt x="2858" y="113"/>
                  </a:lnTo>
                  <a:lnTo>
                    <a:pt x="2857" y="117"/>
                  </a:lnTo>
                  <a:lnTo>
                    <a:pt x="2853" y="116"/>
                  </a:lnTo>
                  <a:cubicBezTo>
                    <a:pt x="2849" y="115"/>
                    <a:pt x="2846" y="115"/>
                    <a:pt x="2843" y="115"/>
                  </a:cubicBezTo>
                  <a:cubicBezTo>
                    <a:pt x="2841" y="115"/>
                    <a:pt x="2839" y="115"/>
                    <a:pt x="2838" y="116"/>
                  </a:cubicBezTo>
                  <a:cubicBezTo>
                    <a:pt x="2836" y="117"/>
                    <a:pt x="2835" y="118"/>
                    <a:pt x="2834" y="120"/>
                  </a:cubicBezTo>
                  <a:cubicBezTo>
                    <a:pt x="2832" y="122"/>
                    <a:pt x="2831" y="124"/>
                    <a:pt x="2831" y="126"/>
                  </a:cubicBezTo>
                  <a:cubicBezTo>
                    <a:pt x="2830" y="129"/>
                    <a:pt x="2829" y="132"/>
                    <a:pt x="2828" y="135"/>
                  </a:cubicBezTo>
                  <a:cubicBezTo>
                    <a:pt x="2827" y="138"/>
                    <a:pt x="2826" y="142"/>
                    <a:pt x="2825" y="146"/>
                  </a:cubicBezTo>
                  <a:lnTo>
                    <a:pt x="2786" y="284"/>
                  </a:lnTo>
                  <a:lnTo>
                    <a:pt x="2786" y="284"/>
                  </a:lnTo>
                  <a:lnTo>
                    <a:pt x="2784" y="292"/>
                  </a:lnTo>
                  <a:lnTo>
                    <a:pt x="2784" y="292"/>
                  </a:lnTo>
                  <a:lnTo>
                    <a:pt x="2782" y="299"/>
                  </a:lnTo>
                  <a:lnTo>
                    <a:pt x="2782" y="299"/>
                  </a:lnTo>
                  <a:cubicBezTo>
                    <a:pt x="2781" y="301"/>
                    <a:pt x="2781" y="303"/>
                    <a:pt x="2780" y="304"/>
                  </a:cubicBezTo>
                  <a:lnTo>
                    <a:pt x="2836" y="318"/>
                  </a:lnTo>
                  <a:cubicBezTo>
                    <a:pt x="2843" y="320"/>
                    <a:pt x="2848" y="320"/>
                    <a:pt x="2854" y="320"/>
                  </a:cubicBezTo>
                  <a:cubicBezTo>
                    <a:pt x="2859" y="319"/>
                    <a:pt x="2863" y="317"/>
                    <a:pt x="2867" y="315"/>
                  </a:cubicBezTo>
                  <a:cubicBezTo>
                    <a:pt x="2871" y="312"/>
                    <a:pt x="2875" y="307"/>
                    <a:pt x="2878" y="302"/>
                  </a:cubicBezTo>
                  <a:lnTo>
                    <a:pt x="2878" y="302"/>
                  </a:lnTo>
                  <a:cubicBezTo>
                    <a:pt x="2882" y="296"/>
                    <a:pt x="2885" y="288"/>
                    <a:pt x="2887" y="279"/>
                  </a:cubicBezTo>
                  <a:lnTo>
                    <a:pt x="2889" y="275"/>
                  </a:lnTo>
                  <a:lnTo>
                    <a:pt x="2893" y="276"/>
                  </a:lnTo>
                  <a:lnTo>
                    <a:pt x="2904" y="279"/>
                  </a:lnTo>
                  <a:lnTo>
                    <a:pt x="2909" y="280"/>
                  </a:lnTo>
                  <a:lnTo>
                    <a:pt x="2907" y="285"/>
                  </a:lnTo>
                  <a:lnTo>
                    <a:pt x="2887" y="351"/>
                  </a:lnTo>
                  <a:lnTo>
                    <a:pt x="2885" y="355"/>
                  </a:lnTo>
                  <a:lnTo>
                    <a:pt x="2881" y="354"/>
                  </a:lnTo>
                  <a:lnTo>
                    <a:pt x="2720" y="310"/>
                  </a:lnTo>
                  <a:lnTo>
                    <a:pt x="2715" y="309"/>
                  </a:lnTo>
                  <a:lnTo>
                    <a:pt x="2716" y="304"/>
                  </a:lnTo>
                  <a:close/>
                  <a:moveTo>
                    <a:pt x="3114" y="434"/>
                  </a:moveTo>
                  <a:lnTo>
                    <a:pt x="3114" y="434"/>
                  </a:lnTo>
                  <a:cubicBezTo>
                    <a:pt x="3118" y="435"/>
                    <a:pt x="3121" y="437"/>
                    <a:pt x="3123" y="437"/>
                  </a:cubicBezTo>
                  <a:cubicBezTo>
                    <a:pt x="3126" y="438"/>
                    <a:pt x="3128" y="438"/>
                    <a:pt x="3129" y="437"/>
                  </a:cubicBezTo>
                  <a:lnTo>
                    <a:pt x="3129" y="437"/>
                  </a:lnTo>
                  <a:cubicBezTo>
                    <a:pt x="3131" y="437"/>
                    <a:pt x="3132" y="436"/>
                    <a:pt x="3134" y="434"/>
                  </a:cubicBezTo>
                  <a:lnTo>
                    <a:pt x="3134" y="434"/>
                  </a:lnTo>
                  <a:cubicBezTo>
                    <a:pt x="3135" y="433"/>
                    <a:pt x="3137" y="431"/>
                    <a:pt x="3138" y="429"/>
                  </a:cubicBezTo>
                  <a:cubicBezTo>
                    <a:pt x="3140" y="426"/>
                    <a:pt x="3142" y="424"/>
                    <a:pt x="3143" y="421"/>
                  </a:cubicBezTo>
                  <a:cubicBezTo>
                    <a:pt x="3145" y="418"/>
                    <a:pt x="3147" y="415"/>
                    <a:pt x="3149" y="411"/>
                  </a:cubicBezTo>
                  <a:lnTo>
                    <a:pt x="3221" y="286"/>
                  </a:lnTo>
                  <a:lnTo>
                    <a:pt x="3221" y="286"/>
                  </a:lnTo>
                  <a:lnTo>
                    <a:pt x="3225" y="281"/>
                  </a:lnTo>
                  <a:lnTo>
                    <a:pt x="3225" y="281"/>
                  </a:lnTo>
                  <a:lnTo>
                    <a:pt x="3228" y="275"/>
                  </a:lnTo>
                  <a:lnTo>
                    <a:pt x="3228" y="275"/>
                  </a:lnTo>
                  <a:lnTo>
                    <a:pt x="3231" y="270"/>
                  </a:lnTo>
                  <a:lnTo>
                    <a:pt x="3225" y="267"/>
                  </a:lnTo>
                  <a:lnTo>
                    <a:pt x="3214" y="262"/>
                  </a:lnTo>
                  <a:lnTo>
                    <a:pt x="3210" y="260"/>
                  </a:lnTo>
                  <a:lnTo>
                    <a:pt x="3212" y="255"/>
                  </a:lnTo>
                  <a:lnTo>
                    <a:pt x="3220" y="243"/>
                  </a:lnTo>
                  <a:lnTo>
                    <a:pt x="3222" y="239"/>
                  </a:lnTo>
                  <a:lnTo>
                    <a:pt x="3226" y="241"/>
                  </a:lnTo>
                  <a:lnTo>
                    <a:pt x="3295" y="280"/>
                  </a:lnTo>
                  <a:cubicBezTo>
                    <a:pt x="3304" y="285"/>
                    <a:pt x="3313" y="290"/>
                    <a:pt x="3320" y="296"/>
                  </a:cubicBezTo>
                  <a:cubicBezTo>
                    <a:pt x="3328" y="301"/>
                    <a:pt x="3335" y="307"/>
                    <a:pt x="3341" y="314"/>
                  </a:cubicBezTo>
                  <a:cubicBezTo>
                    <a:pt x="3348" y="320"/>
                    <a:pt x="3353" y="327"/>
                    <a:pt x="3358" y="334"/>
                  </a:cubicBezTo>
                  <a:cubicBezTo>
                    <a:pt x="3363" y="341"/>
                    <a:pt x="3366" y="348"/>
                    <a:pt x="3369" y="355"/>
                  </a:cubicBezTo>
                  <a:cubicBezTo>
                    <a:pt x="3373" y="363"/>
                    <a:pt x="3375" y="371"/>
                    <a:pt x="3376" y="378"/>
                  </a:cubicBezTo>
                  <a:cubicBezTo>
                    <a:pt x="3377" y="386"/>
                    <a:pt x="3377" y="395"/>
                    <a:pt x="3376" y="403"/>
                  </a:cubicBezTo>
                  <a:cubicBezTo>
                    <a:pt x="3375" y="411"/>
                    <a:pt x="3373" y="420"/>
                    <a:pt x="3370" y="429"/>
                  </a:cubicBezTo>
                  <a:cubicBezTo>
                    <a:pt x="3367" y="437"/>
                    <a:pt x="3363" y="446"/>
                    <a:pt x="3358" y="455"/>
                  </a:cubicBezTo>
                  <a:cubicBezTo>
                    <a:pt x="3354" y="462"/>
                    <a:pt x="3349" y="468"/>
                    <a:pt x="3344" y="474"/>
                  </a:cubicBezTo>
                  <a:cubicBezTo>
                    <a:pt x="3339" y="480"/>
                    <a:pt x="3334" y="486"/>
                    <a:pt x="3328" y="490"/>
                  </a:cubicBezTo>
                  <a:cubicBezTo>
                    <a:pt x="3322" y="495"/>
                    <a:pt x="3315" y="500"/>
                    <a:pt x="3308" y="503"/>
                  </a:cubicBezTo>
                  <a:cubicBezTo>
                    <a:pt x="3301" y="507"/>
                    <a:pt x="3294" y="510"/>
                    <a:pt x="3286" y="512"/>
                  </a:cubicBezTo>
                  <a:cubicBezTo>
                    <a:pt x="3279" y="514"/>
                    <a:pt x="3271" y="515"/>
                    <a:pt x="3262" y="516"/>
                  </a:cubicBezTo>
                  <a:cubicBezTo>
                    <a:pt x="3254" y="516"/>
                    <a:pt x="3245" y="516"/>
                    <a:pt x="3237" y="514"/>
                  </a:cubicBezTo>
                  <a:cubicBezTo>
                    <a:pt x="3228" y="513"/>
                    <a:pt x="3219" y="511"/>
                    <a:pt x="3209" y="508"/>
                  </a:cubicBezTo>
                  <a:cubicBezTo>
                    <a:pt x="3200" y="504"/>
                    <a:pt x="3191" y="500"/>
                    <a:pt x="3182" y="495"/>
                  </a:cubicBezTo>
                  <a:lnTo>
                    <a:pt x="3104" y="451"/>
                  </a:lnTo>
                  <a:lnTo>
                    <a:pt x="3100" y="449"/>
                  </a:lnTo>
                  <a:lnTo>
                    <a:pt x="3103" y="445"/>
                  </a:lnTo>
                  <a:lnTo>
                    <a:pt x="3108" y="436"/>
                  </a:lnTo>
                  <a:lnTo>
                    <a:pt x="3110" y="432"/>
                  </a:lnTo>
                  <a:lnTo>
                    <a:pt x="3114" y="434"/>
                  </a:lnTo>
                  <a:close/>
                  <a:moveTo>
                    <a:pt x="3176" y="441"/>
                  </a:moveTo>
                  <a:lnTo>
                    <a:pt x="3176" y="441"/>
                  </a:lnTo>
                  <a:lnTo>
                    <a:pt x="3172" y="448"/>
                  </a:lnTo>
                  <a:lnTo>
                    <a:pt x="3172" y="449"/>
                  </a:lnTo>
                  <a:lnTo>
                    <a:pt x="3168" y="455"/>
                  </a:lnTo>
                  <a:lnTo>
                    <a:pt x="3168" y="455"/>
                  </a:lnTo>
                  <a:cubicBezTo>
                    <a:pt x="3167" y="457"/>
                    <a:pt x="3166" y="458"/>
                    <a:pt x="3165" y="460"/>
                  </a:cubicBezTo>
                  <a:lnTo>
                    <a:pt x="3165" y="460"/>
                  </a:lnTo>
                  <a:lnTo>
                    <a:pt x="3165" y="460"/>
                  </a:lnTo>
                  <a:lnTo>
                    <a:pt x="3168" y="462"/>
                  </a:lnTo>
                  <a:lnTo>
                    <a:pt x="3175" y="466"/>
                  </a:lnTo>
                  <a:lnTo>
                    <a:pt x="3181" y="469"/>
                  </a:lnTo>
                  <a:lnTo>
                    <a:pt x="3186" y="472"/>
                  </a:lnTo>
                  <a:lnTo>
                    <a:pt x="3186" y="472"/>
                  </a:lnTo>
                  <a:lnTo>
                    <a:pt x="3192" y="475"/>
                  </a:lnTo>
                  <a:cubicBezTo>
                    <a:pt x="3198" y="479"/>
                    <a:pt x="3204" y="481"/>
                    <a:pt x="3210" y="483"/>
                  </a:cubicBezTo>
                  <a:cubicBezTo>
                    <a:pt x="3216" y="485"/>
                    <a:pt x="3222" y="487"/>
                    <a:pt x="3228" y="487"/>
                  </a:cubicBezTo>
                  <a:lnTo>
                    <a:pt x="3228" y="487"/>
                  </a:lnTo>
                  <a:cubicBezTo>
                    <a:pt x="3234" y="488"/>
                    <a:pt x="3240" y="488"/>
                    <a:pt x="3246" y="487"/>
                  </a:cubicBezTo>
                  <a:cubicBezTo>
                    <a:pt x="3252" y="486"/>
                    <a:pt x="3258" y="485"/>
                    <a:pt x="3264" y="483"/>
                  </a:cubicBezTo>
                  <a:cubicBezTo>
                    <a:pt x="3270" y="481"/>
                    <a:pt x="3275" y="479"/>
                    <a:pt x="3281" y="476"/>
                  </a:cubicBezTo>
                  <a:cubicBezTo>
                    <a:pt x="3286" y="472"/>
                    <a:pt x="3291" y="469"/>
                    <a:pt x="3296" y="465"/>
                  </a:cubicBezTo>
                  <a:cubicBezTo>
                    <a:pt x="3301" y="460"/>
                    <a:pt x="3306" y="456"/>
                    <a:pt x="3310" y="450"/>
                  </a:cubicBezTo>
                  <a:cubicBezTo>
                    <a:pt x="3314" y="445"/>
                    <a:pt x="3318" y="439"/>
                    <a:pt x="3322" y="433"/>
                  </a:cubicBezTo>
                  <a:cubicBezTo>
                    <a:pt x="3327" y="424"/>
                    <a:pt x="3331" y="415"/>
                    <a:pt x="3334" y="407"/>
                  </a:cubicBezTo>
                  <a:cubicBezTo>
                    <a:pt x="3337" y="398"/>
                    <a:pt x="3338" y="390"/>
                    <a:pt x="3339" y="382"/>
                  </a:cubicBezTo>
                  <a:lnTo>
                    <a:pt x="3339" y="382"/>
                  </a:lnTo>
                  <a:cubicBezTo>
                    <a:pt x="3339" y="374"/>
                    <a:pt x="3338" y="366"/>
                    <a:pt x="3336" y="358"/>
                  </a:cubicBezTo>
                  <a:cubicBezTo>
                    <a:pt x="3334" y="351"/>
                    <a:pt x="3331" y="343"/>
                    <a:pt x="3327" y="336"/>
                  </a:cubicBezTo>
                  <a:cubicBezTo>
                    <a:pt x="3322" y="329"/>
                    <a:pt x="3316" y="322"/>
                    <a:pt x="3308" y="315"/>
                  </a:cubicBezTo>
                  <a:lnTo>
                    <a:pt x="3308" y="315"/>
                  </a:lnTo>
                  <a:cubicBezTo>
                    <a:pt x="3301" y="309"/>
                    <a:pt x="3292" y="302"/>
                    <a:pt x="3282" y="297"/>
                  </a:cubicBezTo>
                  <a:cubicBezTo>
                    <a:pt x="3275" y="293"/>
                    <a:pt x="3271" y="292"/>
                    <a:pt x="3267" y="293"/>
                  </a:cubicBezTo>
                  <a:cubicBezTo>
                    <a:pt x="3266" y="293"/>
                    <a:pt x="3264" y="294"/>
                    <a:pt x="3263" y="295"/>
                  </a:cubicBezTo>
                  <a:cubicBezTo>
                    <a:pt x="3261" y="297"/>
                    <a:pt x="3260" y="298"/>
                    <a:pt x="3258" y="300"/>
                  </a:cubicBezTo>
                  <a:cubicBezTo>
                    <a:pt x="3257" y="303"/>
                    <a:pt x="3255" y="306"/>
                    <a:pt x="3253" y="309"/>
                  </a:cubicBezTo>
                  <a:cubicBezTo>
                    <a:pt x="3251" y="312"/>
                    <a:pt x="3249" y="315"/>
                    <a:pt x="3247" y="318"/>
                  </a:cubicBezTo>
                  <a:lnTo>
                    <a:pt x="3247" y="318"/>
                  </a:lnTo>
                  <a:lnTo>
                    <a:pt x="3176" y="441"/>
                  </a:lnTo>
                  <a:close/>
                  <a:moveTo>
                    <a:pt x="3480" y="581"/>
                  </a:moveTo>
                  <a:lnTo>
                    <a:pt x="3480" y="581"/>
                  </a:lnTo>
                  <a:lnTo>
                    <a:pt x="3477" y="584"/>
                  </a:lnTo>
                  <a:lnTo>
                    <a:pt x="3481" y="587"/>
                  </a:lnTo>
                  <a:lnTo>
                    <a:pt x="3489" y="594"/>
                  </a:lnTo>
                  <a:lnTo>
                    <a:pt x="3493" y="597"/>
                  </a:lnTo>
                  <a:lnTo>
                    <a:pt x="3496" y="593"/>
                  </a:lnTo>
                  <a:lnTo>
                    <a:pt x="3539" y="538"/>
                  </a:lnTo>
                  <a:lnTo>
                    <a:pt x="3542" y="535"/>
                  </a:lnTo>
                  <a:lnTo>
                    <a:pt x="3539" y="532"/>
                  </a:lnTo>
                  <a:lnTo>
                    <a:pt x="3527" y="523"/>
                  </a:lnTo>
                  <a:lnTo>
                    <a:pt x="3523" y="520"/>
                  </a:lnTo>
                  <a:lnTo>
                    <a:pt x="3520" y="524"/>
                  </a:lnTo>
                  <a:lnTo>
                    <a:pt x="3507" y="544"/>
                  </a:lnTo>
                  <a:lnTo>
                    <a:pt x="3465" y="511"/>
                  </a:lnTo>
                  <a:lnTo>
                    <a:pt x="3495" y="472"/>
                  </a:lnTo>
                  <a:lnTo>
                    <a:pt x="3495" y="472"/>
                  </a:lnTo>
                  <a:cubicBezTo>
                    <a:pt x="3498" y="469"/>
                    <a:pt x="3501" y="466"/>
                    <a:pt x="3503" y="463"/>
                  </a:cubicBezTo>
                  <a:cubicBezTo>
                    <a:pt x="3505" y="460"/>
                    <a:pt x="3508" y="458"/>
                    <a:pt x="3510" y="456"/>
                  </a:cubicBezTo>
                  <a:lnTo>
                    <a:pt x="3510" y="456"/>
                  </a:lnTo>
                  <a:cubicBezTo>
                    <a:pt x="3511" y="455"/>
                    <a:pt x="3513" y="453"/>
                    <a:pt x="3515" y="452"/>
                  </a:cubicBezTo>
                  <a:cubicBezTo>
                    <a:pt x="3516" y="452"/>
                    <a:pt x="3518" y="451"/>
                    <a:pt x="3520" y="451"/>
                  </a:cubicBezTo>
                  <a:cubicBezTo>
                    <a:pt x="3521" y="451"/>
                    <a:pt x="3523" y="452"/>
                    <a:pt x="3526" y="453"/>
                  </a:cubicBezTo>
                  <a:cubicBezTo>
                    <a:pt x="3528" y="454"/>
                    <a:pt x="3531" y="455"/>
                    <a:pt x="3534" y="458"/>
                  </a:cubicBezTo>
                  <a:lnTo>
                    <a:pt x="3534" y="458"/>
                  </a:lnTo>
                  <a:lnTo>
                    <a:pt x="3557" y="475"/>
                  </a:lnTo>
                  <a:lnTo>
                    <a:pt x="3557" y="475"/>
                  </a:lnTo>
                  <a:cubicBezTo>
                    <a:pt x="3560" y="477"/>
                    <a:pt x="3563" y="480"/>
                    <a:pt x="3566" y="482"/>
                  </a:cubicBezTo>
                  <a:cubicBezTo>
                    <a:pt x="3568" y="485"/>
                    <a:pt x="3571" y="487"/>
                    <a:pt x="3572" y="490"/>
                  </a:cubicBezTo>
                  <a:cubicBezTo>
                    <a:pt x="3574" y="493"/>
                    <a:pt x="3575" y="495"/>
                    <a:pt x="3576" y="498"/>
                  </a:cubicBezTo>
                  <a:cubicBezTo>
                    <a:pt x="3576" y="501"/>
                    <a:pt x="3576" y="504"/>
                    <a:pt x="3576" y="508"/>
                  </a:cubicBezTo>
                  <a:cubicBezTo>
                    <a:pt x="3576" y="511"/>
                    <a:pt x="3574" y="515"/>
                    <a:pt x="3572" y="519"/>
                  </a:cubicBezTo>
                  <a:lnTo>
                    <a:pt x="3572" y="519"/>
                  </a:lnTo>
                  <a:cubicBezTo>
                    <a:pt x="3570" y="523"/>
                    <a:pt x="3567" y="528"/>
                    <a:pt x="3563" y="533"/>
                  </a:cubicBezTo>
                  <a:lnTo>
                    <a:pt x="3560" y="536"/>
                  </a:lnTo>
                  <a:lnTo>
                    <a:pt x="3564" y="539"/>
                  </a:lnTo>
                  <a:lnTo>
                    <a:pt x="3573" y="546"/>
                  </a:lnTo>
                  <a:lnTo>
                    <a:pt x="3576" y="549"/>
                  </a:lnTo>
                  <a:lnTo>
                    <a:pt x="3579" y="545"/>
                  </a:lnTo>
                  <a:lnTo>
                    <a:pt x="3614" y="498"/>
                  </a:lnTo>
                  <a:lnTo>
                    <a:pt x="3617" y="494"/>
                  </a:lnTo>
                  <a:lnTo>
                    <a:pt x="3613" y="492"/>
                  </a:lnTo>
                  <a:lnTo>
                    <a:pt x="3485" y="393"/>
                  </a:lnTo>
                  <a:lnTo>
                    <a:pt x="3482" y="390"/>
                  </a:lnTo>
                  <a:lnTo>
                    <a:pt x="3479" y="394"/>
                  </a:lnTo>
                  <a:lnTo>
                    <a:pt x="3470" y="405"/>
                  </a:lnTo>
                  <a:lnTo>
                    <a:pt x="3467" y="409"/>
                  </a:lnTo>
                  <a:lnTo>
                    <a:pt x="3471" y="412"/>
                  </a:lnTo>
                  <a:lnTo>
                    <a:pt x="3481" y="419"/>
                  </a:lnTo>
                  <a:lnTo>
                    <a:pt x="3481" y="419"/>
                  </a:lnTo>
                  <a:lnTo>
                    <a:pt x="3487" y="423"/>
                  </a:lnTo>
                  <a:lnTo>
                    <a:pt x="3483" y="427"/>
                  </a:lnTo>
                  <a:lnTo>
                    <a:pt x="3482" y="427"/>
                  </a:lnTo>
                  <a:lnTo>
                    <a:pt x="3478" y="432"/>
                  </a:lnTo>
                  <a:lnTo>
                    <a:pt x="3478" y="432"/>
                  </a:lnTo>
                  <a:lnTo>
                    <a:pt x="3474" y="437"/>
                  </a:lnTo>
                  <a:lnTo>
                    <a:pt x="3474" y="437"/>
                  </a:lnTo>
                  <a:lnTo>
                    <a:pt x="3384" y="551"/>
                  </a:lnTo>
                  <a:lnTo>
                    <a:pt x="3384" y="551"/>
                  </a:lnTo>
                  <a:cubicBezTo>
                    <a:pt x="3382" y="553"/>
                    <a:pt x="3380" y="556"/>
                    <a:pt x="3377" y="559"/>
                  </a:cubicBezTo>
                  <a:cubicBezTo>
                    <a:pt x="3375" y="562"/>
                    <a:pt x="3373" y="564"/>
                    <a:pt x="3371" y="566"/>
                  </a:cubicBezTo>
                  <a:lnTo>
                    <a:pt x="3371" y="566"/>
                  </a:lnTo>
                  <a:cubicBezTo>
                    <a:pt x="3369" y="568"/>
                    <a:pt x="3367" y="570"/>
                    <a:pt x="3366" y="571"/>
                  </a:cubicBezTo>
                  <a:cubicBezTo>
                    <a:pt x="3364" y="572"/>
                    <a:pt x="3362" y="573"/>
                    <a:pt x="3361" y="573"/>
                  </a:cubicBezTo>
                  <a:cubicBezTo>
                    <a:pt x="3359" y="573"/>
                    <a:pt x="3357" y="573"/>
                    <a:pt x="3355" y="572"/>
                  </a:cubicBezTo>
                  <a:cubicBezTo>
                    <a:pt x="3353" y="571"/>
                    <a:pt x="3350" y="570"/>
                    <a:pt x="3346" y="568"/>
                  </a:cubicBezTo>
                  <a:lnTo>
                    <a:pt x="3343" y="565"/>
                  </a:lnTo>
                  <a:lnTo>
                    <a:pt x="3340" y="569"/>
                  </a:lnTo>
                  <a:lnTo>
                    <a:pt x="3333" y="577"/>
                  </a:lnTo>
                  <a:lnTo>
                    <a:pt x="3331" y="581"/>
                  </a:lnTo>
                  <a:lnTo>
                    <a:pt x="3334" y="584"/>
                  </a:lnTo>
                  <a:lnTo>
                    <a:pt x="3471" y="690"/>
                  </a:lnTo>
                  <a:lnTo>
                    <a:pt x="3475" y="692"/>
                  </a:lnTo>
                  <a:lnTo>
                    <a:pt x="3478" y="689"/>
                  </a:lnTo>
                  <a:lnTo>
                    <a:pt x="3520" y="639"/>
                  </a:lnTo>
                  <a:lnTo>
                    <a:pt x="3523" y="635"/>
                  </a:lnTo>
                  <a:lnTo>
                    <a:pt x="3519" y="633"/>
                  </a:lnTo>
                  <a:lnTo>
                    <a:pt x="3510" y="626"/>
                  </a:lnTo>
                  <a:lnTo>
                    <a:pt x="3507" y="623"/>
                  </a:lnTo>
                  <a:lnTo>
                    <a:pt x="3504" y="626"/>
                  </a:lnTo>
                  <a:cubicBezTo>
                    <a:pt x="3500" y="631"/>
                    <a:pt x="3496" y="635"/>
                    <a:pt x="3492" y="639"/>
                  </a:cubicBezTo>
                  <a:cubicBezTo>
                    <a:pt x="3489" y="642"/>
                    <a:pt x="3485" y="644"/>
                    <a:pt x="3481" y="646"/>
                  </a:cubicBezTo>
                  <a:cubicBezTo>
                    <a:pt x="3478" y="647"/>
                    <a:pt x="3474" y="648"/>
                    <a:pt x="3471" y="648"/>
                  </a:cubicBezTo>
                  <a:cubicBezTo>
                    <a:pt x="3468" y="649"/>
                    <a:pt x="3464" y="648"/>
                    <a:pt x="3461" y="648"/>
                  </a:cubicBezTo>
                  <a:cubicBezTo>
                    <a:pt x="3458" y="647"/>
                    <a:pt x="3454" y="645"/>
                    <a:pt x="3451" y="644"/>
                  </a:cubicBezTo>
                  <a:lnTo>
                    <a:pt x="3451" y="643"/>
                  </a:lnTo>
                  <a:cubicBezTo>
                    <a:pt x="3447" y="642"/>
                    <a:pt x="3443" y="639"/>
                    <a:pt x="3440" y="637"/>
                  </a:cubicBezTo>
                  <a:lnTo>
                    <a:pt x="3392" y="601"/>
                  </a:lnTo>
                  <a:cubicBezTo>
                    <a:pt x="3394" y="600"/>
                    <a:pt x="3395" y="598"/>
                    <a:pt x="3396" y="597"/>
                  </a:cubicBezTo>
                  <a:lnTo>
                    <a:pt x="3396" y="597"/>
                  </a:lnTo>
                  <a:lnTo>
                    <a:pt x="3401" y="591"/>
                  </a:lnTo>
                  <a:lnTo>
                    <a:pt x="3401" y="591"/>
                  </a:lnTo>
                  <a:lnTo>
                    <a:pt x="3406" y="585"/>
                  </a:lnTo>
                  <a:lnTo>
                    <a:pt x="3406" y="585"/>
                  </a:lnTo>
                  <a:lnTo>
                    <a:pt x="3451" y="528"/>
                  </a:lnTo>
                  <a:lnTo>
                    <a:pt x="3467" y="540"/>
                  </a:lnTo>
                  <a:lnTo>
                    <a:pt x="3467" y="540"/>
                  </a:lnTo>
                  <a:cubicBezTo>
                    <a:pt x="3471" y="543"/>
                    <a:pt x="3475" y="545"/>
                    <a:pt x="3478" y="548"/>
                  </a:cubicBezTo>
                  <a:cubicBezTo>
                    <a:pt x="3480" y="550"/>
                    <a:pt x="3483" y="552"/>
                    <a:pt x="3485" y="554"/>
                  </a:cubicBezTo>
                  <a:cubicBezTo>
                    <a:pt x="3486" y="556"/>
                    <a:pt x="3487" y="557"/>
                    <a:pt x="3488" y="559"/>
                  </a:cubicBezTo>
                  <a:lnTo>
                    <a:pt x="3488" y="559"/>
                  </a:lnTo>
                  <a:cubicBezTo>
                    <a:pt x="3489" y="561"/>
                    <a:pt x="3489" y="562"/>
                    <a:pt x="3489" y="564"/>
                  </a:cubicBezTo>
                  <a:cubicBezTo>
                    <a:pt x="3489" y="566"/>
                    <a:pt x="3488" y="568"/>
                    <a:pt x="3486" y="571"/>
                  </a:cubicBezTo>
                  <a:cubicBezTo>
                    <a:pt x="3485" y="574"/>
                    <a:pt x="3483" y="577"/>
                    <a:pt x="3480" y="581"/>
                  </a:cubicBezTo>
                  <a:close/>
                  <a:moveTo>
                    <a:pt x="3657" y="852"/>
                  </a:moveTo>
                  <a:lnTo>
                    <a:pt x="3657" y="852"/>
                  </a:lnTo>
                  <a:lnTo>
                    <a:pt x="3665" y="845"/>
                  </a:lnTo>
                  <a:lnTo>
                    <a:pt x="3669" y="842"/>
                  </a:lnTo>
                  <a:lnTo>
                    <a:pt x="3672" y="845"/>
                  </a:lnTo>
                  <a:cubicBezTo>
                    <a:pt x="3674" y="848"/>
                    <a:pt x="3677" y="850"/>
                    <a:pt x="3679" y="851"/>
                  </a:cubicBezTo>
                  <a:lnTo>
                    <a:pt x="3679" y="851"/>
                  </a:lnTo>
                  <a:cubicBezTo>
                    <a:pt x="3681" y="852"/>
                    <a:pt x="3683" y="853"/>
                    <a:pt x="3684" y="853"/>
                  </a:cubicBezTo>
                  <a:cubicBezTo>
                    <a:pt x="3686" y="853"/>
                    <a:pt x="3688" y="853"/>
                    <a:pt x="3690" y="852"/>
                  </a:cubicBezTo>
                  <a:cubicBezTo>
                    <a:pt x="3692" y="851"/>
                    <a:pt x="3694" y="850"/>
                    <a:pt x="3696" y="848"/>
                  </a:cubicBezTo>
                  <a:cubicBezTo>
                    <a:pt x="3698" y="846"/>
                    <a:pt x="3701" y="844"/>
                    <a:pt x="3704" y="842"/>
                  </a:cubicBezTo>
                  <a:cubicBezTo>
                    <a:pt x="3706" y="840"/>
                    <a:pt x="3709" y="838"/>
                    <a:pt x="3712" y="835"/>
                  </a:cubicBezTo>
                  <a:lnTo>
                    <a:pt x="3823" y="742"/>
                  </a:lnTo>
                  <a:cubicBezTo>
                    <a:pt x="3826" y="739"/>
                    <a:pt x="3829" y="736"/>
                    <a:pt x="3833" y="733"/>
                  </a:cubicBezTo>
                  <a:lnTo>
                    <a:pt x="3833" y="733"/>
                  </a:lnTo>
                  <a:lnTo>
                    <a:pt x="3838" y="730"/>
                  </a:lnTo>
                  <a:lnTo>
                    <a:pt x="3833" y="725"/>
                  </a:lnTo>
                  <a:lnTo>
                    <a:pt x="3825" y="716"/>
                  </a:lnTo>
                  <a:lnTo>
                    <a:pt x="3821" y="713"/>
                  </a:lnTo>
                  <a:lnTo>
                    <a:pt x="3825" y="710"/>
                  </a:lnTo>
                  <a:lnTo>
                    <a:pt x="3836" y="700"/>
                  </a:lnTo>
                  <a:lnTo>
                    <a:pt x="3840" y="697"/>
                  </a:lnTo>
                  <a:lnTo>
                    <a:pt x="3843" y="700"/>
                  </a:lnTo>
                  <a:lnTo>
                    <a:pt x="3892" y="757"/>
                  </a:lnTo>
                  <a:lnTo>
                    <a:pt x="3895" y="761"/>
                  </a:lnTo>
                  <a:lnTo>
                    <a:pt x="3892" y="764"/>
                  </a:lnTo>
                  <a:lnTo>
                    <a:pt x="3883" y="771"/>
                  </a:lnTo>
                  <a:lnTo>
                    <a:pt x="3880" y="774"/>
                  </a:lnTo>
                  <a:lnTo>
                    <a:pt x="3877" y="771"/>
                  </a:lnTo>
                  <a:cubicBezTo>
                    <a:pt x="3874" y="768"/>
                    <a:pt x="3872" y="766"/>
                    <a:pt x="3870" y="765"/>
                  </a:cubicBezTo>
                  <a:cubicBezTo>
                    <a:pt x="3868" y="763"/>
                    <a:pt x="3866" y="763"/>
                    <a:pt x="3864" y="763"/>
                  </a:cubicBezTo>
                  <a:cubicBezTo>
                    <a:pt x="3863" y="763"/>
                    <a:pt x="3861" y="763"/>
                    <a:pt x="3859" y="764"/>
                  </a:cubicBezTo>
                  <a:cubicBezTo>
                    <a:pt x="3857" y="764"/>
                    <a:pt x="3855" y="766"/>
                    <a:pt x="3853" y="767"/>
                  </a:cubicBezTo>
                  <a:cubicBezTo>
                    <a:pt x="3850" y="769"/>
                    <a:pt x="3848" y="771"/>
                    <a:pt x="3845" y="773"/>
                  </a:cubicBezTo>
                  <a:cubicBezTo>
                    <a:pt x="3843" y="775"/>
                    <a:pt x="3840" y="778"/>
                    <a:pt x="3836" y="780"/>
                  </a:cubicBezTo>
                  <a:lnTo>
                    <a:pt x="3727" y="873"/>
                  </a:lnTo>
                  <a:lnTo>
                    <a:pt x="3727" y="873"/>
                  </a:lnTo>
                  <a:lnTo>
                    <a:pt x="3720" y="878"/>
                  </a:lnTo>
                  <a:lnTo>
                    <a:pt x="3720" y="878"/>
                  </a:lnTo>
                  <a:lnTo>
                    <a:pt x="3715" y="883"/>
                  </a:lnTo>
                  <a:lnTo>
                    <a:pt x="3715" y="883"/>
                  </a:lnTo>
                  <a:cubicBezTo>
                    <a:pt x="3713" y="884"/>
                    <a:pt x="3711" y="886"/>
                    <a:pt x="3710" y="887"/>
                  </a:cubicBezTo>
                  <a:lnTo>
                    <a:pt x="3748" y="929"/>
                  </a:lnTo>
                  <a:cubicBezTo>
                    <a:pt x="3753" y="934"/>
                    <a:pt x="3757" y="938"/>
                    <a:pt x="3762" y="940"/>
                  </a:cubicBezTo>
                  <a:cubicBezTo>
                    <a:pt x="3766" y="942"/>
                    <a:pt x="3771" y="943"/>
                    <a:pt x="3776" y="943"/>
                  </a:cubicBezTo>
                  <a:cubicBezTo>
                    <a:pt x="3781" y="943"/>
                    <a:pt x="3787" y="942"/>
                    <a:pt x="3793" y="939"/>
                  </a:cubicBezTo>
                  <a:lnTo>
                    <a:pt x="3793" y="939"/>
                  </a:lnTo>
                  <a:cubicBezTo>
                    <a:pt x="3799" y="936"/>
                    <a:pt x="3806" y="931"/>
                    <a:pt x="3813" y="925"/>
                  </a:cubicBezTo>
                  <a:lnTo>
                    <a:pt x="3816" y="922"/>
                  </a:lnTo>
                  <a:lnTo>
                    <a:pt x="3819" y="926"/>
                  </a:lnTo>
                  <a:lnTo>
                    <a:pt x="3827" y="934"/>
                  </a:lnTo>
                  <a:lnTo>
                    <a:pt x="3830" y="938"/>
                  </a:lnTo>
                  <a:lnTo>
                    <a:pt x="3826" y="941"/>
                  </a:lnTo>
                  <a:lnTo>
                    <a:pt x="3772" y="984"/>
                  </a:lnTo>
                  <a:lnTo>
                    <a:pt x="3768" y="987"/>
                  </a:lnTo>
                  <a:lnTo>
                    <a:pt x="3766" y="984"/>
                  </a:lnTo>
                  <a:lnTo>
                    <a:pt x="3656" y="858"/>
                  </a:lnTo>
                  <a:lnTo>
                    <a:pt x="3653" y="855"/>
                  </a:lnTo>
                  <a:lnTo>
                    <a:pt x="3657" y="852"/>
                  </a:lnTo>
                  <a:close/>
                  <a:moveTo>
                    <a:pt x="3785" y="1001"/>
                  </a:moveTo>
                  <a:lnTo>
                    <a:pt x="3785" y="1001"/>
                  </a:lnTo>
                  <a:lnTo>
                    <a:pt x="3781" y="1004"/>
                  </a:lnTo>
                  <a:lnTo>
                    <a:pt x="3784" y="1008"/>
                  </a:lnTo>
                  <a:lnTo>
                    <a:pt x="3821" y="1058"/>
                  </a:lnTo>
                  <a:lnTo>
                    <a:pt x="3823" y="1062"/>
                  </a:lnTo>
                  <a:lnTo>
                    <a:pt x="3827" y="1060"/>
                  </a:lnTo>
                  <a:lnTo>
                    <a:pt x="3839" y="1051"/>
                  </a:lnTo>
                  <a:lnTo>
                    <a:pt x="3843" y="1048"/>
                  </a:lnTo>
                  <a:lnTo>
                    <a:pt x="3840" y="1044"/>
                  </a:lnTo>
                  <a:lnTo>
                    <a:pt x="3832" y="1034"/>
                  </a:lnTo>
                  <a:lnTo>
                    <a:pt x="3828" y="1030"/>
                  </a:lnTo>
                  <a:lnTo>
                    <a:pt x="3832" y="1029"/>
                  </a:lnTo>
                  <a:lnTo>
                    <a:pt x="3832" y="1029"/>
                  </a:lnTo>
                  <a:cubicBezTo>
                    <a:pt x="3834" y="1028"/>
                    <a:pt x="3836" y="1028"/>
                    <a:pt x="3838" y="1027"/>
                  </a:cubicBezTo>
                  <a:cubicBezTo>
                    <a:pt x="3840" y="1026"/>
                    <a:pt x="3843" y="1026"/>
                    <a:pt x="3845" y="1025"/>
                  </a:cubicBezTo>
                  <a:lnTo>
                    <a:pt x="3879" y="1014"/>
                  </a:lnTo>
                  <a:lnTo>
                    <a:pt x="3927" y="1079"/>
                  </a:lnTo>
                  <a:lnTo>
                    <a:pt x="3910" y="1104"/>
                  </a:lnTo>
                  <a:lnTo>
                    <a:pt x="3910" y="1104"/>
                  </a:lnTo>
                  <a:cubicBezTo>
                    <a:pt x="3908" y="1107"/>
                    <a:pt x="3905" y="1110"/>
                    <a:pt x="3902" y="1113"/>
                  </a:cubicBezTo>
                  <a:cubicBezTo>
                    <a:pt x="3900" y="1115"/>
                    <a:pt x="3899" y="1115"/>
                    <a:pt x="3897" y="1116"/>
                  </a:cubicBezTo>
                  <a:cubicBezTo>
                    <a:pt x="3896" y="1117"/>
                    <a:pt x="3894" y="1117"/>
                    <a:pt x="3893" y="1117"/>
                  </a:cubicBezTo>
                  <a:cubicBezTo>
                    <a:pt x="3891" y="1117"/>
                    <a:pt x="3890" y="1116"/>
                    <a:pt x="3888" y="1115"/>
                  </a:cubicBezTo>
                  <a:cubicBezTo>
                    <a:pt x="3886" y="1114"/>
                    <a:pt x="3884" y="1111"/>
                    <a:pt x="3882" y="1108"/>
                  </a:cubicBezTo>
                  <a:lnTo>
                    <a:pt x="3879" y="1105"/>
                  </a:lnTo>
                  <a:lnTo>
                    <a:pt x="3875" y="1107"/>
                  </a:lnTo>
                  <a:lnTo>
                    <a:pt x="3866" y="1114"/>
                  </a:lnTo>
                  <a:lnTo>
                    <a:pt x="3863" y="1117"/>
                  </a:lnTo>
                  <a:lnTo>
                    <a:pt x="3865" y="1120"/>
                  </a:lnTo>
                  <a:lnTo>
                    <a:pt x="3910" y="1182"/>
                  </a:lnTo>
                  <a:lnTo>
                    <a:pt x="3913" y="1186"/>
                  </a:lnTo>
                  <a:lnTo>
                    <a:pt x="3917" y="1183"/>
                  </a:lnTo>
                  <a:lnTo>
                    <a:pt x="3929" y="1175"/>
                  </a:lnTo>
                  <a:lnTo>
                    <a:pt x="3933" y="1172"/>
                  </a:lnTo>
                  <a:lnTo>
                    <a:pt x="3930" y="1168"/>
                  </a:lnTo>
                  <a:lnTo>
                    <a:pt x="3922" y="1159"/>
                  </a:lnTo>
                  <a:lnTo>
                    <a:pt x="3918" y="1154"/>
                  </a:lnTo>
                  <a:cubicBezTo>
                    <a:pt x="3919" y="1154"/>
                    <a:pt x="3920" y="1153"/>
                    <a:pt x="3922" y="1152"/>
                  </a:cubicBezTo>
                  <a:cubicBezTo>
                    <a:pt x="3924" y="1149"/>
                    <a:pt x="3927" y="1147"/>
                    <a:pt x="3929" y="1143"/>
                  </a:cubicBezTo>
                  <a:lnTo>
                    <a:pt x="3929" y="1143"/>
                  </a:lnTo>
                  <a:cubicBezTo>
                    <a:pt x="3931" y="1140"/>
                    <a:pt x="3934" y="1137"/>
                    <a:pt x="3936" y="1135"/>
                  </a:cubicBezTo>
                  <a:lnTo>
                    <a:pt x="3936" y="1135"/>
                  </a:lnTo>
                  <a:cubicBezTo>
                    <a:pt x="3937" y="1132"/>
                    <a:pt x="3939" y="1130"/>
                    <a:pt x="3941" y="1128"/>
                  </a:cubicBezTo>
                  <a:lnTo>
                    <a:pt x="3941" y="1128"/>
                  </a:lnTo>
                  <a:lnTo>
                    <a:pt x="4053" y="957"/>
                  </a:lnTo>
                  <a:lnTo>
                    <a:pt x="4055" y="955"/>
                  </a:lnTo>
                  <a:lnTo>
                    <a:pt x="4053" y="952"/>
                  </a:lnTo>
                  <a:lnTo>
                    <a:pt x="4048" y="946"/>
                  </a:lnTo>
                  <a:lnTo>
                    <a:pt x="4047" y="943"/>
                  </a:lnTo>
                  <a:lnTo>
                    <a:pt x="4044" y="944"/>
                  </a:lnTo>
                  <a:lnTo>
                    <a:pt x="3849" y="996"/>
                  </a:lnTo>
                  <a:lnTo>
                    <a:pt x="3849" y="996"/>
                  </a:lnTo>
                  <a:lnTo>
                    <a:pt x="3826" y="1002"/>
                  </a:lnTo>
                  <a:lnTo>
                    <a:pt x="3826" y="1002"/>
                  </a:lnTo>
                  <a:cubicBezTo>
                    <a:pt x="3823" y="1003"/>
                    <a:pt x="3821" y="1004"/>
                    <a:pt x="3818" y="1004"/>
                  </a:cubicBezTo>
                  <a:cubicBezTo>
                    <a:pt x="3815" y="1004"/>
                    <a:pt x="3813" y="1004"/>
                    <a:pt x="3811" y="1004"/>
                  </a:cubicBezTo>
                  <a:cubicBezTo>
                    <a:pt x="3809" y="1003"/>
                    <a:pt x="3807" y="1003"/>
                    <a:pt x="3806" y="1001"/>
                  </a:cubicBezTo>
                  <a:cubicBezTo>
                    <a:pt x="3804" y="1000"/>
                    <a:pt x="3802" y="998"/>
                    <a:pt x="3801" y="996"/>
                  </a:cubicBezTo>
                  <a:lnTo>
                    <a:pt x="3798" y="992"/>
                  </a:lnTo>
                  <a:lnTo>
                    <a:pt x="3794" y="995"/>
                  </a:lnTo>
                  <a:lnTo>
                    <a:pt x="3785" y="1001"/>
                  </a:lnTo>
                  <a:close/>
                  <a:moveTo>
                    <a:pt x="3903" y="1008"/>
                  </a:moveTo>
                  <a:lnTo>
                    <a:pt x="3903" y="1008"/>
                  </a:lnTo>
                  <a:lnTo>
                    <a:pt x="3965" y="990"/>
                  </a:lnTo>
                  <a:lnTo>
                    <a:pt x="3985" y="985"/>
                  </a:lnTo>
                  <a:lnTo>
                    <a:pt x="3985" y="985"/>
                  </a:lnTo>
                  <a:lnTo>
                    <a:pt x="3993" y="982"/>
                  </a:lnTo>
                  <a:lnTo>
                    <a:pt x="3988" y="991"/>
                  </a:lnTo>
                  <a:lnTo>
                    <a:pt x="3988" y="991"/>
                  </a:lnTo>
                  <a:lnTo>
                    <a:pt x="3981" y="1000"/>
                  </a:lnTo>
                  <a:lnTo>
                    <a:pt x="3975" y="1009"/>
                  </a:lnTo>
                  <a:lnTo>
                    <a:pt x="3975" y="1009"/>
                  </a:lnTo>
                  <a:lnTo>
                    <a:pt x="3940" y="1060"/>
                  </a:lnTo>
                  <a:lnTo>
                    <a:pt x="3903" y="1008"/>
                  </a:lnTo>
                  <a:close/>
                  <a:moveTo>
                    <a:pt x="4081" y="1552"/>
                  </a:moveTo>
                  <a:lnTo>
                    <a:pt x="4081" y="1552"/>
                  </a:lnTo>
                  <a:lnTo>
                    <a:pt x="4198" y="1361"/>
                  </a:lnTo>
                  <a:lnTo>
                    <a:pt x="4201" y="1356"/>
                  </a:lnTo>
                  <a:lnTo>
                    <a:pt x="4080" y="1405"/>
                  </a:lnTo>
                  <a:lnTo>
                    <a:pt x="4080" y="1406"/>
                  </a:lnTo>
                  <a:lnTo>
                    <a:pt x="4064" y="1412"/>
                  </a:lnTo>
                  <a:cubicBezTo>
                    <a:pt x="4061" y="1413"/>
                    <a:pt x="4059" y="1414"/>
                    <a:pt x="4056" y="1415"/>
                  </a:cubicBezTo>
                  <a:lnTo>
                    <a:pt x="4053" y="1416"/>
                  </a:lnTo>
                  <a:lnTo>
                    <a:pt x="4056" y="1422"/>
                  </a:lnTo>
                  <a:lnTo>
                    <a:pt x="4062" y="1433"/>
                  </a:lnTo>
                  <a:lnTo>
                    <a:pt x="4064" y="1437"/>
                  </a:lnTo>
                  <a:lnTo>
                    <a:pt x="4059" y="1439"/>
                  </a:lnTo>
                  <a:lnTo>
                    <a:pt x="4045" y="1445"/>
                  </a:lnTo>
                  <a:lnTo>
                    <a:pt x="4041" y="1446"/>
                  </a:lnTo>
                  <a:lnTo>
                    <a:pt x="4039" y="1442"/>
                  </a:lnTo>
                  <a:lnTo>
                    <a:pt x="4016" y="1386"/>
                  </a:lnTo>
                  <a:lnTo>
                    <a:pt x="4014" y="1381"/>
                  </a:lnTo>
                  <a:lnTo>
                    <a:pt x="4019" y="1380"/>
                  </a:lnTo>
                  <a:lnTo>
                    <a:pt x="4029" y="1375"/>
                  </a:lnTo>
                  <a:lnTo>
                    <a:pt x="4033" y="1374"/>
                  </a:lnTo>
                  <a:lnTo>
                    <a:pt x="4035" y="1378"/>
                  </a:lnTo>
                  <a:cubicBezTo>
                    <a:pt x="4036" y="1381"/>
                    <a:pt x="4037" y="1383"/>
                    <a:pt x="4039" y="1385"/>
                  </a:cubicBezTo>
                  <a:lnTo>
                    <a:pt x="4039" y="1385"/>
                  </a:lnTo>
                  <a:cubicBezTo>
                    <a:pt x="4040" y="1386"/>
                    <a:pt x="4041" y="1387"/>
                    <a:pt x="4042" y="1388"/>
                  </a:cubicBezTo>
                  <a:lnTo>
                    <a:pt x="4042" y="1388"/>
                  </a:lnTo>
                  <a:cubicBezTo>
                    <a:pt x="4044" y="1388"/>
                    <a:pt x="4045" y="1389"/>
                    <a:pt x="4047" y="1389"/>
                  </a:cubicBezTo>
                  <a:cubicBezTo>
                    <a:pt x="4049" y="1389"/>
                    <a:pt x="4050" y="1389"/>
                    <a:pt x="4052" y="1389"/>
                  </a:cubicBezTo>
                  <a:cubicBezTo>
                    <a:pt x="4054" y="1388"/>
                    <a:pt x="4056" y="1388"/>
                    <a:pt x="4057" y="1387"/>
                  </a:cubicBezTo>
                  <a:lnTo>
                    <a:pt x="4058" y="1387"/>
                  </a:lnTo>
                  <a:cubicBezTo>
                    <a:pt x="4059" y="1387"/>
                    <a:pt x="4061" y="1386"/>
                    <a:pt x="4062" y="1386"/>
                  </a:cubicBezTo>
                  <a:lnTo>
                    <a:pt x="4213" y="1326"/>
                  </a:lnTo>
                  <a:lnTo>
                    <a:pt x="4223" y="1321"/>
                  </a:lnTo>
                  <a:lnTo>
                    <a:pt x="4229" y="1319"/>
                  </a:lnTo>
                  <a:lnTo>
                    <a:pt x="4226" y="1314"/>
                  </a:lnTo>
                  <a:lnTo>
                    <a:pt x="4226" y="1314"/>
                  </a:lnTo>
                  <a:lnTo>
                    <a:pt x="4221" y="1303"/>
                  </a:lnTo>
                  <a:lnTo>
                    <a:pt x="4219" y="1299"/>
                  </a:lnTo>
                  <a:lnTo>
                    <a:pt x="4224" y="1297"/>
                  </a:lnTo>
                  <a:lnTo>
                    <a:pt x="4238" y="1292"/>
                  </a:lnTo>
                  <a:lnTo>
                    <a:pt x="4242" y="1290"/>
                  </a:lnTo>
                  <a:lnTo>
                    <a:pt x="4243" y="1294"/>
                  </a:lnTo>
                  <a:lnTo>
                    <a:pt x="4259" y="1331"/>
                  </a:lnTo>
                  <a:lnTo>
                    <a:pt x="4259" y="1333"/>
                  </a:lnTo>
                  <a:lnTo>
                    <a:pt x="4258" y="1335"/>
                  </a:lnTo>
                  <a:lnTo>
                    <a:pt x="4149" y="1514"/>
                  </a:lnTo>
                  <a:lnTo>
                    <a:pt x="4145" y="1520"/>
                  </a:lnTo>
                  <a:lnTo>
                    <a:pt x="4145" y="1520"/>
                  </a:lnTo>
                  <a:lnTo>
                    <a:pt x="4142" y="1526"/>
                  </a:lnTo>
                  <a:lnTo>
                    <a:pt x="4141" y="1527"/>
                  </a:lnTo>
                  <a:lnTo>
                    <a:pt x="4272" y="1474"/>
                  </a:lnTo>
                  <a:lnTo>
                    <a:pt x="4272" y="1474"/>
                  </a:lnTo>
                  <a:lnTo>
                    <a:pt x="4278" y="1472"/>
                  </a:lnTo>
                  <a:lnTo>
                    <a:pt x="4279" y="1472"/>
                  </a:lnTo>
                  <a:lnTo>
                    <a:pt x="4285" y="1470"/>
                  </a:lnTo>
                  <a:lnTo>
                    <a:pt x="4285" y="1470"/>
                  </a:lnTo>
                  <a:lnTo>
                    <a:pt x="4290" y="1468"/>
                  </a:lnTo>
                  <a:lnTo>
                    <a:pt x="4287" y="1462"/>
                  </a:lnTo>
                  <a:lnTo>
                    <a:pt x="4282" y="1451"/>
                  </a:lnTo>
                  <a:lnTo>
                    <a:pt x="4280" y="1446"/>
                  </a:lnTo>
                  <a:lnTo>
                    <a:pt x="4285" y="1445"/>
                  </a:lnTo>
                  <a:lnTo>
                    <a:pt x="4298" y="1439"/>
                  </a:lnTo>
                  <a:lnTo>
                    <a:pt x="4303" y="1437"/>
                  </a:lnTo>
                  <a:lnTo>
                    <a:pt x="4304" y="1442"/>
                  </a:lnTo>
                  <a:lnTo>
                    <a:pt x="4328" y="1498"/>
                  </a:lnTo>
                  <a:lnTo>
                    <a:pt x="4330" y="1503"/>
                  </a:lnTo>
                  <a:lnTo>
                    <a:pt x="4325" y="1504"/>
                  </a:lnTo>
                  <a:lnTo>
                    <a:pt x="4315" y="1508"/>
                  </a:lnTo>
                  <a:lnTo>
                    <a:pt x="4311" y="1510"/>
                  </a:lnTo>
                  <a:lnTo>
                    <a:pt x="4309" y="1506"/>
                  </a:lnTo>
                  <a:cubicBezTo>
                    <a:pt x="4308" y="1503"/>
                    <a:pt x="4306" y="1500"/>
                    <a:pt x="4304" y="1498"/>
                  </a:cubicBezTo>
                  <a:cubicBezTo>
                    <a:pt x="4303" y="1496"/>
                    <a:pt x="4301" y="1495"/>
                    <a:pt x="4300" y="1495"/>
                  </a:cubicBezTo>
                  <a:cubicBezTo>
                    <a:pt x="4298" y="1494"/>
                    <a:pt x="4296" y="1494"/>
                    <a:pt x="4294" y="1494"/>
                  </a:cubicBezTo>
                  <a:cubicBezTo>
                    <a:pt x="4292" y="1494"/>
                    <a:pt x="4290" y="1495"/>
                    <a:pt x="4288" y="1496"/>
                  </a:cubicBezTo>
                  <a:lnTo>
                    <a:pt x="4288" y="1496"/>
                  </a:lnTo>
                  <a:lnTo>
                    <a:pt x="4278" y="1499"/>
                  </a:lnTo>
                  <a:lnTo>
                    <a:pt x="4278" y="1499"/>
                  </a:lnTo>
                  <a:lnTo>
                    <a:pt x="4268" y="1503"/>
                  </a:lnTo>
                  <a:lnTo>
                    <a:pt x="4093" y="1573"/>
                  </a:lnTo>
                  <a:lnTo>
                    <a:pt x="4088" y="1575"/>
                  </a:lnTo>
                  <a:lnTo>
                    <a:pt x="4087" y="1570"/>
                  </a:lnTo>
                  <a:lnTo>
                    <a:pt x="4081" y="1556"/>
                  </a:lnTo>
                  <a:lnTo>
                    <a:pt x="4080" y="1554"/>
                  </a:lnTo>
                  <a:lnTo>
                    <a:pt x="4081" y="1552"/>
                  </a:lnTo>
                  <a:close/>
                  <a:moveTo>
                    <a:pt x="4113" y="1613"/>
                  </a:moveTo>
                  <a:lnTo>
                    <a:pt x="4113" y="1613"/>
                  </a:lnTo>
                  <a:lnTo>
                    <a:pt x="4124" y="1611"/>
                  </a:lnTo>
                  <a:lnTo>
                    <a:pt x="4128" y="1610"/>
                  </a:lnTo>
                  <a:lnTo>
                    <a:pt x="4130" y="1614"/>
                  </a:lnTo>
                  <a:cubicBezTo>
                    <a:pt x="4130" y="1617"/>
                    <a:pt x="4131" y="1619"/>
                    <a:pt x="4132" y="1621"/>
                  </a:cubicBezTo>
                  <a:lnTo>
                    <a:pt x="4132" y="1621"/>
                  </a:lnTo>
                  <a:cubicBezTo>
                    <a:pt x="4133" y="1623"/>
                    <a:pt x="4135" y="1624"/>
                    <a:pt x="4136" y="1625"/>
                  </a:cubicBezTo>
                  <a:lnTo>
                    <a:pt x="4136" y="1625"/>
                  </a:lnTo>
                  <a:cubicBezTo>
                    <a:pt x="4138" y="1626"/>
                    <a:pt x="4140" y="1627"/>
                    <a:pt x="4143" y="1628"/>
                  </a:cubicBezTo>
                  <a:cubicBezTo>
                    <a:pt x="4145" y="1629"/>
                    <a:pt x="4148" y="1629"/>
                    <a:pt x="4151" y="1630"/>
                  </a:cubicBezTo>
                  <a:lnTo>
                    <a:pt x="4174" y="1633"/>
                  </a:lnTo>
                  <a:lnTo>
                    <a:pt x="4374" y="1658"/>
                  </a:lnTo>
                  <a:lnTo>
                    <a:pt x="4377" y="1659"/>
                  </a:lnTo>
                  <a:lnTo>
                    <a:pt x="4378" y="1662"/>
                  </a:lnTo>
                  <a:lnTo>
                    <a:pt x="4380" y="1670"/>
                  </a:lnTo>
                  <a:lnTo>
                    <a:pt x="4380" y="1673"/>
                  </a:lnTo>
                  <a:lnTo>
                    <a:pt x="4378" y="1674"/>
                  </a:lnTo>
                  <a:lnTo>
                    <a:pt x="4207" y="1789"/>
                  </a:lnTo>
                  <a:lnTo>
                    <a:pt x="4207" y="1789"/>
                  </a:lnTo>
                  <a:cubicBezTo>
                    <a:pt x="4205" y="1790"/>
                    <a:pt x="4202" y="1792"/>
                    <a:pt x="4200" y="1793"/>
                  </a:cubicBezTo>
                  <a:cubicBezTo>
                    <a:pt x="4197" y="1795"/>
                    <a:pt x="4194" y="1797"/>
                    <a:pt x="4190" y="1799"/>
                  </a:cubicBezTo>
                  <a:cubicBezTo>
                    <a:pt x="4187" y="1801"/>
                    <a:pt x="4184" y="1802"/>
                    <a:pt x="4180" y="1804"/>
                  </a:cubicBezTo>
                  <a:cubicBezTo>
                    <a:pt x="4179" y="1804"/>
                    <a:pt x="4178" y="1805"/>
                    <a:pt x="4176" y="1805"/>
                  </a:cubicBezTo>
                  <a:lnTo>
                    <a:pt x="4178" y="1811"/>
                  </a:lnTo>
                  <a:lnTo>
                    <a:pt x="4181" y="1822"/>
                  </a:lnTo>
                  <a:lnTo>
                    <a:pt x="4183" y="1827"/>
                  </a:lnTo>
                  <a:lnTo>
                    <a:pt x="4178" y="1828"/>
                  </a:lnTo>
                  <a:lnTo>
                    <a:pt x="4163" y="1831"/>
                  </a:lnTo>
                  <a:lnTo>
                    <a:pt x="4159" y="1832"/>
                  </a:lnTo>
                  <a:lnTo>
                    <a:pt x="4158" y="1828"/>
                  </a:lnTo>
                  <a:lnTo>
                    <a:pt x="4141" y="1753"/>
                  </a:lnTo>
                  <a:lnTo>
                    <a:pt x="4140" y="1749"/>
                  </a:lnTo>
                  <a:lnTo>
                    <a:pt x="4144" y="1748"/>
                  </a:lnTo>
                  <a:lnTo>
                    <a:pt x="4155" y="1745"/>
                  </a:lnTo>
                  <a:lnTo>
                    <a:pt x="4159" y="1744"/>
                  </a:lnTo>
                  <a:lnTo>
                    <a:pt x="4160" y="1749"/>
                  </a:lnTo>
                  <a:cubicBezTo>
                    <a:pt x="4161" y="1752"/>
                    <a:pt x="4163" y="1755"/>
                    <a:pt x="4164" y="1757"/>
                  </a:cubicBezTo>
                  <a:cubicBezTo>
                    <a:pt x="4165" y="1759"/>
                    <a:pt x="4166" y="1760"/>
                    <a:pt x="4167" y="1761"/>
                  </a:cubicBezTo>
                  <a:cubicBezTo>
                    <a:pt x="4169" y="1761"/>
                    <a:pt x="4170" y="1762"/>
                    <a:pt x="4172" y="1762"/>
                  </a:cubicBezTo>
                  <a:lnTo>
                    <a:pt x="4172" y="1762"/>
                  </a:lnTo>
                  <a:cubicBezTo>
                    <a:pt x="4173" y="1762"/>
                    <a:pt x="4175" y="1761"/>
                    <a:pt x="4177" y="1761"/>
                  </a:cubicBezTo>
                  <a:cubicBezTo>
                    <a:pt x="4179" y="1760"/>
                    <a:pt x="4181" y="1759"/>
                    <a:pt x="4183" y="1758"/>
                  </a:cubicBezTo>
                  <a:cubicBezTo>
                    <a:pt x="4185" y="1757"/>
                    <a:pt x="4187" y="1756"/>
                    <a:pt x="4188" y="1755"/>
                  </a:cubicBezTo>
                  <a:lnTo>
                    <a:pt x="4189" y="1755"/>
                  </a:lnTo>
                  <a:lnTo>
                    <a:pt x="4214" y="1738"/>
                  </a:lnTo>
                  <a:lnTo>
                    <a:pt x="4194" y="1661"/>
                  </a:lnTo>
                  <a:lnTo>
                    <a:pt x="4160" y="1657"/>
                  </a:lnTo>
                  <a:cubicBezTo>
                    <a:pt x="4157" y="1657"/>
                    <a:pt x="4155" y="1657"/>
                    <a:pt x="4152" y="1657"/>
                  </a:cubicBezTo>
                  <a:cubicBezTo>
                    <a:pt x="4150" y="1657"/>
                    <a:pt x="4147" y="1656"/>
                    <a:pt x="4146" y="1656"/>
                  </a:cubicBezTo>
                  <a:lnTo>
                    <a:pt x="4146" y="1656"/>
                  </a:lnTo>
                  <a:lnTo>
                    <a:pt x="4142" y="1656"/>
                  </a:lnTo>
                  <a:lnTo>
                    <a:pt x="4143" y="1661"/>
                  </a:lnTo>
                  <a:lnTo>
                    <a:pt x="4147" y="1674"/>
                  </a:lnTo>
                  <a:lnTo>
                    <a:pt x="4148" y="1678"/>
                  </a:lnTo>
                  <a:lnTo>
                    <a:pt x="4144" y="1679"/>
                  </a:lnTo>
                  <a:lnTo>
                    <a:pt x="4129" y="1683"/>
                  </a:lnTo>
                  <a:lnTo>
                    <a:pt x="4125" y="1684"/>
                  </a:lnTo>
                  <a:lnTo>
                    <a:pt x="4124" y="1679"/>
                  </a:lnTo>
                  <a:lnTo>
                    <a:pt x="4110" y="1618"/>
                  </a:lnTo>
                  <a:lnTo>
                    <a:pt x="4109" y="1614"/>
                  </a:lnTo>
                  <a:lnTo>
                    <a:pt x="4113" y="1613"/>
                  </a:lnTo>
                  <a:close/>
                  <a:moveTo>
                    <a:pt x="4219" y="1663"/>
                  </a:moveTo>
                  <a:lnTo>
                    <a:pt x="4219" y="1663"/>
                  </a:lnTo>
                  <a:lnTo>
                    <a:pt x="4233" y="1726"/>
                  </a:lnTo>
                  <a:lnTo>
                    <a:pt x="4286" y="1692"/>
                  </a:lnTo>
                  <a:lnTo>
                    <a:pt x="4286" y="1692"/>
                  </a:lnTo>
                  <a:lnTo>
                    <a:pt x="4295" y="1686"/>
                  </a:lnTo>
                  <a:lnTo>
                    <a:pt x="4304" y="1680"/>
                  </a:lnTo>
                  <a:lnTo>
                    <a:pt x="4313" y="1675"/>
                  </a:lnTo>
                  <a:lnTo>
                    <a:pt x="4304" y="1674"/>
                  </a:lnTo>
                  <a:lnTo>
                    <a:pt x="4304" y="1674"/>
                  </a:lnTo>
                  <a:lnTo>
                    <a:pt x="4284" y="1671"/>
                  </a:lnTo>
                  <a:lnTo>
                    <a:pt x="4219" y="1663"/>
                  </a:lnTo>
                  <a:close/>
                  <a:moveTo>
                    <a:pt x="4284" y="1671"/>
                  </a:moveTo>
                  <a:lnTo>
                    <a:pt x="4284" y="1671"/>
                  </a:lnTo>
                  <a:lnTo>
                    <a:pt x="4284" y="1671"/>
                  </a:lnTo>
                  <a:close/>
                  <a:moveTo>
                    <a:pt x="4284" y="1671"/>
                  </a:moveTo>
                  <a:lnTo>
                    <a:pt x="4284" y="1671"/>
                  </a:lnTo>
                  <a:lnTo>
                    <a:pt x="4284" y="1671"/>
                  </a:lnTo>
                  <a:close/>
                  <a:moveTo>
                    <a:pt x="4351" y="2013"/>
                  </a:moveTo>
                  <a:lnTo>
                    <a:pt x="4351" y="2013"/>
                  </a:lnTo>
                  <a:cubicBezTo>
                    <a:pt x="4361" y="2011"/>
                    <a:pt x="4369" y="2007"/>
                    <a:pt x="4377" y="2003"/>
                  </a:cubicBezTo>
                  <a:cubicBezTo>
                    <a:pt x="4384" y="1998"/>
                    <a:pt x="4389" y="1993"/>
                    <a:pt x="4394" y="1987"/>
                  </a:cubicBezTo>
                  <a:lnTo>
                    <a:pt x="4394" y="1987"/>
                  </a:lnTo>
                  <a:cubicBezTo>
                    <a:pt x="4399" y="1980"/>
                    <a:pt x="4402" y="1973"/>
                    <a:pt x="4403" y="1966"/>
                  </a:cubicBezTo>
                  <a:cubicBezTo>
                    <a:pt x="4405" y="1958"/>
                    <a:pt x="4405" y="1950"/>
                    <a:pt x="4404" y="1941"/>
                  </a:cubicBezTo>
                  <a:cubicBezTo>
                    <a:pt x="4403" y="1935"/>
                    <a:pt x="4402" y="1930"/>
                    <a:pt x="4400" y="1925"/>
                  </a:cubicBezTo>
                  <a:lnTo>
                    <a:pt x="4400" y="1925"/>
                  </a:lnTo>
                  <a:cubicBezTo>
                    <a:pt x="4398" y="1920"/>
                    <a:pt x="4396" y="1915"/>
                    <a:pt x="4393" y="1911"/>
                  </a:cubicBezTo>
                  <a:cubicBezTo>
                    <a:pt x="4390" y="1906"/>
                    <a:pt x="4386" y="1902"/>
                    <a:pt x="4382" y="1898"/>
                  </a:cubicBezTo>
                  <a:lnTo>
                    <a:pt x="4382" y="1898"/>
                  </a:lnTo>
                  <a:cubicBezTo>
                    <a:pt x="4378" y="1895"/>
                    <a:pt x="4374" y="1891"/>
                    <a:pt x="4369" y="1888"/>
                  </a:cubicBezTo>
                  <a:lnTo>
                    <a:pt x="4369" y="1888"/>
                  </a:lnTo>
                  <a:cubicBezTo>
                    <a:pt x="4364" y="1885"/>
                    <a:pt x="4358" y="1882"/>
                    <a:pt x="4353" y="1880"/>
                  </a:cubicBezTo>
                  <a:cubicBezTo>
                    <a:pt x="4347" y="1878"/>
                    <a:pt x="4341" y="1876"/>
                    <a:pt x="4334" y="1875"/>
                  </a:cubicBezTo>
                  <a:lnTo>
                    <a:pt x="4334" y="1875"/>
                  </a:lnTo>
                  <a:cubicBezTo>
                    <a:pt x="4327" y="1874"/>
                    <a:pt x="4320" y="1873"/>
                    <a:pt x="4313" y="1873"/>
                  </a:cubicBezTo>
                  <a:cubicBezTo>
                    <a:pt x="4306" y="1873"/>
                    <a:pt x="4298" y="1874"/>
                    <a:pt x="4290" y="1875"/>
                  </a:cubicBezTo>
                  <a:cubicBezTo>
                    <a:pt x="4280" y="1876"/>
                    <a:pt x="4270" y="1878"/>
                    <a:pt x="4262" y="1881"/>
                  </a:cubicBezTo>
                  <a:cubicBezTo>
                    <a:pt x="4253" y="1885"/>
                    <a:pt x="4245" y="1889"/>
                    <a:pt x="4238" y="1893"/>
                  </a:cubicBezTo>
                  <a:cubicBezTo>
                    <a:pt x="4231" y="1898"/>
                    <a:pt x="4225" y="1904"/>
                    <a:pt x="4220" y="1909"/>
                  </a:cubicBezTo>
                  <a:cubicBezTo>
                    <a:pt x="4214" y="1915"/>
                    <a:pt x="4210" y="1922"/>
                    <a:pt x="4207" y="1929"/>
                  </a:cubicBezTo>
                  <a:cubicBezTo>
                    <a:pt x="4203" y="1936"/>
                    <a:pt x="4201" y="1943"/>
                    <a:pt x="4200" y="1950"/>
                  </a:cubicBezTo>
                  <a:cubicBezTo>
                    <a:pt x="4199" y="1957"/>
                    <a:pt x="4199" y="1965"/>
                    <a:pt x="4200" y="1972"/>
                  </a:cubicBezTo>
                  <a:cubicBezTo>
                    <a:pt x="4201" y="1979"/>
                    <a:pt x="4203" y="1986"/>
                    <a:pt x="4205" y="1992"/>
                  </a:cubicBezTo>
                  <a:cubicBezTo>
                    <a:pt x="4208" y="1999"/>
                    <a:pt x="4211" y="2005"/>
                    <a:pt x="4215" y="2011"/>
                  </a:cubicBezTo>
                  <a:cubicBezTo>
                    <a:pt x="4219" y="2018"/>
                    <a:pt x="4224" y="2023"/>
                    <a:pt x="4229" y="2028"/>
                  </a:cubicBezTo>
                  <a:cubicBezTo>
                    <a:pt x="4234" y="2032"/>
                    <a:pt x="4240" y="2037"/>
                    <a:pt x="4247" y="2040"/>
                  </a:cubicBezTo>
                  <a:lnTo>
                    <a:pt x="4251" y="2042"/>
                  </a:lnTo>
                  <a:lnTo>
                    <a:pt x="4249" y="2046"/>
                  </a:lnTo>
                  <a:lnTo>
                    <a:pt x="4243" y="2056"/>
                  </a:lnTo>
                  <a:lnTo>
                    <a:pt x="4240" y="2060"/>
                  </a:lnTo>
                  <a:lnTo>
                    <a:pt x="4237" y="2058"/>
                  </a:lnTo>
                  <a:cubicBezTo>
                    <a:pt x="4229" y="2054"/>
                    <a:pt x="4222" y="2049"/>
                    <a:pt x="4216" y="2045"/>
                  </a:cubicBezTo>
                  <a:cubicBezTo>
                    <a:pt x="4210" y="2040"/>
                    <a:pt x="4205" y="2035"/>
                    <a:pt x="4201" y="2030"/>
                  </a:cubicBezTo>
                  <a:cubicBezTo>
                    <a:pt x="4196" y="2025"/>
                    <a:pt x="4192" y="2020"/>
                    <a:pt x="4189" y="2014"/>
                  </a:cubicBezTo>
                  <a:cubicBezTo>
                    <a:pt x="4186" y="2009"/>
                    <a:pt x="4183" y="2003"/>
                    <a:pt x="4181" y="1998"/>
                  </a:cubicBezTo>
                  <a:cubicBezTo>
                    <a:pt x="4179" y="1992"/>
                    <a:pt x="4177" y="1987"/>
                    <a:pt x="4175" y="1982"/>
                  </a:cubicBezTo>
                  <a:cubicBezTo>
                    <a:pt x="4174" y="1977"/>
                    <a:pt x="4173" y="1972"/>
                    <a:pt x="4172" y="1967"/>
                  </a:cubicBezTo>
                  <a:cubicBezTo>
                    <a:pt x="4171" y="1959"/>
                    <a:pt x="4171" y="1951"/>
                    <a:pt x="4171" y="1943"/>
                  </a:cubicBezTo>
                  <a:cubicBezTo>
                    <a:pt x="4172" y="1934"/>
                    <a:pt x="4173" y="1927"/>
                    <a:pt x="4175" y="1919"/>
                  </a:cubicBezTo>
                  <a:cubicBezTo>
                    <a:pt x="4177" y="1911"/>
                    <a:pt x="4180" y="1904"/>
                    <a:pt x="4184" y="1897"/>
                  </a:cubicBezTo>
                  <a:lnTo>
                    <a:pt x="4184" y="1897"/>
                  </a:lnTo>
                  <a:cubicBezTo>
                    <a:pt x="4187" y="1891"/>
                    <a:pt x="4191" y="1884"/>
                    <a:pt x="4196" y="1878"/>
                  </a:cubicBezTo>
                  <a:cubicBezTo>
                    <a:pt x="4201" y="1872"/>
                    <a:pt x="4207" y="1867"/>
                    <a:pt x="4213" y="1862"/>
                  </a:cubicBezTo>
                  <a:cubicBezTo>
                    <a:pt x="4219" y="1857"/>
                    <a:pt x="4225" y="1853"/>
                    <a:pt x="4232" y="1849"/>
                  </a:cubicBezTo>
                  <a:cubicBezTo>
                    <a:pt x="4239" y="1845"/>
                    <a:pt x="4247" y="1842"/>
                    <a:pt x="4255" y="1839"/>
                  </a:cubicBezTo>
                  <a:lnTo>
                    <a:pt x="4255" y="1839"/>
                  </a:lnTo>
                  <a:cubicBezTo>
                    <a:pt x="4262" y="1837"/>
                    <a:pt x="4271" y="1835"/>
                    <a:pt x="4279" y="1834"/>
                  </a:cubicBezTo>
                  <a:cubicBezTo>
                    <a:pt x="4287" y="1833"/>
                    <a:pt x="4296" y="1832"/>
                    <a:pt x="4304" y="1833"/>
                  </a:cubicBezTo>
                  <a:cubicBezTo>
                    <a:pt x="4312" y="1833"/>
                    <a:pt x="4320" y="1833"/>
                    <a:pt x="4328" y="1835"/>
                  </a:cubicBezTo>
                  <a:cubicBezTo>
                    <a:pt x="4336" y="1836"/>
                    <a:pt x="4344" y="1838"/>
                    <a:pt x="4351" y="1841"/>
                  </a:cubicBezTo>
                  <a:cubicBezTo>
                    <a:pt x="4359" y="1844"/>
                    <a:pt x="4366" y="1847"/>
                    <a:pt x="4373" y="1851"/>
                  </a:cubicBezTo>
                  <a:lnTo>
                    <a:pt x="4373" y="1851"/>
                  </a:lnTo>
                  <a:cubicBezTo>
                    <a:pt x="4380" y="1855"/>
                    <a:pt x="4386" y="1860"/>
                    <a:pt x="4392" y="1866"/>
                  </a:cubicBezTo>
                  <a:cubicBezTo>
                    <a:pt x="4398" y="1871"/>
                    <a:pt x="4403" y="1877"/>
                    <a:pt x="4408" y="1884"/>
                  </a:cubicBezTo>
                  <a:cubicBezTo>
                    <a:pt x="4413" y="1891"/>
                    <a:pt x="4417" y="1899"/>
                    <a:pt x="4420" y="1908"/>
                  </a:cubicBezTo>
                  <a:cubicBezTo>
                    <a:pt x="4423" y="1916"/>
                    <a:pt x="4425" y="1925"/>
                    <a:pt x="4427" y="1935"/>
                  </a:cubicBezTo>
                  <a:cubicBezTo>
                    <a:pt x="4427" y="1942"/>
                    <a:pt x="4428" y="1948"/>
                    <a:pt x="4428" y="1954"/>
                  </a:cubicBezTo>
                  <a:lnTo>
                    <a:pt x="4428" y="1954"/>
                  </a:lnTo>
                  <a:cubicBezTo>
                    <a:pt x="4428" y="1960"/>
                    <a:pt x="4427" y="1966"/>
                    <a:pt x="4426" y="1972"/>
                  </a:cubicBezTo>
                  <a:cubicBezTo>
                    <a:pt x="4426" y="1978"/>
                    <a:pt x="4424" y="1984"/>
                    <a:pt x="4422" y="1990"/>
                  </a:cubicBezTo>
                  <a:lnTo>
                    <a:pt x="4422" y="1990"/>
                  </a:lnTo>
                  <a:cubicBezTo>
                    <a:pt x="4421" y="1993"/>
                    <a:pt x="4420" y="1996"/>
                    <a:pt x="4419" y="1999"/>
                  </a:cubicBezTo>
                  <a:lnTo>
                    <a:pt x="4428" y="1997"/>
                  </a:lnTo>
                  <a:lnTo>
                    <a:pt x="4433" y="1996"/>
                  </a:lnTo>
                  <a:lnTo>
                    <a:pt x="4433" y="2000"/>
                  </a:lnTo>
                  <a:lnTo>
                    <a:pt x="4436" y="2018"/>
                  </a:lnTo>
                  <a:lnTo>
                    <a:pt x="4436" y="2023"/>
                  </a:lnTo>
                  <a:lnTo>
                    <a:pt x="4432" y="2023"/>
                  </a:lnTo>
                  <a:lnTo>
                    <a:pt x="4354" y="2034"/>
                  </a:lnTo>
                  <a:lnTo>
                    <a:pt x="4350" y="2035"/>
                  </a:lnTo>
                  <a:lnTo>
                    <a:pt x="4349" y="2030"/>
                  </a:lnTo>
                  <a:lnTo>
                    <a:pt x="4347" y="2018"/>
                  </a:lnTo>
                  <a:lnTo>
                    <a:pt x="4347" y="2014"/>
                  </a:lnTo>
                  <a:lnTo>
                    <a:pt x="4351" y="2013"/>
                  </a:lnTo>
                  <a:close/>
                  <a:moveTo>
                    <a:pt x="4416" y="2178"/>
                  </a:moveTo>
                  <a:lnTo>
                    <a:pt x="4416" y="2178"/>
                  </a:lnTo>
                  <a:cubicBezTo>
                    <a:pt x="4415" y="2174"/>
                    <a:pt x="4415" y="2171"/>
                    <a:pt x="4414" y="2169"/>
                  </a:cubicBezTo>
                  <a:cubicBezTo>
                    <a:pt x="4413" y="2167"/>
                    <a:pt x="4412" y="2165"/>
                    <a:pt x="4411" y="2164"/>
                  </a:cubicBezTo>
                  <a:cubicBezTo>
                    <a:pt x="4410" y="2163"/>
                    <a:pt x="4408" y="2162"/>
                    <a:pt x="4406" y="2161"/>
                  </a:cubicBezTo>
                  <a:lnTo>
                    <a:pt x="4406" y="2161"/>
                  </a:lnTo>
                  <a:cubicBezTo>
                    <a:pt x="4404" y="2161"/>
                    <a:pt x="4402" y="2160"/>
                    <a:pt x="4399" y="2160"/>
                  </a:cubicBezTo>
                  <a:cubicBezTo>
                    <a:pt x="4396" y="2160"/>
                    <a:pt x="4393" y="2160"/>
                    <a:pt x="4390" y="2160"/>
                  </a:cubicBezTo>
                  <a:lnTo>
                    <a:pt x="4389" y="2160"/>
                  </a:lnTo>
                  <a:lnTo>
                    <a:pt x="4378" y="2160"/>
                  </a:lnTo>
                  <a:lnTo>
                    <a:pt x="4235" y="2162"/>
                  </a:lnTo>
                  <a:lnTo>
                    <a:pt x="4235" y="2162"/>
                  </a:lnTo>
                  <a:lnTo>
                    <a:pt x="4226" y="2162"/>
                  </a:lnTo>
                  <a:lnTo>
                    <a:pt x="4226" y="2162"/>
                  </a:lnTo>
                  <a:lnTo>
                    <a:pt x="4219" y="2162"/>
                  </a:lnTo>
                  <a:lnTo>
                    <a:pt x="4219" y="2162"/>
                  </a:lnTo>
                  <a:cubicBezTo>
                    <a:pt x="4217" y="2162"/>
                    <a:pt x="4215" y="2162"/>
                    <a:pt x="4213" y="2162"/>
                  </a:cubicBezTo>
                  <a:lnTo>
                    <a:pt x="4214" y="2168"/>
                  </a:lnTo>
                  <a:lnTo>
                    <a:pt x="4214" y="2180"/>
                  </a:lnTo>
                  <a:lnTo>
                    <a:pt x="4215" y="2185"/>
                  </a:lnTo>
                  <a:lnTo>
                    <a:pt x="4210" y="2185"/>
                  </a:lnTo>
                  <a:lnTo>
                    <a:pt x="4195" y="2186"/>
                  </a:lnTo>
                  <a:lnTo>
                    <a:pt x="4190" y="2186"/>
                  </a:lnTo>
                  <a:lnTo>
                    <a:pt x="4190" y="2181"/>
                  </a:lnTo>
                  <a:lnTo>
                    <a:pt x="4189" y="2106"/>
                  </a:lnTo>
                  <a:lnTo>
                    <a:pt x="4189" y="2102"/>
                  </a:lnTo>
                  <a:lnTo>
                    <a:pt x="4194" y="2102"/>
                  </a:lnTo>
                  <a:lnTo>
                    <a:pt x="4205" y="2101"/>
                  </a:lnTo>
                  <a:lnTo>
                    <a:pt x="4209" y="2101"/>
                  </a:lnTo>
                  <a:lnTo>
                    <a:pt x="4210" y="2106"/>
                  </a:lnTo>
                  <a:cubicBezTo>
                    <a:pt x="4210" y="2109"/>
                    <a:pt x="4210" y="2113"/>
                    <a:pt x="4211" y="2115"/>
                  </a:cubicBezTo>
                  <a:cubicBezTo>
                    <a:pt x="4212" y="2117"/>
                    <a:pt x="4213" y="2119"/>
                    <a:pt x="4214" y="2120"/>
                  </a:cubicBezTo>
                  <a:lnTo>
                    <a:pt x="4214" y="2120"/>
                  </a:lnTo>
                  <a:cubicBezTo>
                    <a:pt x="4215" y="2121"/>
                    <a:pt x="4217" y="2122"/>
                    <a:pt x="4219" y="2122"/>
                  </a:cubicBezTo>
                  <a:lnTo>
                    <a:pt x="4219" y="2122"/>
                  </a:lnTo>
                  <a:cubicBezTo>
                    <a:pt x="4221" y="2123"/>
                    <a:pt x="4223" y="2123"/>
                    <a:pt x="4226" y="2124"/>
                  </a:cubicBezTo>
                  <a:cubicBezTo>
                    <a:pt x="4229" y="2124"/>
                    <a:pt x="4232" y="2124"/>
                    <a:pt x="4236" y="2124"/>
                  </a:cubicBezTo>
                  <a:lnTo>
                    <a:pt x="4247" y="2124"/>
                  </a:lnTo>
                  <a:lnTo>
                    <a:pt x="4393" y="2122"/>
                  </a:lnTo>
                  <a:lnTo>
                    <a:pt x="4393" y="2122"/>
                  </a:lnTo>
                  <a:cubicBezTo>
                    <a:pt x="4397" y="2122"/>
                    <a:pt x="4402" y="2122"/>
                    <a:pt x="4406" y="2122"/>
                  </a:cubicBezTo>
                  <a:lnTo>
                    <a:pt x="4406" y="2122"/>
                  </a:lnTo>
                  <a:lnTo>
                    <a:pt x="4412" y="2122"/>
                  </a:lnTo>
                  <a:lnTo>
                    <a:pt x="4412" y="2115"/>
                  </a:lnTo>
                  <a:lnTo>
                    <a:pt x="4411" y="2103"/>
                  </a:lnTo>
                  <a:lnTo>
                    <a:pt x="4410" y="2098"/>
                  </a:lnTo>
                  <a:lnTo>
                    <a:pt x="4415" y="2098"/>
                  </a:lnTo>
                  <a:lnTo>
                    <a:pt x="4430" y="2098"/>
                  </a:lnTo>
                  <a:lnTo>
                    <a:pt x="4435" y="2098"/>
                  </a:lnTo>
                  <a:lnTo>
                    <a:pt x="4435" y="2103"/>
                  </a:lnTo>
                  <a:lnTo>
                    <a:pt x="4436" y="2178"/>
                  </a:lnTo>
                  <a:lnTo>
                    <a:pt x="4436" y="2182"/>
                  </a:lnTo>
                  <a:lnTo>
                    <a:pt x="4431" y="2182"/>
                  </a:lnTo>
                  <a:lnTo>
                    <a:pt x="4420" y="2182"/>
                  </a:lnTo>
                  <a:lnTo>
                    <a:pt x="4416" y="2182"/>
                  </a:lnTo>
                  <a:lnTo>
                    <a:pt x="4416" y="2178"/>
                  </a:lnTo>
                  <a:close/>
                  <a:moveTo>
                    <a:pt x="4180" y="2347"/>
                  </a:moveTo>
                  <a:lnTo>
                    <a:pt x="4180" y="2347"/>
                  </a:lnTo>
                  <a:cubicBezTo>
                    <a:pt x="4180" y="2337"/>
                    <a:pt x="4182" y="2327"/>
                    <a:pt x="4185" y="2317"/>
                  </a:cubicBezTo>
                  <a:lnTo>
                    <a:pt x="4185" y="2317"/>
                  </a:lnTo>
                  <a:cubicBezTo>
                    <a:pt x="4187" y="2308"/>
                    <a:pt x="4191" y="2300"/>
                    <a:pt x="4195" y="2292"/>
                  </a:cubicBezTo>
                  <a:cubicBezTo>
                    <a:pt x="4200" y="2285"/>
                    <a:pt x="4204" y="2278"/>
                    <a:pt x="4210" y="2272"/>
                  </a:cubicBezTo>
                  <a:cubicBezTo>
                    <a:pt x="4215" y="2266"/>
                    <a:pt x="4222" y="2260"/>
                    <a:pt x="4228" y="2256"/>
                  </a:cubicBezTo>
                  <a:cubicBezTo>
                    <a:pt x="4235" y="2252"/>
                    <a:pt x="4242" y="2248"/>
                    <a:pt x="4249" y="2245"/>
                  </a:cubicBezTo>
                  <a:cubicBezTo>
                    <a:pt x="4256" y="2242"/>
                    <a:pt x="4263" y="2239"/>
                    <a:pt x="4271" y="2238"/>
                  </a:cubicBezTo>
                  <a:cubicBezTo>
                    <a:pt x="4279" y="2236"/>
                    <a:pt x="4287" y="2235"/>
                    <a:pt x="4294" y="2234"/>
                  </a:cubicBezTo>
                  <a:cubicBezTo>
                    <a:pt x="4302" y="2234"/>
                    <a:pt x="4309" y="2234"/>
                    <a:pt x="4317" y="2234"/>
                  </a:cubicBezTo>
                  <a:cubicBezTo>
                    <a:pt x="4324" y="2235"/>
                    <a:pt x="4331" y="2236"/>
                    <a:pt x="4339" y="2238"/>
                  </a:cubicBezTo>
                  <a:cubicBezTo>
                    <a:pt x="4346" y="2239"/>
                    <a:pt x="4353" y="2242"/>
                    <a:pt x="4361" y="2245"/>
                  </a:cubicBezTo>
                  <a:cubicBezTo>
                    <a:pt x="4368" y="2248"/>
                    <a:pt x="4375" y="2251"/>
                    <a:pt x="4382" y="2255"/>
                  </a:cubicBezTo>
                  <a:cubicBezTo>
                    <a:pt x="4388" y="2260"/>
                    <a:pt x="4394" y="2264"/>
                    <a:pt x="4400" y="2270"/>
                  </a:cubicBezTo>
                  <a:cubicBezTo>
                    <a:pt x="4406" y="2275"/>
                    <a:pt x="4412" y="2282"/>
                    <a:pt x="4416" y="2288"/>
                  </a:cubicBezTo>
                  <a:cubicBezTo>
                    <a:pt x="4421" y="2295"/>
                    <a:pt x="4425" y="2302"/>
                    <a:pt x="4428" y="2310"/>
                  </a:cubicBezTo>
                  <a:cubicBezTo>
                    <a:pt x="4431" y="2318"/>
                    <a:pt x="4433" y="2326"/>
                    <a:pt x="4435" y="2335"/>
                  </a:cubicBezTo>
                  <a:cubicBezTo>
                    <a:pt x="4436" y="2344"/>
                    <a:pt x="4436" y="2354"/>
                    <a:pt x="4435" y="2364"/>
                  </a:cubicBezTo>
                  <a:cubicBezTo>
                    <a:pt x="4435" y="2374"/>
                    <a:pt x="4433" y="2384"/>
                    <a:pt x="4430" y="2393"/>
                  </a:cubicBezTo>
                  <a:cubicBezTo>
                    <a:pt x="4428" y="2402"/>
                    <a:pt x="4424" y="2410"/>
                    <a:pt x="4420" y="2418"/>
                  </a:cubicBezTo>
                  <a:cubicBezTo>
                    <a:pt x="4411" y="2433"/>
                    <a:pt x="4399" y="2445"/>
                    <a:pt x="4386" y="2454"/>
                  </a:cubicBezTo>
                  <a:cubicBezTo>
                    <a:pt x="4379" y="2458"/>
                    <a:pt x="4372" y="2462"/>
                    <a:pt x="4365" y="2465"/>
                  </a:cubicBezTo>
                  <a:cubicBezTo>
                    <a:pt x="4358" y="2468"/>
                    <a:pt x="4351" y="2471"/>
                    <a:pt x="4343" y="2473"/>
                  </a:cubicBezTo>
                  <a:cubicBezTo>
                    <a:pt x="4335" y="2475"/>
                    <a:pt x="4328" y="2476"/>
                    <a:pt x="4320" y="2477"/>
                  </a:cubicBezTo>
                  <a:cubicBezTo>
                    <a:pt x="4313" y="2477"/>
                    <a:pt x="4305" y="2477"/>
                    <a:pt x="4298" y="2477"/>
                  </a:cubicBezTo>
                  <a:cubicBezTo>
                    <a:pt x="4291" y="2476"/>
                    <a:pt x="4284" y="2475"/>
                    <a:pt x="4277" y="2473"/>
                  </a:cubicBezTo>
                  <a:cubicBezTo>
                    <a:pt x="4269" y="2472"/>
                    <a:pt x="4262" y="2469"/>
                    <a:pt x="4255" y="2466"/>
                  </a:cubicBezTo>
                  <a:cubicBezTo>
                    <a:pt x="4248" y="2464"/>
                    <a:pt x="4240" y="2460"/>
                    <a:pt x="4234" y="2456"/>
                  </a:cubicBezTo>
                  <a:cubicBezTo>
                    <a:pt x="4227" y="2451"/>
                    <a:pt x="4221" y="2447"/>
                    <a:pt x="4215" y="2441"/>
                  </a:cubicBezTo>
                  <a:lnTo>
                    <a:pt x="4215" y="2441"/>
                  </a:lnTo>
                  <a:cubicBezTo>
                    <a:pt x="4209" y="2436"/>
                    <a:pt x="4204" y="2430"/>
                    <a:pt x="4199" y="2423"/>
                  </a:cubicBezTo>
                  <a:cubicBezTo>
                    <a:pt x="4194" y="2416"/>
                    <a:pt x="4190" y="2409"/>
                    <a:pt x="4187" y="2401"/>
                  </a:cubicBezTo>
                  <a:cubicBezTo>
                    <a:pt x="4184" y="2393"/>
                    <a:pt x="4182" y="2385"/>
                    <a:pt x="4180" y="2376"/>
                  </a:cubicBezTo>
                  <a:lnTo>
                    <a:pt x="4180" y="2376"/>
                  </a:lnTo>
                  <a:cubicBezTo>
                    <a:pt x="4179" y="2367"/>
                    <a:pt x="4179" y="2357"/>
                    <a:pt x="4180" y="2347"/>
                  </a:cubicBezTo>
                  <a:close/>
                  <a:moveTo>
                    <a:pt x="4203" y="2350"/>
                  </a:moveTo>
                  <a:lnTo>
                    <a:pt x="4203" y="2350"/>
                  </a:lnTo>
                  <a:cubicBezTo>
                    <a:pt x="4202" y="2356"/>
                    <a:pt x="4202" y="2362"/>
                    <a:pt x="4203" y="2368"/>
                  </a:cubicBezTo>
                  <a:cubicBezTo>
                    <a:pt x="4204" y="2374"/>
                    <a:pt x="4206" y="2379"/>
                    <a:pt x="4208" y="2384"/>
                  </a:cubicBezTo>
                  <a:cubicBezTo>
                    <a:pt x="4211" y="2389"/>
                    <a:pt x="4214" y="2393"/>
                    <a:pt x="4217" y="2398"/>
                  </a:cubicBezTo>
                  <a:cubicBezTo>
                    <a:pt x="4220" y="2402"/>
                    <a:pt x="4224" y="2406"/>
                    <a:pt x="4229" y="2409"/>
                  </a:cubicBezTo>
                  <a:cubicBezTo>
                    <a:pt x="4233" y="2413"/>
                    <a:pt x="4238" y="2416"/>
                    <a:pt x="4243" y="2419"/>
                  </a:cubicBezTo>
                  <a:cubicBezTo>
                    <a:pt x="4249" y="2422"/>
                    <a:pt x="4254" y="2424"/>
                    <a:pt x="4260" y="2426"/>
                  </a:cubicBezTo>
                  <a:cubicBezTo>
                    <a:pt x="4266" y="2429"/>
                    <a:pt x="4271" y="2430"/>
                    <a:pt x="4277" y="2432"/>
                  </a:cubicBezTo>
                  <a:cubicBezTo>
                    <a:pt x="4283" y="2433"/>
                    <a:pt x="4289" y="2434"/>
                    <a:pt x="4295" y="2434"/>
                  </a:cubicBezTo>
                  <a:cubicBezTo>
                    <a:pt x="4302" y="2435"/>
                    <a:pt x="4309" y="2435"/>
                    <a:pt x="4315" y="2434"/>
                  </a:cubicBezTo>
                  <a:cubicBezTo>
                    <a:pt x="4322" y="2434"/>
                    <a:pt x="4329" y="2433"/>
                    <a:pt x="4336" y="2432"/>
                  </a:cubicBezTo>
                  <a:cubicBezTo>
                    <a:pt x="4342" y="2430"/>
                    <a:pt x="4349" y="2429"/>
                    <a:pt x="4355" y="2426"/>
                  </a:cubicBezTo>
                  <a:cubicBezTo>
                    <a:pt x="4361" y="2424"/>
                    <a:pt x="4367" y="2421"/>
                    <a:pt x="4373" y="2418"/>
                  </a:cubicBezTo>
                  <a:cubicBezTo>
                    <a:pt x="4379" y="2415"/>
                    <a:pt x="4384" y="2412"/>
                    <a:pt x="4388" y="2408"/>
                  </a:cubicBezTo>
                  <a:cubicBezTo>
                    <a:pt x="4393" y="2404"/>
                    <a:pt x="4397" y="2399"/>
                    <a:pt x="4401" y="2395"/>
                  </a:cubicBezTo>
                  <a:cubicBezTo>
                    <a:pt x="4404" y="2390"/>
                    <a:pt x="4407" y="2385"/>
                    <a:pt x="4409" y="2379"/>
                  </a:cubicBezTo>
                  <a:cubicBezTo>
                    <a:pt x="4411" y="2374"/>
                    <a:pt x="4412" y="2368"/>
                    <a:pt x="4413" y="2361"/>
                  </a:cubicBezTo>
                  <a:cubicBezTo>
                    <a:pt x="4413" y="2355"/>
                    <a:pt x="4413" y="2348"/>
                    <a:pt x="4412" y="2343"/>
                  </a:cubicBezTo>
                  <a:cubicBezTo>
                    <a:pt x="4411" y="2337"/>
                    <a:pt x="4409" y="2332"/>
                    <a:pt x="4407" y="2327"/>
                  </a:cubicBezTo>
                  <a:cubicBezTo>
                    <a:pt x="4405" y="2322"/>
                    <a:pt x="4402" y="2317"/>
                    <a:pt x="4398" y="2313"/>
                  </a:cubicBezTo>
                  <a:cubicBezTo>
                    <a:pt x="4395" y="2308"/>
                    <a:pt x="4391" y="2304"/>
                    <a:pt x="4386" y="2301"/>
                  </a:cubicBezTo>
                  <a:cubicBezTo>
                    <a:pt x="4382" y="2297"/>
                    <a:pt x="4377" y="2294"/>
                    <a:pt x="4372" y="2291"/>
                  </a:cubicBezTo>
                  <a:cubicBezTo>
                    <a:pt x="4367" y="2288"/>
                    <a:pt x="4361" y="2286"/>
                    <a:pt x="4355" y="2284"/>
                  </a:cubicBezTo>
                  <a:cubicBezTo>
                    <a:pt x="4350" y="2282"/>
                    <a:pt x="4344" y="2280"/>
                    <a:pt x="4338" y="2279"/>
                  </a:cubicBezTo>
                  <a:lnTo>
                    <a:pt x="4338" y="2279"/>
                  </a:lnTo>
                  <a:cubicBezTo>
                    <a:pt x="4332" y="2278"/>
                    <a:pt x="4326" y="2277"/>
                    <a:pt x="4320" y="2276"/>
                  </a:cubicBezTo>
                  <a:cubicBezTo>
                    <a:pt x="4314" y="2276"/>
                    <a:pt x="4308" y="2276"/>
                    <a:pt x="4301" y="2276"/>
                  </a:cubicBezTo>
                  <a:cubicBezTo>
                    <a:pt x="4295" y="2276"/>
                    <a:pt x="4288" y="2277"/>
                    <a:pt x="4282" y="2278"/>
                  </a:cubicBezTo>
                  <a:cubicBezTo>
                    <a:pt x="4275" y="2280"/>
                    <a:pt x="4269" y="2281"/>
                    <a:pt x="4262" y="2283"/>
                  </a:cubicBezTo>
                  <a:lnTo>
                    <a:pt x="4262" y="2283"/>
                  </a:lnTo>
                  <a:cubicBezTo>
                    <a:pt x="4256" y="2285"/>
                    <a:pt x="4250" y="2288"/>
                    <a:pt x="4244" y="2291"/>
                  </a:cubicBezTo>
                  <a:lnTo>
                    <a:pt x="4244" y="2291"/>
                  </a:lnTo>
                  <a:cubicBezTo>
                    <a:pt x="4238" y="2294"/>
                    <a:pt x="4233" y="2297"/>
                    <a:pt x="4228" y="2301"/>
                  </a:cubicBezTo>
                  <a:cubicBezTo>
                    <a:pt x="4223" y="2305"/>
                    <a:pt x="4219" y="2310"/>
                    <a:pt x="4215" y="2314"/>
                  </a:cubicBezTo>
                  <a:cubicBezTo>
                    <a:pt x="4208" y="2324"/>
                    <a:pt x="4204" y="2336"/>
                    <a:pt x="4203" y="2350"/>
                  </a:cubicBezTo>
                  <a:close/>
                  <a:moveTo>
                    <a:pt x="4444" y="2347"/>
                  </a:moveTo>
                  <a:lnTo>
                    <a:pt x="4444" y="2347"/>
                  </a:lnTo>
                  <a:lnTo>
                    <a:pt x="4455" y="2341"/>
                  </a:lnTo>
                  <a:lnTo>
                    <a:pt x="4458" y="2339"/>
                  </a:lnTo>
                  <a:lnTo>
                    <a:pt x="4461" y="2342"/>
                  </a:lnTo>
                  <a:lnTo>
                    <a:pt x="4498" y="2387"/>
                  </a:lnTo>
                  <a:lnTo>
                    <a:pt x="4498" y="2387"/>
                  </a:lnTo>
                  <a:cubicBezTo>
                    <a:pt x="4500" y="2389"/>
                    <a:pt x="4501" y="2392"/>
                    <a:pt x="4502" y="2394"/>
                  </a:cubicBezTo>
                  <a:lnTo>
                    <a:pt x="4502" y="2394"/>
                  </a:lnTo>
                  <a:cubicBezTo>
                    <a:pt x="4503" y="2397"/>
                    <a:pt x="4504" y="2399"/>
                    <a:pt x="4504" y="2401"/>
                  </a:cubicBezTo>
                  <a:cubicBezTo>
                    <a:pt x="4504" y="2406"/>
                    <a:pt x="4503" y="2409"/>
                    <a:pt x="4501" y="2412"/>
                  </a:cubicBezTo>
                  <a:cubicBezTo>
                    <a:pt x="4500" y="2413"/>
                    <a:pt x="4499" y="2414"/>
                    <a:pt x="4499" y="2414"/>
                  </a:cubicBezTo>
                  <a:lnTo>
                    <a:pt x="4499" y="2414"/>
                  </a:lnTo>
                  <a:cubicBezTo>
                    <a:pt x="4498" y="2415"/>
                    <a:pt x="4497" y="2416"/>
                    <a:pt x="4496" y="2416"/>
                  </a:cubicBezTo>
                  <a:lnTo>
                    <a:pt x="4496" y="2416"/>
                  </a:lnTo>
                  <a:cubicBezTo>
                    <a:pt x="4495" y="2416"/>
                    <a:pt x="4495" y="2417"/>
                    <a:pt x="4494" y="2417"/>
                  </a:cubicBezTo>
                  <a:lnTo>
                    <a:pt x="4493" y="2417"/>
                  </a:lnTo>
                  <a:cubicBezTo>
                    <a:pt x="4492" y="2417"/>
                    <a:pt x="4491" y="2418"/>
                    <a:pt x="4490" y="2418"/>
                  </a:cubicBezTo>
                  <a:cubicBezTo>
                    <a:pt x="4488" y="2418"/>
                    <a:pt x="4486" y="2418"/>
                    <a:pt x="4485" y="2418"/>
                  </a:cubicBezTo>
                  <a:lnTo>
                    <a:pt x="4484" y="2418"/>
                  </a:lnTo>
                  <a:cubicBezTo>
                    <a:pt x="4483" y="2417"/>
                    <a:pt x="4481" y="2417"/>
                    <a:pt x="4479" y="2416"/>
                  </a:cubicBezTo>
                  <a:cubicBezTo>
                    <a:pt x="4477" y="2415"/>
                    <a:pt x="4475" y="2413"/>
                    <a:pt x="4474" y="2411"/>
                  </a:cubicBezTo>
                  <a:lnTo>
                    <a:pt x="4474" y="2411"/>
                  </a:lnTo>
                  <a:cubicBezTo>
                    <a:pt x="4472" y="2409"/>
                    <a:pt x="4470" y="2407"/>
                    <a:pt x="4469" y="2404"/>
                  </a:cubicBezTo>
                  <a:lnTo>
                    <a:pt x="4469" y="2404"/>
                  </a:lnTo>
                  <a:lnTo>
                    <a:pt x="4443" y="2353"/>
                  </a:lnTo>
                  <a:lnTo>
                    <a:pt x="4441" y="2350"/>
                  </a:lnTo>
                  <a:lnTo>
                    <a:pt x="4444" y="2347"/>
                  </a:lnTo>
                  <a:close/>
                  <a:moveTo>
                    <a:pt x="4125" y="2684"/>
                  </a:moveTo>
                  <a:lnTo>
                    <a:pt x="4125" y="2684"/>
                  </a:lnTo>
                  <a:lnTo>
                    <a:pt x="4332" y="2594"/>
                  </a:lnTo>
                  <a:lnTo>
                    <a:pt x="4338" y="2592"/>
                  </a:lnTo>
                  <a:lnTo>
                    <a:pt x="4210" y="2564"/>
                  </a:lnTo>
                  <a:lnTo>
                    <a:pt x="4193" y="2560"/>
                  </a:lnTo>
                  <a:cubicBezTo>
                    <a:pt x="4191" y="2559"/>
                    <a:pt x="4188" y="2559"/>
                    <a:pt x="4185" y="2558"/>
                  </a:cubicBezTo>
                  <a:lnTo>
                    <a:pt x="4182" y="2557"/>
                  </a:lnTo>
                  <a:lnTo>
                    <a:pt x="4181" y="2564"/>
                  </a:lnTo>
                  <a:lnTo>
                    <a:pt x="4179" y="2576"/>
                  </a:lnTo>
                  <a:lnTo>
                    <a:pt x="4178" y="2580"/>
                  </a:lnTo>
                  <a:lnTo>
                    <a:pt x="4173" y="2579"/>
                  </a:lnTo>
                  <a:lnTo>
                    <a:pt x="4159" y="2576"/>
                  </a:lnTo>
                  <a:lnTo>
                    <a:pt x="4154" y="2575"/>
                  </a:lnTo>
                  <a:lnTo>
                    <a:pt x="4155" y="2570"/>
                  </a:lnTo>
                  <a:lnTo>
                    <a:pt x="4169" y="2511"/>
                  </a:lnTo>
                  <a:lnTo>
                    <a:pt x="4170" y="2507"/>
                  </a:lnTo>
                  <a:lnTo>
                    <a:pt x="4175" y="2508"/>
                  </a:lnTo>
                  <a:lnTo>
                    <a:pt x="4186" y="2510"/>
                  </a:lnTo>
                  <a:lnTo>
                    <a:pt x="4190" y="2511"/>
                  </a:lnTo>
                  <a:lnTo>
                    <a:pt x="4189" y="2516"/>
                  </a:lnTo>
                  <a:cubicBezTo>
                    <a:pt x="4188" y="2519"/>
                    <a:pt x="4188" y="2521"/>
                    <a:pt x="4188" y="2523"/>
                  </a:cubicBezTo>
                  <a:cubicBezTo>
                    <a:pt x="4188" y="2525"/>
                    <a:pt x="4189" y="2526"/>
                    <a:pt x="4190" y="2528"/>
                  </a:cubicBezTo>
                  <a:cubicBezTo>
                    <a:pt x="4190" y="2529"/>
                    <a:pt x="4191" y="2530"/>
                    <a:pt x="4193" y="2531"/>
                  </a:cubicBezTo>
                  <a:cubicBezTo>
                    <a:pt x="4194" y="2532"/>
                    <a:pt x="4195" y="2533"/>
                    <a:pt x="4197" y="2534"/>
                  </a:cubicBezTo>
                  <a:cubicBezTo>
                    <a:pt x="4199" y="2535"/>
                    <a:pt x="4200" y="2535"/>
                    <a:pt x="4202" y="2536"/>
                  </a:cubicBezTo>
                  <a:cubicBezTo>
                    <a:pt x="4204" y="2537"/>
                    <a:pt x="4205" y="2537"/>
                    <a:pt x="4207" y="2537"/>
                  </a:cubicBezTo>
                  <a:lnTo>
                    <a:pt x="4365" y="2574"/>
                  </a:lnTo>
                  <a:lnTo>
                    <a:pt x="4376" y="2576"/>
                  </a:lnTo>
                  <a:lnTo>
                    <a:pt x="4382" y="2578"/>
                  </a:lnTo>
                  <a:lnTo>
                    <a:pt x="4383" y="2572"/>
                  </a:lnTo>
                  <a:lnTo>
                    <a:pt x="4385" y="2560"/>
                  </a:lnTo>
                  <a:lnTo>
                    <a:pt x="4386" y="2556"/>
                  </a:lnTo>
                  <a:lnTo>
                    <a:pt x="4391" y="2557"/>
                  </a:lnTo>
                  <a:lnTo>
                    <a:pt x="4405" y="2560"/>
                  </a:lnTo>
                  <a:lnTo>
                    <a:pt x="4410" y="2561"/>
                  </a:lnTo>
                  <a:lnTo>
                    <a:pt x="4409" y="2566"/>
                  </a:lnTo>
                  <a:lnTo>
                    <a:pt x="4399" y="2604"/>
                  </a:lnTo>
                  <a:lnTo>
                    <a:pt x="4399" y="2606"/>
                  </a:lnTo>
                  <a:lnTo>
                    <a:pt x="4397" y="2607"/>
                  </a:lnTo>
                  <a:lnTo>
                    <a:pt x="4203" y="2691"/>
                  </a:lnTo>
                  <a:lnTo>
                    <a:pt x="4203" y="2691"/>
                  </a:lnTo>
                  <a:lnTo>
                    <a:pt x="4197" y="2694"/>
                  </a:lnTo>
                  <a:lnTo>
                    <a:pt x="4197" y="2694"/>
                  </a:lnTo>
                  <a:lnTo>
                    <a:pt x="4190" y="2697"/>
                  </a:lnTo>
                  <a:lnTo>
                    <a:pt x="4189" y="2698"/>
                  </a:lnTo>
                  <a:lnTo>
                    <a:pt x="4327" y="2729"/>
                  </a:lnTo>
                  <a:lnTo>
                    <a:pt x="4333" y="2731"/>
                  </a:lnTo>
                  <a:lnTo>
                    <a:pt x="4333" y="2731"/>
                  </a:lnTo>
                  <a:lnTo>
                    <a:pt x="4339" y="2732"/>
                  </a:lnTo>
                  <a:lnTo>
                    <a:pt x="4340" y="2732"/>
                  </a:lnTo>
                  <a:lnTo>
                    <a:pt x="4346" y="2734"/>
                  </a:lnTo>
                  <a:lnTo>
                    <a:pt x="4347" y="2727"/>
                  </a:lnTo>
                  <a:lnTo>
                    <a:pt x="4349" y="2716"/>
                  </a:lnTo>
                  <a:lnTo>
                    <a:pt x="4350" y="2711"/>
                  </a:lnTo>
                  <a:lnTo>
                    <a:pt x="4354" y="2712"/>
                  </a:lnTo>
                  <a:lnTo>
                    <a:pt x="4369" y="2715"/>
                  </a:lnTo>
                  <a:lnTo>
                    <a:pt x="4373" y="2716"/>
                  </a:lnTo>
                  <a:lnTo>
                    <a:pt x="4372" y="2721"/>
                  </a:lnTo>
                  <a:lnTo>
                    <a:pt x="4358" y="2780"/>
                  </a:lnTo>
                  <a:lnTo>
                    <a:pt x="4357" y="2785"/>
                  </a:lnTo>
                  <a:lnTo>
                    <a:pt x="4353" y="2784"/>
                  </a:lnTo>
                  <a:lnTo>
                    <a:pt x="4342" y="2781"/>
                  </a:lnTo>
                  <a:lnTo>
                    <a:pt x="4338" y="2780"/>
                  </a:lnTo>
                  <a:lnTo>
                    <a:pt x="4338" y="2776"/>
                  </a:lnTo>
                  <a:cubicBezTo>
                    <a:pt x="4339" y="2772"/>
                    <a:pt x="4339" y="2769"/>
                    <a:pt x="4339" y="2767"/>
                  </a:cubicBezTo>
                  <a:cubicBezTo>
                    <a:pt x="4339" y="2765"/>
                    <a:pt x="4338" y="2763"/>
                    <a:pt x="4338" y="2762"/>
                  </a:cubicBezTo>
                  <a:cubicBezTo>
                    <a:pt x="4336" y="2760"/>
                    <a:pt x="4335" y="2759"/>
                    <a:pt x="4333" y="2758"/>
                  </a:cubicBezTo>
                  <a:cubicBezTo>
                    <a:pt x="4332" y="2757"/>
                    <a:pt x="4330" y="2756"/>
                    <a:pt x="4327" y="2755"/>
                  </a:cubicBezTo>
                  <a:lnTo>
                    <a:pt x="4318" y="2753"/>
                  </a:lnTo>
                  <a:lnTo>
                    <a:pt x="4318" y="2753"/>
                  </a:lnTo>
                  <a:cubicBezTo>
                    <a:pt x="4314" y="2752"/>
                    <a:pt x="4311" y="2751"/>
                    <a:pt x="4307" y="2750"/>
                  </a:cubicBezTo>
                  <a:lnTo>
                    <a:pt x="4307" y="2750"/>
                  </a:lnTo>
                  <a:lnTo>
                    <a:pt x="4122" y="2708"/>
                  </a:lnTo>
                  <a:lnTo>
                    <a:pt x="4118" y="2707"/>
                  </a:lnTo>
                  <a:lnTo>
                    <a:pt x="4119" y="2702"/>
                  </a:lnTo>
                  <a:lnTo>
                    <a:pt x="4123" y="2687"/>
                  </a:lnTo>
                  <a:lnTo>
                    <a:pt x="4123" y="2684"/>
                  </a:lnTo>
                  <a:lnTo>
                    <a:pt x="4125" y="2684"/>
                  </a:lnTo>
                  <a:close/>
                  <a:moveTo>
                    <a:pt x="272" y="3305"/>
                  </a:moveTo>
                  <a:lnTo>
                    <a:pt x="272" y="3305"/>
                  </a:lnTo>
                  <a:lnTo>
                    <a:pt x="282" y="3299"/>
                  </a:lnTo>
                  <a:lnTo>
                    <a:pt x="285" y="3297"/>
                  </a:lnTo>
                  <a:lnTo>
                    <a:pt x="288" y="3300"/>
                  </a:lnTo>
                  <a:cubicBezTo>
                    <a:pt x="290" y="3303"/>
                    <a:pt x="292" y="3306"/>
                    <a:pt x="294" y="3307"/>
                  </a:cubicBezTo>
                  <a:lnTo>
                    <a:pt x="294" y="3307"/>
                  </a:lnTo>
                  <a:cubicBezTo>
                    <a:pt x="296" y="3309"/>
                    <a:pt x="298" y="3310"/>
                    <a:pt x="299" y="3310"/>
                  </a:cubicBezTo>
                  <a:cubicBezTo>
                    <a:pt x="301" y="3310"/>
                    <a:pt x="302" y="3310"/>
                    <a:pt x="304" y="3310"/>
                  </a:cubicBezTo>
                  <a:cubicBezTo>
                    <a:pt x="306" y="3309"/>
                    <a:pt x="309" y="3308"/>
                    <a:pt x="311" y="3307"/>
                  </a:cubicBezTo>
                  <a:cubicBezTo>
                    <a:pt x="313" y="3306"/>
                    <a:pt x="316" y="3304"/>
                    <a:pt x="319" y="3302"/>
                  </a:cubicBezTo>
                  <a:cubicBezTo>
                    <a:pt x="322" y="3300"/>
                    <a:pt x="325" y="3298"/>
                    <a:pt x="328" y="3296"/>
                  </a:cubicBezTo>
                  <a:lnTo>
                    <a:pt x="449" y="3219"/>
                  </a:lnTo>
                  <a:cubicBezTo>
                    <a:pt x="453" y="3216"/>
                    <a:pt x="457" y="3214"/>
                    <a:pt x="460" y="3212"/>
                  </a:cubicBezTo>
                  <a:lnTo>
                    <a:pt x="460" y="3212"/>
                  </a:lnTo>
                  <a:lnTo>
                    <a:pt x="466" y="3209"/>
                  </a:lnTo>
                  <a:lnTo>
                    <a:pt x="462" y="3203"/>
                  </a:lnTo>
                  <a:lnTo>
                    <a:pt x="455" y="3193"/>
                  </a:lnTo>
                  <a:lnTo>
                    <a:pt x="452" y="3190"/>
                  </a:lnTo>
                  <a:lnTo>
                    <a:pt x="456" y="3187"/>
                  </a:lnTo>
                  <a:lnTo>
                    <a:pt x="468" y="3179"/>
                  </a:lnTo>
                  <a:lnTo>
                    <a:pt x="472" y="3177"/>
                  </a:lnTo>
                  <a:lnTo>
                    <a:pt x="474" y="3180"/>
                  </a:lnTo>
                  <a:lnTo>
                    <a:pt x="496" y="3212"/>
                  </a:lnTo>
                  <a:cubicBezTo>
                    <a:pt x="499" y="3217"/>
                    <a:pt x="502" y="3222"/>
                    <a:pt x="506" y="3228"/>
                  </a:cubicBezTo>
                  <a:cubicBezTo>
                    <a:pt x="510" y="3234"/>
                    <a:pt x="513" y="3239"/>
                    <a:pt x="516" y="3244"/>
                  </a:cubicBezTo>
                  <a:cubicBezTo>
                    <a:pt x="522" y="3254"/>
                    <a:pt x="527" y="3262"/>
                    <a:pt x="530" y="3271"/>
                  </a:cubicBezTo>
                  <a:cubicBezTo>
                    <a:pt x="534" y="3279"/>
                    <a:pt x="537" y="3287"/>
                    <a:pt x="539" y="3294"/>
                  </a:cubicBezTo>
                  <a:cubicBezTo>
                    <a:pt x="540" y="3301"/>
                    <a:pt x="541" y="3308"/>
                    <a:pt x="541" y="3314"/>
                  </a:cubicBezTo>
                  <a:cubicBezTo>
                    <a:pt x="541" y="3320"/>
                    <a:pt x="539" y="3326"/>
                    <a:pt x="537" y="3332"/>
                  </a:cubicBezTo>
                  <a:cubicBezTo>
                    <a:pt x="533" y="3343"/>
                    <a:pt x="525" y="3352"/>
                    <a:pt x="514" y="3359"/>
                  </a:cubicBezTo>
                  <a:cubicBezTo>
                    <a:pt x="510" y="3362"/>
                    <a:pt x="506" y="3364"/>
                    <a:pt x="501" y="3366"/>
                  </a:cubicBezTo>
                  <a:cubicBezTo>
                    <a:pt x="497" y="3367"/>
                    <a:pt x="492" y="3369"/>
                    <a:pt x="487" y="3370"/>
                  </a:cubicBezTo>
                  <a:cubicBezTo>
                    <a:pt x="482" y="3371"/>
                    <a:pt x="477" y="3371"/>
                    <a:pt x="471" y="3371"/>
                  </a:cubicBezTo>
                  <a:cubicBezTo>
                    <a:pt x="466" y="3370"/>
                    <a:pt x="460" y="3369"/>
                    <a:pt x="454" y="3367"/>
                  </a:cubicBezTo>
                  <a:cubicBezTo>
                    <a:pt x="449" y="3365"/>
                    <a:pt x="443" y="3362"/>
                    <a:pt x="437" y="3358"/>
                  </a:cubicBezTo>
                  <a:lnTo>
                    <a:pt x="436" y="3358"/>
                  </a:lnTo>
                  <a:cubicBezTo>
                    <a:pt x="433" y="3355"/>
                    <a:pt x="429" y="3352"/>
                    <a:pt x="425" y="3348"/>
                  </a:cubicBezTo>
                  <a:cubicBezTo>
                    <a:pt x="424" y="3351"/>
                    <a:pt x="423" y="3354"/>
                    <a:pt x="422" y="3357"/>
                  </a:cubicBezTo>
                  <a:lnTo>
                    <a:pt x="422" y="3357"/>
                  </a:lnTo>
                  <a:lnTo>
                    <a:pt x="418" y="3366"/>
                  </a:lnTo>
                  <a:lnTo>
                    <a:pt x="418" y="3366"/>
                  </a:lnTo>
                  <a:lnTo>
                    <a:pt x="414" y="3376"/>
                  </a:lnTo>
                  <a:lnTo>
                    <a:pt x="414" y="3376"/>
                  </a:lnTo>
                  <a:lnTo>
                    <a:pt x="396" y="3414"/>
                  </a:lnTo>
                  <a:lnTo>
                    <a:pt x="396" y="3414"/>
                  </a:lnTo>
                  <a:cubicBezTo>
                    <a:pt x="395" y="3417"/>
                    <a:pt x="393" y="3420"/>
                    <a:pt x="392" y="3423"/>
                  </a:cubicBezTo>
                  <a:cubicBezTo>
                    <a:pt x="391" y="3426"/>
                    <a:pt x="390" y="3429"/>
                    <a:pt x="388" y="3432"/>
                  </a:cubicBezTo>
                  <a:cubicBezTo>
                    <a:pt x="388" y="3434"/>
                    <a:pt x="387" y="3437"/>
                    <a:pt x="386" y="3439"/>
                  </a:cubicBezTo>
                  <a:cubicBezTo>
                    <a:pt x="386" y="3442"/>
                    <a:pt x="386" y="3444"/>
                    <a:pt x="386" y="3446"/>
                  </a:cubicBezTo>
                  <a:cubicBezTo>
                    <a:pt x="386" y="3449"/>
                    <a:pt x="386" y="3451"/>
                    <a:pt x="387" y="3453"/>
                  </a:cubicBezTo>
                  <a:cubicBezTo>
                    <a:pt x="388" y="3456"/>
                    <a:pt x="389" y="3458"/>
                    <a:pt x="391" y="3461"/>
                  </a:cubicBezTo>
                  <a:lnTo>
                    <a:pt x="394" y="3465"/>
                  </a:lnTo>
                  <a:lnTo>
                    <a:pt x="390" y="3467"/>
                  </a:lnTo>
                  <a:lnTo>
                    <a:pt x="380" y="3473"/>
                  </a:lnTo>
                  <a:lnTo>
                    <a:pt x="377" y="3476"/>
                  </a:lnTo>
                  <a:lnTo>
                    <a:pt x="374" y="3472"/>
                  </a:lnTo>
                  <a:lnTo>
                    <a:pt x="351" y="3437"/>
                  </a:lnTo>
                  <a:lnTo>
                    <a:pt x="350" y="3435"/>
                  </a:lnTo>
                  <a:lnTo>
                    <a:pt x="351" y="3433"/>
                  </a:lnTo>
                  <a:cubicBezTo>
                    <a:pt x="351" y="3429"/>
                    <a:pt x="352" y="3425"/>
                    <a:pt x="353" y="3421"/>
                  </a:cubicBezTo>
                  <a:cubicBezTo>
                    <a:pt x="354" y="3417"/>
                    <a:pt x="355" y="3413"/>
                    <a:pt x="357" y="3410"/>
                  </a:cubicBezTo>
                  <a:cubicBezTo>
                    <a:pt x="358" y="3406"/>
                    <a:pt x="360" y="3403"/>
                    <a:pt x="361" y="3399"/>
                  </a:cubicBezTo>
                  <a:cubicBezTo>
                    <a:pt x="363" y="3395"/>
                    <a:pt x="364" y="3391"/>
                    <a:pt x="366" y="3387"/>
                  </a:cubicBezTo>
                  <a:lnTo>
                    <a:pt x="366" y="3387"/>
                  </a:lnTo>
                  <a:lnTo>
                    <a:pt x="384" y="3349"/>
                  </a:lnTo>
                  <a:lnTo>
                    <a:pt x="384" y="3349"/>
                  </a:lnTo>
                  <a:lnTo>
                    <a:pt x="388" y="3341"/>
                  </a:lnTo>
                  <a:lnTo>
                    <a:pt x="388" y="3341"/>
                  </a:lnTo>
                  <a:lnTo>
                    <a:pt x="392" y="3332"/>
                  </a:lnTo>
                  <a:lnTo>
                    <a:pt x="392" y="3332"/>
                  </a:lnTo>
                  <a:cubicBezTo>
                    <a:pt x="394" y="3329"/>
                    <a:pt x="395" y="3326"/>
                    <a:pt x="396" y="3323"/>
                  </a:cubicBezTo>
                  <a:cubicBezTo>
                    <a:pt x="397" y="3321"/>
                    <a:pt x="397" y="3319"/>
                    <a:pt x="398" y="3316"/>
                  </a:cubicBezTo>
                  <a:cubicBezTo>
                    <a:pt x="396" y="3314"/>
                    <a:pt x="394" y="3311"/>
                    <a:pt x="393" y="3309"/>
                  </a:cubicBezTo>
                  <a:lnTo>
                    <a:pt x="392" y="3309"/>
                  </a:lnTo>
                  <a:lnTo>
                    <a:pt x="389" y="3304"/>
                  </a:lnTo>
                  <a:lnTo>
                    <a:pt x="389" y="3304"/>
                  </a:lnTo>
                  <a:lnTo>
                    <a:pt x="389" y="3303"/>
                  </a:lnTo>
                  <a:lnTo>
                    <a:pt x="339" y="3335"/>
                  </a:lnTo>
                  <a:lnTo>
                    <a:pt x="332" y="3340"/>
                  </a:lnTo>
                  <a:lnTo>
                    <a:pt x="332" y="3340"/>
                  </a:lnTo>
                  <a:lnTo>
                    <a:pt x="325" y="3343"/>
                  </a:lnTo>
                  <a:lnTo>
                    <a:pt x="325" y="3343"/>
                  </a:lnTo>
                  <a:cubicBezTo>
                    <a:pt x="323" y="3345"/>
                    <a:pt x="322" y="3346"/>
                    <a:pt x="320" y="3346"/>
                  </a:cubicBezTo>
                  <a:lnTo>
                    <a:pt x="322" y="3348"/>
                  </a:lnTo>
                  <a:lnTo>
                    <a:pt x="324" y="3352"/>
                  </a:lnTo>
                  <a:lnTo>
                    <a:pt x="327" y="3355"/>
                  </a:lnTo>
                  <a:lnTo>
                    <a:pt x="327" y="3355"/>
                  </a:lnTo>
                  <a:lnTo>
                    <a:pt x="329" y="3358"/>
                  </a:lnTo>
                  <a:lnTo>
                    <a:pt x="329" y="3358"/>
                  </a:lnTo>
                  <a:lnTo>
                    <a:pt x="331" y="3362"/>
                  </a:lnTo>
                  <a:lnTo>
                    <a:pt x="334" y="3365"/>
                  </a:lnTo>
                  <a:lnTo>
                    <a:pt x="330" y="3368"/>
                  </a:lnTo>
                  <a:lnTo>
                    <a:pt x="318" y="3376"/>
                  </a:lnTo>
                  <a:lnTo>
                    <a:pt x="314" y="3378"/>
                  </a:lnTo>
                  <a:lnTo>
                    <a:pt x="311" y="3374"/>
                  </a:lnTo>
                  <a:lnTo>
                    <a:pt x="271" y="3311"/>
                  </a:lnTo>
                  <a:lnTo>
                    <a:pt x="268" y="3308"/>
                  </a:lnTo>
                  <a:lnTo>
                    <a:pt x="272" y="3305"/>
                  </a:lnTo>
                  <a:close/>
                  <a:moveTo>
                    <a:pt x="416" y="3304"/>
                  </a:moveTo>
                  <a:lnTo>
                    <a:pt x="416" y="3304"/>
                  </a:lnTo>
                  <a:cubicBezTo>
                    <a:pt x="419" y="3309"/>
                    <a:pt x="423" y="3314"/>
                    <a:pt x="426" y="3317"/>
                  </a:cubicBezTo>
                  <a:cubicBezTo>
                    <a:pt x="430" y="3321"/>
                    <a:pt x="433" y="3324"/>
                    <a:pt x="437" y="3327"/>
                  </a:cubicBezTo>
                  <a:cubicBezTo>
                    <a:pt x="441" y="3330"/>
                    <a:pt x="444" y="3332"/>
                    <a:pt x="448" y="3333"/>
                  </a:cubicBezTo>
                  <a:cubicBezTo>
                    <a:pt x="452" y="3334"/>
                    <a:pt x="456" y="3335"/>
                    <a:pt x="461" y="3335"/>
                  </a:cubicBezTo>
                  <a:cubicBezTo>
                    <a:pt x="465" y="3335"/>
                    <a:pt x="469" y="3335"/>
                    <a:pt x="474" y="3333"/>
                  </a:cubicBezTo>
                  <a:cubicBezTo>
                    <a:pt x="478" y="3332"/>
                    <a:pt x="483" y="3329"/>
                    <a:pt x="488" y="3326"/>
                  </a:cubicBezTo>
                  <a:cubicBezTo>
                    <a:pt x="495" y="3322"/>
                    <a:pt x="500" y="3317"/>
                    <a:pt x="504" y="3312"/>
                  </a:cubicBezTo>
                  <a:cubicBezTo>
                    <a:pt x="505" y="3310"/>
                    <a:pt x="507" y="3307"/>
                    <a:pt x="508" y="3305"/>
                  </a:cubicBezTo>
                  <a:cubicBezTo>
                    <a:pt x="509" y="3302"/>
                    <a:pt x="510" y="3300"/>
                    <a:pt x="510" y="3297"/>
                  </a:cubicBezTo>
                  <a:lnTo>
                    <a:pt x="510" y="3297"/>
                  </a:lnTo>
                  <a:cubicBezTo>
                    <a:pt x="511" y="3294"/>
                    <a:pt x="511" y="3291"/>
                    <a:pt x="510" y="3288"/>
                  </a:cubicBezTo>
                  <a:cubicBezTo>
                    <a:pt x="510" y="3285"/>
                    <a:pt x="509" y="3281"/>
                    <a:pt x="508" y="3278"/>
                  </a:cubicBezTo>
                  <a:cubicBezTo>
                    <a:pt x="507" y="3274"/>
                    <a:pt x="506" y="3271"/>
                    <a:pt x="504" y="3267"/>
                  </a:cubicBezTo>
                  <a:lnTo>
                    <a:pt x="504" y="3267"/>
                  </a:lnTo>
                  <a:cubicBezTo>
                    <a:pt x="502" y="3263"/>
                    <a:pt x="500" y="3259"/>
                    <a:pt x="497" y="3255"/>
                  </a:cubicBezTo>
                  <a:cubicBezTo>
                    <a:pt x="495" y="3252"/>
                    <a:pt x="493" y="3250"/>
                    <a:pt x="491" y="3248"/>
                  </a:cubicBezTo>
                  <a:cubicBezTo>
                    <a:pt x="490" y="3246"/>
                    <a:pt x="488" y="3246"/>
                    <a:pt x="487" y="3245"/>
                  </a:cubicBezTo>
                  <a:lnTo>
                    <a:pt x="487" y="3245"/>
                  </a:lnTo>
                  <a:cubicBezTo>
                    <a:pt x="485" y="3245"/>
                    <a:pt x="483" y="3245"/>
                    <a:pt x="481" y="3245"/>
                  </a:cubicBezTo>
                  <a:cubicBezTo>
                    <a:pt x="479" y="3246"/>
                    <a:pt x="477" y="3247"/>
                    <a:pt x="475" y="3248"/>
                  </a:cubicBezTo>
                  <a:cubicBezTo>
                    <a:pt x="473" y="3249"/>
                    <a:pt x="470" y="3251"/>
                    <a:pt x="467" y="3253"/>
                  </a:cubicBezTo>
                  <a:cubicBezTo>
                    <a:pt x="464" y="3254"/>
                    <a:pt x="461" y="3256"/>
                    <a:pt x="458" y="3259"/>
                  </a:cubicBezTo>
                  <a:lnTo>
                    <a:pt x="407" y="3291"/>
                  </a:lnTo>
                  <a:lnTo>
                    <a:pt x="410" y="3296"/>
                  </a:lnTo>
                  <a:lnTo>
                    <a:pt x="410" y="3296"/>
                  </a:lnTo>
                  <a:cubicBezTo>
                    <a:pt x="412" y="3299"/>
                    <a:pt x="414" y="3301"/>
                    <a:pt x="416" y="3304"/>
                  </a:cubicBezTo>
                  <a:close/>
                  <a:moveTo>
                    <a:pt x="551" y="3558"/>
                  </a:moveTo>
                  <a:lnTo>
                    <a:pt x="551" y="3558"/>
                  </a:lnTo>
                  <a:lnTo>
                    <a:pt x="547" y="3560"/>
                  </a:lnTo>
                  <a:lnTo>
                    <a:pt x="550" y="3564"/>
                  </a:lnTo>
                  <a:lnTo>
                    <a:pt x="557" y="3573"/>
                  </a:lnTo>
                  <a:lnTo>
                    <a:pt x="560" y="3576"/>
                  </a:lnTo>
                  <a:lnTo>
                    <a:pt x="563" y="3573"/>
                  </a:lnTo>
                  <a:lnTo>
                    <a:pt x="618" y="3530"/>
                  </a:lnTo>
                  <a:lnTo>
                    <a:pt x="622" y="3528"/>
                  </a:lnTo>
                  <a:lnTo>
                    <a:pt x="619" y="3524"/>
                  </a:lnTo>
                  <a:lnTo>
                    <a:pt x="610" y="3512"/>
                  </a:lnTo>
                  <a:lnTo>
                    <a:pt x="607" y="3509"/>
                  </a:lnTo>
                  <a:lnTo>
                    <a:pt x="604" y="3512"/>
                  </a:lnTo>
                  <a:lnTo>
                    <a:pt x="586" y="3528"/>
                  </a:lnTo>
                  <a:lnTo>
                    <a:pt x="554" y="3486"/>
                  </a:lnTo>
                  <a:lnTo>
                    <a:pt x="592" y="3456"/>
                  </a:lnTo>
                  <a:cubicBezTo>
                    <a:pt x="596" y="3453"/>
                    <a:pt x="599" y="3451"/>
                    <a:pt x="602" y="3449"/>
                  </a:cubicBezTo>
                  <a:cubicBezTo>
                    <a:pt x="605" y="3447"/>
                    <a:pt x="607" y="3445"/>
                    <a:pt x="610" y="3444"/>
                  </a:cubicBezTo>
                  <a:lnTo>
                    <a:pt x="610" y="3444"/>
                  </a:lnTo>
                  <a:cubicBezTo>
                    <a:pt x="612" y="3443"/>
                    <a:pt x="614" y="3442"/>
                    <a:pt x="616" y="3441"/>
                  </a:cubicBezTo>
                  <a:cubicBezTo>
                    <a:pt x="617" y="3441"/>
                    <a:pt x="619" y="3441"/>
                    <a:pt x="620" y="3441"/>
                  </a:cubicBezTo>
                  <a:lnTo>
                    <a:pt x="621" y="3441"/>
                  </a:lnTo>
                  <a:cubicBezTo>
                    <a:pt x="622" y="3442"/>
                    <a:pt x="624" y="3443"/>
                    <a:pt x="626" y="3444"/>
                  </a:cubicBezTo>
                  <a:cubicBezTo>
                    <a:pt x="628" y="3446"/>
                    <a:pt x="630" y="3448"/>
                    <a:pt x="633" y="3451"/>
                  </a:cubicBezTo>
                  <a:lnTo>
                    <a:pt x="633" y="3451"/>
                  </a:lnTo>
                  <a:lnTo>
                    <a:pt x="651" y="3473"/>
                  </a:lnTo>
                  <a:lnTo>
                    <a:pt x="651" y="3473"/>
                  </a:lnTo>
                  <a:cubicBezTo>
                    <a:pt x="653" y="3476"/>
                    <a:pt x="655" y="3479"/>
                    <a:pt x="657" y="3482"/>
                  </a:cubicBezTo>
                  <a:lnTo>
                    <a:pt x="657" y="3482"/>
                  </a:lnTo>
                  <a:cubicBezTo>
                    <a:pt x="659" y="3485"/>
                    <a:pt x="660" y="3488"/>
                    <a:pt x="661" y="3492"/>
                  </a:cubicBezTo>
                  <a:lnTo>
                    <a:pt x="661" y="3492"/>
                  </a:lnTo>
                  <a:cubicBezTo>
                    <a:pt x="662" y="3494"/>
                    <a:pt x="663" y="3497"/>
                    <a:pt x="663" y="3500"/>
                  </a:cubicBezTo>
                  <a:lnTo>
                    <a:pt x="663" y="3500"/>
                  </a:lnTo>
                  <a:cubicBezTo>
                    <a:pt x="663" y="3503"/>
                    <a:pt x="662" y="3506"/>
                    <a:pt x="661" y="3510"/>
                  </a:cubicBezTo>
                  <a:lnTo>
                    <a:pt x="661" y="3510"/>
                  </a:lnTo>
                  <a:cubicBezTo>
                    <a:pt x="659" y="3513"/>
                    <a:pt x="657" y="3516"/>
                    <a:pt x="654" y="3519"/>
                  </a:cubicBezTo>
                  <a:cubicBezTo>
                    <a:pt x="651" y="3523"/>
                    <a:pt x="647" y="3527"/>
                    <a:pt x="642" y="3531"/>
                  </a:cubicBezTo>
                  <a:lnTo>
                    <a:pt x="639" y="3533"/>
                  </a:lnTo>
                  <a:lnTo>
                    <a:pt x="641" y="3537"/>
                  </a:lnTo>
                  <a:lnTo>
                    <a:pt x="648" y="3546"/>
                  </a:lnTo>
                  <a:lnTo>
                    <a:pt x="651" y="3549"/>
                  </a:lnTo>
                  <a:lnTo>
                    <a:pt x="655" y="3546"/>
                  </a:lnTo>
                  <a:lnTo>
                    <a:pt x="700" y="3509"/>
                  </a:lnTo>
                  <a:lnTo>
                    <a:pt x="703" y="3507"/>
                  </a:lnTo>
                  <a:lnTo>
                    <a:pt x="700" y="3503"/>
                  </a:lnTo>
                  <a:lnTo>
                    <a:pt x="602" y="3377"/>
                  </a:lnTo>
                  <a:lnTo>
                    <a:pt x="599" y="3373"/>
                  </a:lnTo>
                  <a:lnTo>
                    <a:pt x="595" y="3376"/>
                  </a:lnTo>
                  <a:lnTo>
                    <a:pt x="584" y="3385"/>
                  </a:lnTo>
                  <a:lnTo>
                    <a:pt x="580" y="3388"/>
                  </a:lnTo>
                  <a:lnTo>
                    <a:pt x="583" y="3392"/>
                  </a:lnTo>
                  <a:lnTo>
                    <a:pt x="591" y="3401"/>
                  </a:lnTo>
                  <a:lnTo>
                    <a:pt x="596" y="3406"/>
                  </a:lnTo>
                  <a:lnTo>
                    <a:pt x="591" y="3409"/>
                  </a:lnTo>
                  <a:lnTo>
                    <a:pt x="591" y="3409"/>
                  </a:lnTo>
                  <a:lnTo>
                    <a:pt x="586" y="3413"/>
                  </a:lnTo>
                  <a:lnTo>
                    <a:pt x="585" y="3413"/>
                  </a:lnTo>
                  <a:lnTo>
                    <a:pt x="580" y="3417"/>
                  </a:lnTo>
                  <a:lnTo>
                    <a:pt x="580" y="3417"/>
                  </a:lnTo>
                  <a:lnTo>
                    <a:pt x="467" y="3505"/>
                  </a:lnTo>
                  <a:cubicBezTo>
                    <a:pt x="464" y="3508"/>
                    <a:pt x="461" y="3510"/>
                    <a:pt x="458" y="3512"/>
                  </a:cubicBezTo>
                  <a:cubicBezTo>
                    <a:pt x="456" y="3514"/>
                    <a:pt x="453" y="3516"/>
                    <a:pt x="450" y="3518"/>
                  </a:cubicBezTo>
                  <a:cubicBezTo>
                    <a:pt x="448" y="3519"/>
                    <a:pt x="446" y="3520"/>
                    <a:pt x="444" y="3521"/>
                  </a:cubicBezTo>
                  <a:cubicBezTo>
                    <a:pt x="442" y="3521"/>
                    <a:pt x="440" y="3522"/>
                    <a:pt x="439" y="3522"/>
                  </a:cubicBezTo>
                  <a:cubicBezTo>
                    <a:pt x="437" y="3521"/>
                    <a:pt x="436" y="3521"/>
                    <a:pt x="434" y="3520"/>
                  </a:cubicBezTo>
                  <a:lnTo>
                    <a:pt x="434" y="3520"/>
                  </a:lnTo>
                  <a:cubicBezTo>
                    <a:pt x="432" y="3518"/>
                    <a:pt x="429" y="3516"/>
                    <a:pt x="427" y="3513"/>
                  </a:cubicBezTo>
                  <a:lnTo>
                    <a:pt x="424" y="3510"/>
                  </a:lnTo>
                  <a:lnTo>
                    <a:pt x="420" y="3512"/>
                  </a:lnTo>
                  <a:lnTo>
                    <a:pt x="412" y="3519"/>
                  </a:lnTo>
                  <a:lnTo>
                    <a:pt x="408" y="3522"/>
                  </a:lnTo>
                  <a:lnTo>
                    <a:pt x="411" y="3526"/>
                  </a:lnTo>
                  <a:lnTo>
                    <a:pt x="517" y="3661"/>
                  </a:lnTo>
                  <a:lnTo>
                    <a:pt x="519" y="3665"/>
                  </a:lnTo>
                  <a:lnTo>
                    <a:pt x="523" y="3662"/>
                  </a:lnTo>
                  <a:lnTo>
                    <a:pt x="575" y="3624"/>
                  </a:lnTo>
                  <a:lnTo>
                    <a:pt x="579" y="3621"/>
                  </a:lnTo>
                  <a:lnTo>
                    <a:pt x="576" y="3617"/>
                  </a:lnTo>
                  <a:lnTo>
                    <a:pt x="569" y="3608"/>
                  </a:lnTo>
                  <a:lnTo>
                    <a:pt x="566" y="3605"/>
                  </a:lnTo>
                  <a:lnTo>
                    <a:pt x="563" y="3607"/>
                  </a:lnTo>
                  <a:cubicBezTo>
                    <a:pt x="558" y="3611"/>
                    <a:pt x="553" y="3614"/>
                    <a:pt x="549" y="3617"/>
                  </a:cubicBezTo>
                  <a:cubicBezTo>
                    <a:pt x="544" y="3619"/>
                    <a:pt x="540" y="3620"/>
                    <a:pt x="537" y="3621"/>
                  </a:cubicBezTo>
                  <a:cubicBezTo>
                    <a:pt x="533" y="3621"/>
                    <a:pt x="529" y="3622"/>
                    <a:pt x="526" y="3621"/>
                  </a:cubicBezTo>
                  <a:cubicBezTo>
                    <a:pt x="523" y="3621"/>
                    <a:pt x="520" y="3619"/>
                    <a:pt x="517" y="3618"/>
                  </a:cubicBezTo>
                  <a:cubicBezTo>
                    <a:pt x="514" y="3616"/>
                    <a:pt x="511" y="3614"/>
                    <a:pt x="508" y="3611"/>
                  </a:cubicBezTo>
                  <a:cubicBezTo>
                    <a:pt x="505" y="3609"/>
                    <a:pt x="502" y="3606"/>
                    <a:pt x="499" y="3602"/>
                  </a:cubicBezTo>
                  <a:lnTo>
                    <a:pt x="499" y="3602"/>
                  </a:lnTo>
                  <a:lnTo>
                    <a:pt x="462" y="3557"/>
                  </a:lnTo>
                  <a:cubicBezTo>
                    <a:pt x="464" y="3556"/>
                    <a:pt x="465" y="3554"/>
                    <a:pt x="467" y="3553"/>
                  </a:cubicBezTo>
                  <a:lnTo>
                    <a:pt x="467" y="3553"/>
                  </a:lnTo>
                  <a:lnTo>
                    <a:pt x="473" y="3549"/>
                  </a:lnTo>
                  <a:lnTo>
                    <a:pt x="473" y="3549"/>
                  </a:lnTo>
                  <a:lnTo>
                    <a:pt x="479" y="3544"/>
                  </a:lnTo>
                  <a:lnTo>
                    <a:pt x="479" y="3544"/>
                  </a:lnTo>
                  <a:lnTo>
                    <a:pt x="536" y="3500"/>
                  </a:lnTo>
                  <a:lnTo>
                    <a:pt x="549" y="3515"/>
                  </a:lnTo>
                  <a:lnTo>
                    <a:pt x="549" y="3515"/>
                  </a:lnTo>
                  <a:cubicBezTo>
                    <a:pt x="552" y="3518"/>
                    <a:pt x="555" y="3522"/>
                    <a:pt x="557" y="3525"/>
                  </a:cubicBezTo>
                  <a:cubicBezTo>
                    <a:pt x="559" y="3528"/>
                    <a:pt x="561" y="3530"/>
                    <a:pt x="562" y="3533"/>
                  </a:cubicBezTo>
                  <a:cubicBezTo>
                    <a:pt x="563" y="3535"/>
                    <a:pt x="564" y="3537"/>
                    <a:pt x="564" y="3538"/>
                  </a:cubicBezTo>
                  <a:cubicBezTo>
                    <a:pt x="564" y="3540"/>
                    <a:pt x="564" y="3542"/>
                    <a:pt x="564" y="3544"/>
                  </a:cubicBezTo>
                  <a:cubicBezTo>
                    <a:pt x="563" y="3545"/>
                    <a:pt x="562" y="3547"/>
                    <a:pt x="560" y="3550"/>
                  </a:cubicBezTo>
                  <a:cubicBezTo>
                    <a:pt x="557" y="3552"/>
                    <a:pt x="555" y="3555"/>
                    <a:pt x="551" y="3558"/>
                  </a:cubicBezTo>
                  <a:close/>
                  <a:moveTo>
                    <a:pt x="586" y="3708"/>
                  </a:moveTo>
                  <a:lnTo>
                    <a:pt x="586" y="3708"/>
                  </a:lnTo>
                  <a:cubicBezTo>
                    <a:pt x="589" y="3711"/>
                    <a:pt x="591" y="3713"/>
                    <a:pt x="594" y="3714"/>
                  </a:cubicBezTo>
                  <a:cubicBezTo>
                    <a:pt x="596" y="3715"/>
                    <a:pt x="597" y="3715"/>
                    <a:pt x="599" y="3715"/>
                  </a:cubicBezTo>
                  <a:cubicBezTo>
                    <a:pt x="601" y="3715"/>
                    <a:pt x="602" y="3715"/>
                    <a:pt x="604" y="3714"/>
                  </a:cubicBezTo>
                  <a:cubicBezTo>
                    <a:pt x="606" y="3713"/>
                    <a:pt x="608" y="3712"/>
                    <a:pt x="610" y="3710"/>
                  </a:cubicBezTo>
                  <a:cubicBezTo>
                    <a:pt x="612" y="3708"/>
                    <a:pt x="615" y="3706"/>
                    <a:pt x="617" y="3704"/>
                  </a:cubicBezTo>
                  <a:cubicBezTo>
                    <a:pt x="619" y="3702"/>
                    <a:pt x="622" y="3699"/>
                    <a:pt x="625" y="3696"/>
                  </a:cubicBezTo>
                  <a:lnTo>
                    <a:pt x="625" y="3696"/>
                  </a:lnTo>
                  <a:lnTo>
                    <a:pt x="729" y="3597"/>
                  </a:lnTo>
                  <a:lnTo>
                    <a:pt x="729" y="3597"/>
                  </a:lnTo>
                  <a:lnTo>
                    <a:pt x="734" y="3592"/>
                  </a:lnTo>
                  <a:lnTo>
                    <a:pt x="734" y="3592"/>
                  </a:lnTo>
                  <a:lnTo>
                    <a:pt x="739" y="3588"/>
                  </a:lnTo>
                  <a:lnTo>
                    <a:pt x="739" y="3588"/>
                  </a:lnTo>
                  <a:lnTo>
                    <a:pt x="743" y="3584"/>
                  </a:lnTo>
                  <a:lnTo>
                    <a:pt x="738" y="3579"/>
                  </a:lnTo>
                  <a:lnTo>
                    <a:pt x="729" y="3571"/>
                  </a:lnTo>
                  <a:lnTo>
                    <a:pt x="726" y="3568"/>
                  </a:lnTo>
                  <a:lnTo>
                    <a:pt x="729" y="3565"/>
                  </a:lnTo>
                  <a:lnTo>
                    <a:pt x="740" y="3554"/>
                  </a:lnTo>
                  <a:lnTo>
                    <a:pt x="743" y="3551"/>
                  </a:lnTo>
                  <a:lnTo>
                    <a:pt x="746" y="3555"/>
                  </a:lnTo>
                  <a:lnTo>
                    <a:pt x="759" y="3567"/>
                  </a:lnTo>
                  <a:lnTo>
                    <a:pt x="772" y="3580"/>
                  </a:lnTo>
                  <a:lnTo>
                    <a:pt x="772" y="3580"/>
                  </a:lnTo>
                  <a:lnTo>
                    <a:pt x="785" y="3594"/>
                  </a:lnTo>
                  <a:lnTo>
                    <a:pt x="785" y="3594"/>
                  </a:lnTo>
                  <a:lnTo>
                    <a:pt x="798" y="3608"/>
                  </a:lnTo>
                  <a:cubicBezTo>
                    <a:pt x="806" y="3616"/>
                    <a:pt x="812" y="3623"/>
                    <a:pt x="818" y="3631"/>
                  </a:cubicBezTo>
                  <a:lnTo>
                    <a:pt x="818" y="3631"/>
                  </a:lnTo>
                  <a:cubicBezTo>
                    <a:pt x="823" y="3639"/>
                    <a:pt x="828" y="3646"/>
                    <a:pt x="831" y="3653"/>
                  </a:cubicBezTo>
                  <a:cubicBezTo>
                    <a:pt x="838" y="3668"/>
                    <a:pt x="841" y="3682"/>
                    <a:pt x="839" y="3695"/>
                  </a:cubicBezTo>
                  <a:cubicBezTo>
                    <a:pt x="839" y="3702"/>
                    <a:pt x="837" y="3708"/>
                    <a:pt x="834" y="3714"/>
                  </a:cubicBezTo>
                  <a:cubicBezTo>
                    <a:pt x="831" y="3720"/>
                    <a:pt x="826" y="3726"/>
                    <a:pt x="821" y="3731"/>
                  </a:cubicBezTo>
                  <a:cubicBezTo>
                    <a:pt x="818" y="3735"/>
                    <a:pt x="814" y="3738"/>
                    <a:pt x="811" y="3741"/>
                  </a:cubicBezTo>
                  <a:lnTo>
                    <a:pt x="811" y="3741"/>
                  </a:lnTo>
                  <a:cubicBezTo>
                    <a:pt x="807" y="3743"/>
                    <a:pt x="802" y="3746"/>
                    <a:pt x="798" y="3748"/>
                  </a:cubicBezTo>
                  <a:cubicBezTo>
                    <a:pt x="793" y="3751"/>
                    <a:pt x="788" y="3752"/>
                    <a:pt x="782" y="3754"/>
                  </a:cubicBezTo>
                  <a:cubicBezTo>
                    <a:pt x="777" y="3755"/>
                    <a:pt x="771" y="3755"/>
                    <a:pt x="765" y="3755"/>
                  </a:cubicBezTo>
                  <a:cubicBezTo>
                    <a:pt x="759" y="3755"/>
                    <a:pt x="752" y="3754"/>
                    <a:pt x="745" y="3752"/>
                  </a:cubicBezTo>
                  <a:cubicBezTo>
                    <a:pt x="739" y="3750"/>
                    <a:pt x="732" y="3748"/>
                    <a:pt x="725" y="3744"/>
                  </a:cubicBezTo>
                  <a:cubicBezTo>
                    <a:pt x="717" y="3740"/>
                    <a:pt x="710" y="3735"/>
                    <a:pt x="702" y="3729"/>
                  </a:cubicBezTo>
                  <a:cubicBezTo>
                    <a:pt x="695" y="3723"/>
                    <a:pt x="687" y="3716"/>
                    <a:pt x="679" y="3708"/>
                  </a:cubicBezTo>
                  <a:lnTo>
                    <a:pt x="676" y="3704"/>
                  </a:lnTo>
                  <a:lnTo>
                    <a:pt x="674" y="3702"/>
                  </a:lnTo>
                  <a:lnTo>
                    <a:pt x="643" y="3732"/>
                  </a:lnTo>
                  <a:lnTo>
                    <a:pt x="643" y="3732"/>
                  </a:lnTo>
                  <a:lnTo>
                    <a:pt x="636" y="3738"/>
                  </a:lnTo>
                  <a:lnTo>
                    <a:pt x="636" y="3738"/>
                  </a:lnTo>
                  <a:lnTo>
                    <a:pt x="631" y="3743"/>
                  </a:lnTo>
                  <a:lnTo>
                    <a:pt x="631" y="3743"/>
                  </a:lnTo>
                  <a:cubicBezTo>
                    <a:pt x="630" y="3744"/>
                    <a:pt x="628" y="3746"/>
                    <a:pt x="627" y="3747"/>
                  </a:cubicBezTo>
                  <a:lnTo>
                    <a:pt x="630" y="3750"/>
                  </a:lnTo>
                  <a:lnTo>
                    <a:pt x="630" y="3750"/>
                  </a:lnTo>
                  <a:lnTo>
                    <a:pt x="634" y="3754"/>
                  </a:lnTo>
                  <a:lnTo>
                    <a:pt x="634" y="3754"/>
                  </a:lnTo>
                  <a:lnTo>
                    <a:pt x="638" y="3757"/>
                  </a:lnTo>
                  <a:lnTo>
                    <a:pt x="638" y="3757"/>
                  </a:lnTo>
                  <a:cubicBezTo>
                    <a:pt x="640" y="3760"/>
                    <a:pt x="643" y="3762"/>
                    <a:pt x="645" y="3764"/>
                  </a:cubicBezTo>
                  <a:lnTo>
                    <a:pt x="649" y="3767"/>
                  </a:lnTo>
                  <a:lnTo>
                    <a:pt x="645" y="3771"/>
                  </a:lnTo>
                  <a:lnTo>
                    <a:pt x="634" y="3781"/>
                  </a:lnTo>
                  <a:lnTo>
                    <a:pt x="631" y="3784"/>
                  </a:lnTo>
                  <a:lnTo>
                    <a:pt x="628" y="3781"/>
                  </a:lnTo>
                  <a:lnTo>
                    <a:pt x="572" y="3722"/>
                  </a:lnTo>
                  <a:lnTo>
                    <a:pt x="568" y="3719"/>
                  </a:lnTo>
                  <a:lnTo>
                    <a:pt x="572" y="3716"/>
                  </a:lnTo>
                  <a:lnTo>
                    <a:pt x="580" y="3708"/>
                  </a:lnTo>
                  <a:lnTo>
                    <a:pt x="583" y="3705"/>
                  </a:lnTo>
                  <a:lnTo>
                    <a:pt x="586" y="3708"/>
                  </a:lnTo>
                  <a:close/>
                  <a:moveTo>
                    <a:pt x="690" y="3687"/>
                  </a:moveTo>
                  <a:lnTo>
                    <a:pt x="690" y="3687"/>
                  </a:lnTo>
                  <a:lnTo>
                    <a:pt x="745" y="3634"/>
                  </a:lnTo>
                  <a:cubicBezTo>
                    <a:pt x="747" y="3632"/>
                    <a:pt x="750" y="3629"/>
                    <a:pt x="753" y="3627"/>
                  </a:cubicBezTo>
                  <a:cubicBezTo>
                    <a:pt x="755" y="3625"/>
                    <a:pt x="758" y="3623"/>
                    <a:pt x="760" y="3621"/>
                  </a:cubicBezTo>
                  <a:cubicBezTo>
                    <a:pt x="762" y="3619"/>
                    <a:pt x="764" y="3618"/>
                    <a:pt x="765" y="3617"/>
                  </a:cubicBezTo>
                  <a:lnTo>
                    <a:pt x="766" y="3617"/>
                  </a:lnTo>
                  <a:cubicBezTo>
                    <a:pt x="767" y="3616"/>
                    <a:pt x="769" y="3616"/>
                    <a:pt x="770" y="3616"/>
                  </a:cubicBezTo>
                  <a:cubicBezTo>
                    <a:pt x="772" y="3616"/>
                    <a:pt x="773" y="3616"/>
                    <a:pt x="775" y="3617"/>
                  </a:cubicBezTo>
                  <a:lnTo>
                    <a:pt x="775" y="3617"/>
                  </a:lnTo>
                  <a:cubicBezTo>
                    <a:pt x="777" y="3618"/>
                    <a:pt x="779" y="3620"/>
                    <a:pt x="782" y="3623"/>
                  </a:cubicBezTo>
                  <a:cubicBezTo>
                    <a:pt x="785" y="3626"/>
                    <a:pt x="788" y="3630"/>
                    <a:pt x="791" y="3633"/>
                  </a:cubicBezTo>
                  <a:cubicBezTo>
                    <a:pt x="794" y="3637"/>
                    <a:pt x="796" y="3640"/>
                    <a:pt x="798" y="3644"/>
                  </a:cubicBezTo>
                  <a:cubicBezTo>
                    <a:pt x="800" y="3648"/>
                    <a:pt x="802" y="3651"/>
                    <a:pt x="803" y="3655"/>
                  </a:cubicBezTo>
                  <a:lnTo>
                    <a:pt x="803" y="3655"/>
                  </a:lnTo>
                  <a:cubicBezTo>
                    <a:pt x="804" y="3658"/>
                    <a:pt x="805" y="3662"/>
                    <a:pt x="806" y="3665"/>
                  </a:cubicBezTo>
                  <a:cubicBezTo>
                    <a:pt x="806" y="3672"/>
                    <a:pt x="805" y="3679"/>
                    <a:pt x="803" y="3685"/>
                  </a:cubicBezTo>
                  <a:lnTo>
                    <a:pt x="803" y="3685"/>
                  </a:lnTo>
                  <a:cubicBezTo>
                    <a:pt x="801" y="3689"/>
                    <a:pt x="799" y="3692"/>
                    <a:pt x="797" y="3696"/>
                  </a:cubicBezTo>
                  <a:cubicBezTo>
                    <a:pt x="794" y="3699"/>
                    <a:pt x="791" y="3703"/>
                    <a:pt x="788" y="3706"/>
                  </a:cubicBezTo>
                  <a:cubicBezTo>
                    <a:pt x="783" y="3710"/>
                    <a:pt x="779" y="3713"/>
                    <a:pt x="774" y="3716"/>
                  </a:cubicBezTo>
                  <a:cubicBezTo>
                    <a:pt x="770" y="3718"/>
                    <a:pt x="765" y="3720"/>
                    <a:pt x="760" y="3721"/>
                  </a:cubicBezTo>
                  <a:cubicBezTo>
                    <a:pt x="755" y="3722"/>
                    <a:pt x="749" y="3722"/>
                    <a:pt x="744" y="3722"/>
                  </a:cubicBezTo>
                  <a:cubicBezTo>
                    <a:pt x="739" y="3721"/>
                    <a:pt x="734" y="3720"/>
                    <a:pt x="729" y="3718"/>
                  </a:cubicBezTo>
                  <a:cubicBezTo>
                    <a:pt x="724" y="3716"/>
                    <a:pt x="719" y="3714"/>
                    <a:pt x="715" y="3711"/>
                  </a:cubicBezTo>
                  <a:cubicBezTo>
                    <a:pt x="710" y="3707"/>
                    <a:pt x="706" y="3704"/>
                    <a:pt x="702" y="3699"/>
                  </a:cubicBezTo>
                  <a:lnTo>
                    <a:pt x="698" y="3695"/>
                  </a:lnTo>
                  <a:lnTo>
                    <a:pt x="694" y="3692"/>
                  </a:lnTo>
                  <a:lnTo>
                    <a:pt x="691" y="3688"/>
                  </a:lnTo>
                  <a:lnTo>
                    <a:pt x="690" y="3687"/>
                  </a:lnTo>
                  <a:close/>
                  <a:moveTo>
                    <a:pt x="694" y="3692"/>
                  </a:moveTo>
                  <a:lnTo>
                    <a:pt x="694" y="3692"/>
                  </a:lnTo>
                  <a:lnTo>
                    <a:pt x="694" y="3692"/>
                  </a:lnTo>
                  <a:close/>
                  <a:moveTo>
                    <a:pt x="938" y="3765"/>
                  </a:moveTo>
                  <a:lnTo>
                    <a:pt x="938" y="3765"/>
                  </a:lnTo>
                  <a:lnTo>
                    <a:pt x="941" y="3768"/>
                  </a:lnTo>
                  <a:lnTo>
                    <a:pt x="944" y="3764"/>
                  </a:lnTo>
                  <a:lnTo>
                    <a:pt x="951" y="3756"/>
                  </a:lnTo>
                  <a:lnTo>
                    <a:pt x="954" y="3752"/>
                  </a:lnTo>
                  <a:lnTo>
                    <a:pt x="950" y="3749"/>
                  </a:lnTo>
                  <a:lnTo>
                    <a:pt x="892" y="3703"/>
                  </a:lnTo>
                  <a:lnTo>
                    <a:pt x="888" y="3700"/>
                  </a:lnTo>
                  <a:lnTo>
                    <a:pt x="885" y="3704"/>
                  </a:lnTo>
                  <a:lnTo>
                    <a:pt x="877" y="3715"/>
                  </a:lnTo>
                  <a:lnTo>
                    <a:pt x="874" y="3719"/>
                  </a:lnTo>
                  <a:lnTo>
                    <a:pt x="877" y="3721"/>
                  </a:lnTo>
                  <a:lnTo>
                    <a:pt x="882" y="3725"/>
                  </a:lnTo>
                  <a:lnTo>
                    <a:pt x="887" y="3728"/>
                  </a:lnTo>
                  <a:lnTo>
                    <a:pt x="887" y="3728"/>
                  </a:lnTo>
                  <a:lnTo>
                    <a:pt x="892" y="3732"/>
                  </a:lnTo>
                  <a:lnTo>
                    <a:pt x="892" y="3732"/>
                  </a:lnTo>
                  <a:lnTo>
                    <a:pt x="893" y="3733"/>
                  </a:lnTo>
                  <a:lnTo>
                    <a:pt x="884" y="3743"/>
                  </a:lnTo>
                  <a:cubicBezTo>
                    <a:pt x="882" y="3745"/>
                    <a:pt x="879" y="3748"/>
                    <a:pt x="877" y="3751"/>
                  </a:cubicBezTo>
                  <a:cubicBezTo>
                    <a:pt x="875" y="3754"/>
                    <a:pt x="873" y="3756"/>
                    <a:pt x="871" y="3758"/>
                  </a:cubicBezTo>
                  <a:lnTo>
                    <a:pt x="829" y="3811"/>
                  </a:lnTo>
                  <a:cubicBezTo>
                    <a:pt x="823" y="3819"/>
                    <a:pt x="817" y="3827"/>
                    <a:pt x="812" y="3835"/>
                  </a:cubicBezTo>
                  <a:cubicBezTo>
                    <a:pt x="807" y="3843"/>
                    <a:pt x="803" y="3850"/>
                    <a:pt x="799" y="3857"/>
                  </a:cubicBezTo>
                  <a:cubicBezTo>
                    <a:pt x="796" y="3864"/>
                    <a:pt x="793" y="3871"/>
                    <a:pt x="791" y="3877"/>
                  </a:cubicBezTo>
                  <a:lnTo>
                    <a:pt x="791" y="3878"/>
                  </a:lnTo>
                  <a:cubicBezTo>
                    <a:pt x="789" y="3884"/>
                    <a:pt x="788" y="3891"/>
                    <a:pt x="788" y="3897"/>
                  </a:cubicBezTo>
                  <a:cubicBezTo>
                    <a:pt x="788" y="3904"/>
                    <a:pt x="788" y="3910"/>
                    <a:pt x="790" y="3916"/>
                  </a:cubicBezTo>
                  <a:cubicBezTo>
                    <a:pt x="792" y="3923"/>
                    <a:pt x="794" y="3929"/>
                    <a:pt x="798" y="3935"/>
                  </a:cubicBezTo>
                  <a:cubicBezTo>
                    <a:pt x="801" y="3941"/>
                    <a:pt x="806" y="3946"/>
                    <a:pt x="811" y="3952"/>
                  </a:cubicBezTo>
                  <a:lnTo>
                    <a:pt x="811" y="3952"/>
                  </a:lnTo>
                  <a:cubicBezTo>
                    <a:pt x="816" y="3958"/>
                    <a:pt x="822" y="3964"/>
                    <a:pt x="830" y="3969"/>
                  </a:cubicBezTo>
                  <a:lnTo>
                    <a:pt x="830" y="3969"/>
                  </a:lnTo>
                  <a:cubicBezTo>
                    <a:pt x="836" y="3975"/>
                    <a:pt x="843" y="3979"/>
                    <a:pt x="850" y="3982"/>
                  </a:cubicBezTo>
                  <a:cubicBezTo>
                    <a:pt x="857" y="3986"/>
                    <a:pt x="863" y="3988"/>
                    <a:pt x="870" y="3989"/>
                  </a:cubicBezTo>
                  <a:cubicBezTo>
                    <a:pt x="877" y="3991"/>
                    <a:pt x="883" y="3991"/>
                    <a:pt x="890" y="3991"/>
                  </a:cubicBezTo>
                  <a:cubicBezTo>
                    <a:pt x="896" y="3991"/>
                    <a:pt x="903" y="3989"/>
                    <a:pt x="909" y="3987"/>
                  </a:cubicBezTo>
                  <a:cubicBezTo>
                    <a:pt x="915" y="3986"/>
                    <a:pt x="921" y="3983"/>
                    <a:pt x="927" y="3980"/>
                  </a:cubicBezTo>
                  <a:cubicBezTo>
                    <a:pt x="933" y="3977"/>
                    <a:pt x="938" y="3973"/>
                    <a:pt x="944" y="3969"/>
                  </a:cubicBezTo>
                  <a:cubicBezTo>
                    <a:pt x="949" y="3964"/>
                    <a:pt x="955" y="3960"/>
                    <a:pt x="960" y="3955"/>
                  </a:cubicBezTo>
                  <a:cubicBezTo>
                    <a:pt x="965" y="3950"/>
                    <a:pt x="969" y="3944"/>
                    <a:pt x="974" y="3938"/>
                  </a:cubicBezTo>
                  <a:lnTo>
                    <a:pt x="974" y="3938"/>
                  </a:lnTo>
                  <a:lnTo>
                    <a:pt x="1022" y="3878"/>
                  </a:lnTo>
                  <a:lnTo>
                    <a:pt x="1030" y="3870"/>
                  </a:lnTo>
                  <a:lnTo>
                    <a:pt x="1036" y="3863"/>
                  </a:lnTo>
                  <a:cubicBezTo>
                    <a:pt x="1038" y="3861"/>
                    <a:pt x="1039" y="3859"/>
                    <a:pt x="1041" y="3858"/>
                  </a:cubicBezTo>
                  <a:lnTo>
                    <a:pt x="1041" y="3858"/>
                  </a:lnTo>
                  <a:cubicBezTo>
                    <a:pt x="1043" y="3857"/>
                    <a:pt x="1045" y="3856"/>
                    <a:pt x="1046" y="3856"/>
                  </a:cubicBezTo>
                  <a:cubicBezTo>
                    <a:pt x="1048" y="3856"/>
                    <a:pt x="1050" y="3856"/>
                    <a:pt x="1052" y="3857"/>
                  </a:cubicBezTo>
                  <a:cubicBezTo>
                    <a:pt x="1054" y="3858"/>
                    <a:pt x="1057" y="3859"/>
                    <a:pt x="1060" y="3862"/>
                  </a:cubicBezTo>
                  <a:lnTo>
                    <a:pt x="1063" y="3864"/>
                  </a:lnTo>
                  <a:lnTo>
                    <a:pt x="1066" y="3861"/>
                  </a:lnTo>
                  <a:lnTo>
                    <a:pt x="1073" y="3852"/>
                  </a:lnTo>
                  <a:lnTo>
                    <a:pt x="1076" y="3848"/>
                  </a:lnTo>
                  <a:lnTo>
                    <a:pt x="1072" y="3846"/>
                  </a:lnTo>
                  <a:lnTo>
                    <a:pt x="1024" y="3807"/>
                  </a:lnTo>
                  <a:lnTo>
                    <a:pt x="1020" y="3804"/>
                  </a:lnTo>
                  <a:lnTo>
                    <a:pt x="1017" y="3808"/>
                  </a:lnTo>
                  <a:lnTo>
                    <a:pt x="1008" y="3819"/>
                  </a:lnTo>
                  <a:lnTo>
                    <a:pt x="1005" y="3823"/>
                  </a:lnTo>
                  <a:lnTo>
                    <a:pt x="1009" y="3826"/>
                  </a:lnTo>
                  <a:lnTo>
                    <a:pt x="1019" y="3833"/>
                  </a:lnTo>
                  <a:lnTo>
                    <a:pt x="1024" y="3837"/>
                  </a:lnTo>
                  <a:lnTo>
                    <a:pt x="1020" y="3841"/>
                  </a:lnTo>
                  <a:lnTo>
                    <a:pt x="1020" y="3841"/>
                  </a:lnTo>
                  <a:cubicBezTo>
                    <a:pt x="1019" y="3843"/>
                    <a:pt x="1017" y="3844"/>
                    <a:pt x="1016" y="3846"/>
                  </a:cubicBezTo>
                  <a:lnTo>
                    <a:pt x="1016" y="3846"/>
                  </a:lnTo>
                  <a:lnTo>
                    <a:pt x="1012" y="3851"/>
                  </a:lnTo>
                  <a:lnTo>
                    <a:pt x="953" y="3924"/>
                  </a:lnTo>
                  <a:cubicBezTo>
                    <a:pt x="948" y="3930"/>
                    <a:pt x="942" y="3936"/>
                    <a:pt x="937" y="3941"/>
                  </a:cubicBezTo>
                  <a:lnTo>
                    <a:pt x="937" y="3941"/>
                  </a:lnTo>
                  <a:cubicBezTo>
                    <a:pt x="931" y="3946"/>
                    <a:pt x="926" y="3951"/>
                    <a:pt x="920" y="3954"/>
                  </a:cubicBezTo>
                  <a:cubicBezTo>
                    <a:pt x="914" y="3958"/>
                    <a:pt x="908" y="3960"/>
                    <a:pt x="903" y="3962"/>
                  </a:cubicBezTo>
                  <a:cubicBezTo>
                    <a:pt x="897" y="3964"/>
                    <a:pt x="891" y="3964"/>
                    <a:pt x="885" y="3964"/>
                  </a:cubicBezTo>
                  <a:cubicBezTo>
                    <a:pt x="874" y="3964"/>
                    <a:pt x="862" y="3959"/>
                    <a:pt x="850" y="3950"/>
                  </a:cubicBezTo>
                  <a:cubicBezTo>
                    <a:pt x="845" y="3946"/>
                    <a:pt x="840" y="3941"/>
                    <a:pt x="837" y="3936"/>
                  </a:cubicBezTo>
                  <a:lnTo>
                    <a:pt x="837" y="3936"/>
                  </a:lnTo>
                  <a:cubicBezTo>
                    <a:pt x="833" y="3932"/>
                    <a:pt x="830" y="3928"/>
                    <a:pt x="829" y="3923"/>
                  </a:cubicBezTo>
                  <a:cubicBezTo>
                    <a:pt x="827" y="3918"/>
                    <a:pt x="826" y="3914"/>
                    <a:pt x="826" y="3909"/>
                  </a:cubicBezTo>
                  <a:cubicBezTo>
                    <a:pt x="825" y="3904"/>
                    <a:pt x="826" y="3900"/>
                    <a:pt x="826" y="3895"/>
                  </a:cubicBezTo>
                  <a:cubicBezTo>
                    <a:pt x="827" y="3890"/>
                    <a:pt x="829" y="3885"/>
                    <a:pt x="831" y="3881"/>
                  </a:cubicBezTo>
                  <a:cubicBezTo>
                    <a:pt x="833" y="3876"/>
                    <a:pt x="835" y="3871"/>
                    <a:pt x="838" y="3866"/>
                  </a:cubicBezTo>
                  <a:cubicBezTo>
                    <a:pt x="841" y="3861"/>
                    <a:pt x="844" y="3856"/>
                    <a:pt x="847" y="3851"/>
                  </a:cubicBezTo>
                  <a:cubicBezTo>
                    <a:pt x="851" y="3846"/>
                    <a:pt x="854" y="3841"/>
                    <a:pt x="858" y="3837"/>
                  </a:cubicBezTo>
                  <a:lnTo>
                    <a:pt x="910" y="3771"/>
                  </a:lnTo>
                  <a:cubicBezTo>
                    <a:pt x="911" y="3770"/>
                    <a:pt x="912" y="3769"/>
                    <a:pt x="913" y="3767"/>
                  </a:cubicBezTo>
                  <a:cubicBezTo>
                    <a:pt x="914" y="3766"/>
                    <a:pt x="916" y="3765"/>
                    <a:pt x="917" y="3763"/>
                  </a:cubicBezTo>
                  <a:cubicBezTo>
                    <a:pt x="918" y="3762"/>
                    <a:pt x="920" y="3762"/>
                    <a:pt x="921" y="3761"/>
                  </a:cubicBezTo>
                  <a:lnTo>
                    <a:pt x="921" y="3761"/>
                  </a:lnTo>
                  <a:cubicBezTo>
                    <a:pt x="922" y="3760"/>
                    <a:pt x="924" y="3760"/>
                    <a:pt x="926" y="3760"/>
                  </a:cubicBezTo>
                  <a:cubicBezTo>
                    <a:pt x="927" y="3760"/>
                    <a:pt x="929" y="3760"/>
                    <a:pt x="931" y="3761"/>
                  </a:cubicBezTo>
                  <a:lnTo>
                    <a:pt x="931" y="3761"/>
                  </a:lnTo>
                  <a:cubicBezTo>
                    <a:pt x="933" y="3761"/>
                    <a:pt x="935" y="3763"/>
                    <a:pt x="938" y="3765"/>
                  </a:cubicBezTo>
                  <a:close/>
                  <a:moveTo>
                    <a:pt x="981" y="3757"/>
                  </a:moveTo>
                  <a:lnTo>
                    <a:pt x="981" y="3757"/>
                  </a:lnTo>
                  <a:lnTo>
                    <a:pt x="981" y="3745"/>
                  </a:lnTo>
                  <a:lnTo>
                    <a:pt x="981" y="3741"/>
                  </a:lnTo>
                  <a:lnTo>
                    <a:pt x="985" y="3741"/>
                  </a:lnTo>
                  <a:lnTo>
                    <a:pt x="1043" y="3735"/>
                  </a:lnTo>
                  <a:lnTo>
                    <a:pt x="1043" y="3735"/>
                  </a:lnTo>
                  <a:cubicBezTo>
                    <a:pt x="1046" y="3735"/>
                    <a:pt x="1049" y="3735"/>
                    <a:pt x="1052" y="3736"/>
                  </a:cubicBezTo>
                  <a:lnTo>
                    <a:pt x="1052" y="3736"/>
                  </a:lnTo>
                  <a:cubicBezTo>
                    <a:pt x="1055" y="3736"/>
                    <a:pt x="1057" y="3737"/>
                    <a:pt x="1059" y="3739"/>
                  </a:cubicBezTo>
                  <a:cubicBezTo>
                    <a:pt x="1060" y="3740"/>
                    <a:pt x="1062" y="3741"/>
                    <a:pt x="1063" y="3742"/>
                  </a:cubicBezTo>
                  <a:cubicBezTo>
                    <a:pt x="1064" y="3744"/>
                    <a:pt x="1065" y="3745"/>
                    <a:pt x="1066" y="3747"/>
                  </a:cubicBezTo>
                  <a:cubicBezTo>
                    <a:pt x="1066" y="3748"/>
                    <a:pt x="1066" y="3749"/>
                    <a:pt x="1066" y="3750"/>
                  </a:cubicBezTo>
                  <a:cubicBezTo>
                    <a:pt x="1067" y="3751"/>
                    <a:pt x="1067" y="3752"/>
                    <a:pt x="1066" y="3753"/>
                  </a:cubicBezTo>
                  <a:lnTo>
                    <a:pt x="1066" y="3753"/>
                  </a:lnTo>
                  <a:cubicBezTo>
                    <a:pt x="1066" y="3754"/>
                    <a:pt x="1066" y="3755"/>
                    <a:pt x="1066" y="3756"/>
                  </a:cubicBezTo>
                  <a:cubicBezTo>
                    <a:pt x="1066" y="3757"/>
                    <a:pt x="1065" y="3758"/>
                    <a:pt x="1065" y="3759"/>
                  </a:cubicBezTo>
                  <a:cubicBezTo>
                    <a:pt x="1064" y="3761"/>
                    <a:pt x="1063" y="3762"/>
                    <a:pt x="1061" y="3764"/>
                  </a:cubicBezTo>
                  <a:cubicBezTo>
                    <a:pt x="1060" y="3765"/>
                    <a:pt x="1059" y="3766"/>
                    <a:pt x="1057" y="3767"/>
                  </a:cubicBezTo>
                  <a:cubicBezTo>
                    <a:pt x="1055" y="3768"/>
                    <a:pt x="1053" y="3769"/>
                    <a:pt x="1050" y="3769"/>
                  </a:cubicBezTo>
                  <a:lnTo>
                    <a:pt x="1050" y="3769"/>
                  </a:lnTo>
                  <a:cubicBezTo>
                    <a:pt x="1047" y="3769"/>
                    <a:pt x="1044" y="3769"/>
                    <a:pt x="1041" y="3769"/>
                  </a:cubicBezTo>
                  <a:lnTo>
                    <a:pt x="985" y="3762"/>
                  </a:lnTo>
                  <a:lnTo>
                    <a:pt x="981" y="3761"/>
                  </a:lnTo>
                  <a:lnTo>
                    <a:pt x="981" y="3757"/>
                  </a:lnTo>
                  <a:close/>
                  <a:moveTo>
                    <a:pt x="984" y="4070"/>
                  </a:moveTo>
                  <a:lnTo>
                    <a:pt x="984" y="4070"/>
                  </a:lnTo>
                  <a:lnTo>
                    <a:pt x="990" y="4061"/>
                  </a:lnTo>
                  <a:lnTo>
                    <a:pt x="992" y="4057"/>
                  </a:lnTo>
                  <a:lnTo>
                    <a:pt x="996" y="4059"/>
                  </a:lnTo>
                  <a:cubicBezTo>
                    <a:pt x="999" y="4061"/>
                    <a:pt x="1002" y="4063"/>
                    <a:pt x="1004" y="4063"/>
                  </a:cubicBezTo>
                  <a:cubicBezTo>
                    <a:pt x="1007" y="4064"/>
                    <a:pt x="1008" y="4064"/>
                    <a:pt x="1010" y="4063"/>
                  </a:cubicBezTo>
                  <a:cubicBezTo>
                    <a:pt x="1012" y="4063"/>
                    <a:pt x="1013" y="4062"/>
                    <a:pt x="1015" y="4061"/>
                  </a:cubicBezTo>
                  <a:cubicBezTo>
                    <a:pt x="1017" y="4059"/>
                    <a:pt x="1018" y="4057"/>
                    <a:pt x="1020" y="4055"/>
                  </a:cubicBezTo>
                  <a:cubicBezTo>
                    <a:pt x="1022" y="4053"/>
                    <a:pt x="1024" y="4050"/>
                    <a:pt x="1026" y="4047"/>
                  </a:cubicBezTo>
                  <a:cubicBezTo>
                    <a:pt x="1028" y="4044"/>
                    <a:pt x="1030" y="4041"/>
                    <a:pt x="1032" y="4037"/>
                  </a:cubicBezTo>
                  <a:lnTo>
                    <a:pt x="1107" y="3919"/>
                  </a:lnTo>
                  <a:lnTo>
                    <a:pt x="1107" y="3919"/>
                  </a:lnTo>
                  <a:lnTo>
                    <a:pt x="1112" y="3912"/>
                  </a:lnTo>
                  <a:lnTo>
                    <a:pt x="1112" y="3912"/>
                  </a:lnTo>
                  <a:cubicBezTo>
                    <a:pt x="1113" y="3910"/>
                    <a:pt x="1114" y="3908"/>
                    <a:pt x="1116" y="3906"/>
                  </a:cubicBezTo>
                  <a:lnTo>
                    <a:pt x="1116" y="3906"/>
                  </a:lnTo>
                  <a:lnTo>
                    <a:pt x="1119" y="3902"/>
                  </a:lnTo>
                  <a:lnTo>
                    <a:pt x="1113" y="3898"/>
                  </a:lnTo>
                  <a:lnTo>
                    <a:pt x="1103" y="3892"/>
                  </a:lnTo>
                  <a:lnTo>
                    <a:pt x="1098" y="3890"/>
                  </a:lnTo>
                  <a:lnTo>
                    <a:pt x="1101" y="3886"/>
                  </a:lnTo>
                  <a:lnTo>
                    <a:pt x="1109" y="3874"/>
                  </a:lnTo>
                  <a:lnTo>
                    <a:pt x="1111" y="3870"/>
                  </a:lnTo>
                  <a:lnTo>
                    <a:pt x="1115" y="3872"/>
                  </a:lnTo>
                  <a:lnTo>
                    <a:pt x="1131" y="3882"/>
                  </a:lnTo>
                  <a:lnTo>
                    <a:pt x="1131" y="3882"/>
                  </a:lnTo>
                  <a:lnTo>
                    <a:pt x="1147" y="3891"/>
                  </a:lnTo>
                  <a:lnTo>
                    <a:pt x="1147" y="3892"/>
                  </a:lnTo>
                  <a:lnTo>
                    <a:pt x="1163" y="3902"/>
                  </a:lnTo>
                  <a:lnTo>
                    <a:pt x="1163" y="3902"/>
                  </a:lnTo>
                  <a:lnTo>
                    <a:pt x="1179" y="3912"/>
                  </a:lnTo>
                  <a:cubicBezTo>
                    <a:pt x="1190" y="3919"/>
                    <a:pt x="1200" y="3926"/>
                    <a:pt x="1207" y="3934"/>
                  </a:cubicBezTo>
                  <a:cubicBezTo>
                    <a:pt x="1215" y="3942"/>
                    <a:pt x="1220" y="3950"/>
                    <a:pt x="1224" y="3958"/>
                  </a:cubicBezTo>
                  <a:cubicBezTo>
                    <a:pt x="1228" y="3966"/>
                    <a:pt x="1230" y="3975"/>
                    <a:pt x="1229" y="3984"/>
                  </a:cubicBezTo>
                  <a:cubicBezTo>
                    <a:pt x="1228" y="3993"/>
                    <a:pt x="1225" y="4001"/>
                    <a:pt x="1219" y="4010"/>
                  </a:cubicBezTo>
                  <a:cubicBezTo>
                    <a:pt x="1216" y="4014"/>
                    <a:pt x="1214" y="4017"/>
                    <a:pt x="1211" y="4019"/>
                  </a:cubicBezTo>
                  <a:lnTo>
                    <a:pt x="1211" y="4019"/>
                  </a:lnTo>
                  <a:cubicBezTo>
                    <a:pt x="1208" y="4022"/>
                    <a:pt x="1204" y="4024"/>
                    <a:pt x="1200" y="4026"/>
                  </a:cubicBezTo>
                  <a:cubicBezTo>
                    <a:pt x="1196" y="4029"/>
                    <a:pt x="1192" y="4030"/>
                    <a:pt x="1187" y="4031"/>
                  </a:cubicBezTo>
                  <a:cubicBezTo>
                    <a:pt x="1183" y="4032"/>
                    <a:pt x="1178" y="4033"/>
                    <a:pt x="1173" y="4033"/>
                  </a:cubicBezTo>
                  <a:lnTo>
                    <a:pt x="1173" y="4033"/>
                  </a:lnTo>
                  <a:cubicBezTo>
                    <a:pt x="1169" y="4033"/>
                    <a:pt x="1165" y="4033"/>
                    <a:pt x="1161" y="4032"/>
                  </a:cubicBezTo>
                  <a:cubicBezTo>
                    <a:pt x="1164" y="4035"/>
                    <a:pt x="1166" y="4037"/>
                    <a:pt x="1169" y="4040"/>
                  </a:cubicBezTo>
                  <a:cubicBezTo>
                    <a:pt x="1175" y="4048"/>
                    <a:pt x="1180" y="4056"/>
                    <a:pt x="1182" y="4065"/>
                  </a:cubicBezTo>
                  <a:cubicBezTo>
                    <a:pt x="1185" y="4074"/>
                    <a:pt x="1185" y="4082"/>
                    <a:pt x="1184" y="4090"/>
                  </a:cubicBezTo>
                  <a:cubicBezTo>
                    <a:pt x="1183" y="4099"/>
                    <a:pt x="1180" y="4107"/>
                    <a:pt x="1175" y="4114"/>
                  </a:cubicBezTo>
                  <a:cubicBezTo>
                    <a:pt x="1171" y="4121"/>
                    <a:pt x="1166" y="4126"/>
                    <a:pt x="1162" y="4130"/>
                  </a:cubicBezTo>
                  <a:cubicBezTo>
                    <a:pt x="1157" y="4134"/>
                    <a:pt x="1151" y="4138"/>
                    <a:pt x="1145" y="4140"/>
                  </a:cubicBezTo>
                  <a:cubicBezTo>
                    <a:pt x="1139" y="4143"/>
                    <a:pt x="1133" y="4144"/>
                    <a:pt x="1127" y="4145"/>
                  </a:cubicBezTo>
                  <a:cubicBezTo>
                    <a:pt x="1120" y="4146"/>
                    <a:pt x="1114" y="4145"/>
                    <a:pt x="1107" y="4144"/>
                  </a:cubicBezTo>
                  <a:cubicBezTo>
                    <a:pt x="1100" y="4143"/>
                    <a:pt x="1094" y="4142"/>
                    <a:pt x="1087" y="4139"/>
                  </a:cubicBezTo>
                  <a:lnTo>
                    <a:pt x="1087" y="4139"/>
                  </a:lnTo>
                  <a:cubicBezTo>
                    <a:pt x="1080" y="4136"/>
                    <a:pt x="1074" y="4133"/>
                    <a:pt x="1067" y="4129"/>
                  </a:cubicBezTo>
                  <a:lnTo>
                    <a:pt x="985" y="4076"/>
                  </a:lnTo>
                  <a:lnTo>
                    <a:pt x="981" y="4074"/>
                  </a:lnTo>
                  <a:lnTo>
                    <a:pt x="984" y="4070"/>
                  </a:lnTo>
                  <a:close/>
                  <a:moveTo>
                    <a:pt x="1044" y="4088"/>
                  </a:moveTo>
                  <a:lnTo>
                    <a:pt x="1044" y="4088"/>
                  </a:lnTo>
                  <a:lnTo>
                    <a:pt x="1045" y="4088"/>
                  </a:lnTo>
                  <a:lnTo>
                    <a:pt x="1051" y="4092"/>
                  </a:lnTo>
                  <a:cubicBezTo>
                    <a:pt x="1055" y="4095"/>
                    <a:pt x="1059" y="4098"/>
                    <a:pt x="1062" y="4100"/>
                  </a:cubicBezTo>
                  <a:lnTo>
                    <a:pt x="1070" y="4104"/>
                  </a:lnTo>
                  <a:cubicBezTo>
                    <a:pt x="1076" y="4109"/>
                    <a:pt x="1083" y="4112"/>
                    <a:pt x="1090" y="4114"/>
                  </a:cubicBezTo>
                  <a:cubicBezTo>
                    <a:pt x="1096" y="4115"/>
                    <a:pt x="1102" y="4116"/>
                    <a:pt x="1108" y="4115"/>
                  </a:cubicBezTo>
                  <a:cubicBezTo>
                    <a:pt x="1114" y="4114"/>
                    <a:pt x="1120" y="4112"/>
                    <a:pt x="1125" y="4109"/>
                  </a:cubicBezTo>
                  <a:cubicBezTo>
                    <a:pt x="1130" y="4105"/>
                    <a:pt x="1135" y="4100"/>
                    <a:pt x="1139" y="4094"/>
                  </a:cubicBezTo>
                  <a:cubicBezTo>
                    <a:pt x="1142" y="4089"/>
                    <a:pt x="1145" y="4083"/>
                    <a:pt x="1146" y="4079"/>
                  </a:cubicBezTo>
                  <a:lnTo>
                    <a:pt x="1146" y="4079"/>
                  </a:lnTo>
                  <a:cubicBezTo>
                    <a:pt x="1148" y="4074"/>
                    <a:pt x="1148" y="4070"/>
                    <a:pt x="1148" y="4066"/>
                  </a:cubicBezTo>
                  <a:cubicBezTo>
                    <a:pt x="1148" y="4061"/>
                    <a:pt x="1147" y="4057"/>
                    <a:pt x="1146" y="4054"/>
                  </a:cubicBezTo>
                  <a:cubicBezTo>
                    <a:pt x="1145" y="4050"/>
                    <a:pt x="1143" y="4047"/>
                    <a:pt x="1140" y="4043"/>
                  </a:cubicBezTo>
                  <a:cubicBezTo>
                    <a:pt x="1137" y="4040"/>
                    <a:pt x="1134" y="4037"/>
                    <a:pt x="1131" y="4034"/>
                  </a:cubicBezTo>
                  <a:cubicBezTo>
                    <a:pt x="1128" y="4031"/>
                    <a:pt x="1124" y="4028"/>
                    <a:pt x="1120" y="4025"/>
                  </a:cubicBezTo>
                  <a:lnTo>
                    <a:pt x="1120" y="4025"/>
                  </a:lnTo>
                  <a:lnTo>
                    <a:pt x="1112" y="4020"/>
                  </a:lnTo>
                  <a:lnTo>
                    <a:pt x="1105" y="4016"/>
                  </a:lnTo>
                  <a:cubicBezTo>
                    <a:pt x="1102" y="4014"/>
                    <a:pt x="1100" y="4013"/>
                    <a:pt x="1098" y="4012"/>
                  </a:cubicBezTo>
                  <a:lnTo>
                    <a:pt x="1094" y="4010"/>
                  </a:lnTo>
                  <a:lnTo>
                    <a:pt x="1056" y="4070"/>
                  </a:lnTo>
                  <a:lnTo>
                    <a:pt x="1056" y="4070"/>
                  </a:lnTo>
                  <a:lnTo>
                    <a:pt x="1052" y="4077"/>
                  </a:lnTo>
                  <a:lnTo>
                    <a:pt x="1052" y="4077"/>
                  </a:lnTo>
                  <a:lnTo>
                    <a:pt x="1048" y="4083"/>
                  </a:lnTo>
                  <a:lnTo>
                    <a:pt x="1048" y="4083"/>
                  </a:lnTo>
                  <a:cubicBezTo>
                    <a:pt x="1047" y="4085"/>
                    <a:pt x="1045" y="4086"/>
                    <a:pt x="1044" y="4088"/>
                  </a:cubicBezTo>
                  <a:lnTo>
                    <a:pt x="1044" y="4088"/>
                  </a:lnTo>
                  <a:close/>
                  <a:moveTo>
                    <a:pt x="1051" y="4092"/>
                  </a:moveTo>
                  <a:lnTo>
                    <a:pt x="1051" y="4092"/>
                  </a:lnTo>
                  <a:lnTo>
                    <a:pt x="1051" y="4092"/>
                  </a:lnTo>
                  <a:lnTo>
                    <a:pt x="1051" y="4092"/>
                  </a:lnTo>
                  <a:lnTo>
                    <a:pt x="1051" y="4092"/>
                  </a:lnTo>
                  <a:close/>
                  <a:moveTo>
                    <a:pt x="1106" y="3991"/>
                  </a:moveTo>
                  <a:lnTo>
                    <a:pt x="1106" y="3991"/>
                  </a:lnTo>
                  <a:lnTo>
                    <a:pt x="1123" y="4002"/>
                  </a:lnTo>
                  <a:lnTo>
                    <a:pt x="1123" y="4002"/>
                  </a:lnTo>
                  <a:cubicBezTo>
                    <a:pt x="1128" y="4005"/>
                    <a:pt x="1133" y="4007"/>
                    <a:pt x="1138" y="4008"/>
                  </a:cubicBezTo>
                  <a:cubicBezTo>
                    <a:pt x="1142" y="4010"/>
                    <a:pt x="1146" y="4010"/>
                    <a:pt x="1150" y="4010"/>
                  </a:cubicBezTo>
                  <a:lnTo>
                    <a:pt x="1150" y="4010"/>
                  </a:lnTo>
                  <a:cubicBezTo>
                    <a:pt x="1154" y="4010"/>
                    <a:pt x="1158" y="4010"/>
                    <a:pt x="1161" y="4009"/>
                  </a:cubicBezTo>
                  <a:cubicBezTo>
                    <a:pt x="1165" y="4007"/>
                    <a:pt x="1168" y="4006"/>
                    <a:pt x="1171" y="4004"/>
                  </a:cubicBezTo>
                  <a:cubicBezTo>
                    <a:pt x="1174" y="4002"/>
                    <a:pt x="1177" y="3999"/>
                    <a:pt x="1180" y="3997"/>
                  </a:cubicBezTo>
                  <a:cubicBezTo>
                    <a:pt x="1182" y="3994"/>
                    <a:pt x="1184" y="3991"/>
                    <a:pt x="1186" y="3988"/>
                  </a:cubicBezTo>
                  <a:lnTo>
                    <a:pt x="1186" y="3988"/>
                  </a:lnTo>
                  <a:cubicBezTo>
                    <a:pt x="1189" y="3983"/>
                    <a:pt x="1191" y="3978"/>
                    <a:pt x="1192" y="3974"/>
                  </a:cubicBezTo>
                  <a:cubicBezTo>
                    <a:pt x="1194" y="3970"/>
                    <a:pt x="1194" y="3967"/>
                    <a:pt x="1193" y="3963"/>
                  </a:cubicBezTo>
                  <a:cubicBezTo>
                    <a:pt x="1193" y="3960"/>
                    <a:pt x="1192" y="3956"/>
                    <a:pt x="1191" y="3953"/>
                  </a:cubicBezTo>
                  <a:cubicBezTo>
                    <a:pt x="1189" y="3950"/>
                    <a:pt x="1187" y="3947"/>
                    <a:pt x="1185" y="3945"/>
                  </a:cubicBezTo>
                  <a:cubicBezTo>
                    <a:pt x="1183" y="3942"/>
                    <a:pt x="1180" y="3939"/>
                    <a:pt x="1177" y="3937"/>
                  </a:cubicBezTo>
                  <a:cubicBezTo>
                    <a:pt x="1175" y="3935"/>
                    <a:pt x="1172" y="3933"/>
                    <a:pt x="1169" y="3931"/>
                  </a:cubicBezTo>
                  <a:cubicBezTo>
                    <a:pt x="1166" y="3929"/>
                    <a:pt x="1164" y="3928"/>
                    <a:pt x="1161" y="3927"/>
                  </a:cubicBezTo>
                  <a:lnTo>
                    <a:pt x="1161" y="3927"/>
                  </a:lnTo>
                  <a:cubicBezTo>
                    <a:pt x="1159" y="3926"/>
                    <a:pt x="1157" y="3925"/>
                    <a:pt x="1156" y="3925"/>
                  </a:cubicBezTo>
                  <a:lnTo>
                    <a:pt x="1156" y="3925"/>
                  </a:lnTo>
                  <a:cubicBezTo>
                    <a:pt x="1155" y="3925"/>
                    <a:pt x="1153" y="3925"/>
                    <a:pt x="1152" y="3926"/>
                  </a:cubicBezTo>
                  <a:lnTo>
                    <a:pt x="1152" y="3926"/>
                  </a:lnTo>
                  <a:cubicBezTo>
                    <a:pt x="1151" y="3926"/>
                    <a:pt x="1149" y="3927"/>
                    <a:pt x="1148" y="3929"/>
                  </a:cubicBezTo>
                  <a:cubicBezTo>
                    <a:pt x="1147" y="3930"/>
                    <a:pt x="1145" y="3932"/>
                    <a:pt x="1143" y="3934"/>
                  </a:cubicBezTo>
                  <a:cubicBezTo>
                    <a:pt x="1141" y="3937"/>
                    <a:pt x="1139" y="3940"/>
                    <a:pt x="1137" y="3943"/>
                  </a:cubicBezTo>
                  <a:lnTo>
                    <a:pt x="1106" y="3991"/>
                  </a:lnTo>
                  <a:close/>
                  <a:moveTo>
                    <a:pt x="1198" y="4199"/>
                  </a:moveTo>
                  <a:lnTo>
                    <a:pt x="1198" y="4199"/>
                  </a:lnTo>
                  <a:lnTo>
                    <a:pt x="1196" y="4204"/>
                  </a:lnTo>
                  <a:lnTo>
                    <a:pt x="1201" y="4205"/>
                  </a:lnTo>
                  <a:lnTo>
                    <a:pt x="1351" y="4274"/>
                  </a:lnTo>
                  <a:lnTo>
                    <a:pt x="1355" y="4276"/>
                  </a:lnTo>
                  <a:lnTo>
                    <a:pt x="1357" y="4272"/>
                  </a:lnTo>
                  <a:lnTo>
                    <a:pt x="1387" y="4210"/>
                  </a:lnTo>
                  <a:lnTo>
                    <a:pt x="1389" y="4205"/>
                  </a:lnTo>
                  <a:lnTo>
                    <a:pt x="1385" y="4204"/>
                  </a:lnTo>
                  <a:lnTo>
                    <a:pt x="1375" y="4199"/>
                  </a:lnTo>
                  <a:lnTo>
                    <a:pt x="1370" y="4197"/>
                  </a:lnTo>
                  <a:lnTo>
                    <a:pt x="1369" y="4201"/>
                  </a:lnTo>
                  <a:cubicBezTo>
                    <a:pt x="1365" y="4210"/>
                    <a:pt x="1361" y="4217"/>
                    <a:pt x="1356" y="4222"/>
                  </a:cubicBezTo>
                  <a:cubicBezTo>
                    <a:pt x="1352" y="4227"/>
                    <a:pt x="1348" y="4231"/>
                    <a:pt x="1343" y="4233"/>
                  </a:cubicBezTo>
                  <a:cubicBezTo>
                    <a:pt x="1339" y="4235"/>
                    <a:pt x="1334" y="4236"/>
                    <a:pt x="1329" y="4236"/>
                  </a:cubicBezTo>
                  <a:cubicBezTo>
                    <a:pt x="1324" y="4236"/>
                    <a:pt x="1319" y="4234"/>
                    <a:pt x="1313" y="4232"/>
                  </a:cubicBezTo>
                  <a:lnTo>
                    <a:pt x="1313" y="4232"/>
                  </a:lnTo>
                  <a:lnTo>
                    <a:pt x="1260" y="4209"/>
                  </a:lnTo>
                  <a:cubicBezTo>
                    <a:pt x="1261" y="4207"/>
                    <a:pt x="1262" y="4206"/>
                    <a:pt x="1263" y="4204"/>
                  </a:cubicBezTo>
                  <a:lnTo>
                    <a:pt x="1263" y="4204"/>
                  </a:lnTo>
                  <a:lnTo>
                    <a:pt x="1266" y="4197"/>
                  </a:lnTo>
                  <a:lnTo>
                    <a:pt x="1266" y="4197"/>
                  </a:lnTo>
                  <a:lnTo>
                    <a:pt x="1270" y="4190"/>
                  </a:lnTo>
                  <a:lnTo>
                    <a:pt x="1270" y="4190"/>
                  </a:lnTo>
                  <a:lnTo>
                    <a:pt x="1329" y="4060"/>
                  </a:lnTo>
                  <a:lnTo>
                    <a:pt x="1329" y="4060"/>
                  </a:lnTo>
                  <a:cubicBezTo>
                    <a:pt x="1330" y="4056"/>
                    <a:pt x="1332" y="4053"/>
                    <a:pt x="1333" y="4050"/>
                  </a:cubicBezTo>
                  <a:lnTo>
                    <a:pt x="1333" y="4050"/>
                  </a:lnTo>
                  <a:cubicBezTo>
                    <a:pt x="1335" y="4047"/>
                    <a:pt x="1336" y="4044"/>
                    <a:pt x="1338" y="4041"/>
                  </a:cubicBezTo>
                  <a:lnTo>
                    <a:pt x="1338" y="4041"/>
                  </a:lnTo>
                  <a:cubicBezTo>
                    <a:pt x="1339" y="4039"/>
                    <a:pt x="1340" y="4037"/>
                    <a:pt x="1342" y="4036"/>
                  </a:cubicBezTo>
                  <a:cubicBezTo>
                    <a:pt x="1343" y="4034"/>
                    <a:pt x="1345" y="4033"/>
                    <a:pt x="1346" y="4032"/>
                  </a:cubicBezTo>
                  <a:cubicBezTo>
                    <a:pt x="1348" y="4032"/>
                    <a:pt x="1350" y="4032"/>
                    <a:pt x="1352" y="4032"/>
                  </a:cubicBezTo>
                  <a:lnTo>
                    <a:pt x="1352" y="4032"/>
                  </a:lnTo>
                  <a:cubicBezTo>
                    <a:pt x="1354" y="4032"/>
                    <a:pt x="1357" y="4033"/>
                    <a:pt x="1361" y="4034"/>
                  </a:cubicBezTo>
                  <a:lnTo>
                    <a:pt x="1365" y="4036"/>
                  </a:lnTo>
                  <a:lnTo>
                    <a:pt x="1367" y="4032"/>
                  </a:lnTo>
                  <a:lnTo>
                    <a:pt x="1371" y="4022"/>
                  </a:lnTo>
                  <a:lnTo>
                    <a:pt x="1373" y="4018"/>
                  </a:lnTo>
                  <a:lnTo>
                    <a:pt x="1369" y="4016"/>
                  </a:lnTo>
                  <a:lnTo>
                    <a:pt x="1301" y="3985"/>
                  </a:lnTo>
                  <a:lnTo>
                    <a:pt x="1297" y="3983"/>
                  </a:lnTo>
                  <a:lnTo>
                    <a:pt x="1295" y="3987"/>
                  </a:lnTo>
                  <a:lnTo>
                    <a:pt x="1289" y="4001"/>
                  </a:lnTo>
                  <a:lnTo>
                    <a:pt x="1287" y="4005"/>
                  </a:lnTo>
                  <a:lnTo>
                    <a:pt x="1291" y="4007"/>
                  </a:lnTo>
                  <a:lnTo>
                    <a:pt x="1302" y="4011"/>
                  </a:lnTo>
                  <a:lnTo>
                    <a:pt x="1309" y="4014"/>
                  </a:lnTo>
                  <a:lnTo>
                    <a:pt x="1306" y="4019"/>
                  </a:lnTo>
                  <a:lnTo>
                    <a:pt x="1306" y="4019"/>
                  </a:lnTo>
                  <a:cubicBezTo>
                    <a:pt x="1304" y="4023"/>
                    <a:pt x="1302" y="4027"/>
                    <a:pt x="1300" y="4031"/>
                  </a:cubicBezTo>
                  <a:lnTo>
                    <a:pt x="1241" y="4162"/>
                  </a:lnTo>
                  <a:cubicBezTo>
                    <a:pt x="1239" y="4165"/>
                    <a:pt x="1237" y="4169"/>
                    <a:pt x="1236" y="4171"/>
                  </a:cubicBezTo>
                  <a:cubicBezTo>
                    <a:pt x="1235" y="4175"/>
                    <a:pt x="1233" y="4177"/>
                    <a:pt x="1232" y="4180"/>
                  </a:cubicBezTo>
                  <a:lnTo>
                    <a:pt x="1232" y="4180"/>
                  </a:lnTo>
                  <a:cubicBezTo>
                    <a:pt x="1230" y="4182"/>
                    <a:pt x="1229" y="4184"/>
                    <a:pt x="1228" y="4186"/>
                  </a:cubicBezTo>
                  <a:cubicBezTo>
                    <a:pt x="1226" y="4187"/>
                    <a:pt x="1225" y="4188"/>
                    <a:pt x="1223" y="4189"/>
                  </a:cubicBezTo>
                  <a:cubicBezTo>
                    <a:pt x="1222" y="4190"/>
                    <a:pt x="1220" y="4190"/>
                    <a:pt x="1218" y="4190"/>
                  </a:cubicBezTo>
                  <a:cubicBezTo>
                    <a:pt x="1215" y="4189"/>
                    <a:pt x="1212" y="4188"/>
                    <a:pt x="1209" y="4187"/>
                  </a:cubicBezTo>
                  <a:lnTo>
                    <a:pt x="1205" y="4185"/>
                  </a:lnTo>
                  <a:lnTo>
                    <a:pt x="1203" y="4189"/>
                  </a:lnTo>
                  <a:lnTo>
                    <a:pt x="1198" y="4199"/>
                  </a:lnTo>
                  <a:close/>
                  <a:moveTo>
                    <a:pt x="1562" y="4116"/>
                  </a:moveTo>
                  <a:lnTo>
                    <a:pt x="1562" y="4116"/>
                  </a:lnTo>
                  <a:cubicBezTo>
                    <a:pt x="1558" y="4115"/>
                    <a:pt x="1555" y="4114"/>
                    <a:pt x="1553" y="4114"/>
                  </a:cubicBezTo>
                  <a:cubicBezTo>
                    <a:pt x="1551" y="4114"/>
                    <a:pt x="1549" y="4115"/>
                    <a:pt x="1547" y="4116"/>
                  </a:cubicBezTo>
                  <a:cubicBezTo>
                    <a:pt x="1546" y="4116"/>
                    <a:pt x="1544" y="4118"/>
                    <a:pt x="1543" y="4119"/>
                  </a:cubicBezTo>
                  <a:cubicBezTo>
                    <a:pt x="1542" y="4121"/>
                    <a:pt x="1541" y="4123"/>
                    <a:pt x="1540" y="4125"/>
                  </a:cubicBezTo>
                  <a:cubicBezTo>
                    <a:pt x="1539" y="4128"/>
                    <a:pt x="1538" y="4131"/>
                    <a:pt x="1536" y="4134"/>
                  </a:cubicBezTo>
                  <a:cubicBezTo>
                    <a:pt x="1535" y="4137"/>
                    <a:pt x="1534" y="4141"/>
                    <a:pt x="1533" y="4145"/>
                  </a:cubicBezTo>
                  <a:lnTo>
                    <a:pt x="1487" y="4279"/>
                  </a:lnTo>
                  <a:lnTo>
                    <a:pt x="1487" y="4279"/>
                  </a:lnTo>
                  <a:lnTo>
                    <a:pt x="1484" y="4286"/>
                  </a:lnTo>
                  <a:lnTo>
                    <a:pt x="1484" y="4286"/>
                  </a:lnTo>
                  <a:lnTo>
                    <a:pt x="1482" y="4293"/>
                  </a:lnTo>
                  <a:lnTo>
                    <a:pt x="1482" y="4293"/>
                  </a:lnTo>
                  <a:cubicBezTo>
                    <a:pt x="1481" y="4295"/>
                    <a:pt x="1480" y="4297"/>
                    <a:pt x="1480" y="4299"/>
                  </a:cubicBezTo>
                  <a:lnTo>
                    <a:pt x="1486" y="4300"/>
                  </a:lnTo>
                  <a:lnTo>
                    <a:pt x="1498" y="4304"/>
                  </a:lnTo>
                  <a:lnTo>
                    <a:pt x="1502" y="4305"/>
                  </a:lnTo>
                  <a:lnTo>
                    <a:pt x="1501" y="4310"/>
                  </a:lnTo>
                  <a:lnTo>
                    <a:pt x="1496" y="4323"/>
                  </a:lnTo>
                  <a:lnTo>
                    <a:pt x="1495" y="4328"/>
                  </a:lnTo>
                  <a:lnTo>
                    <a:pt x="1490" y="4326"/>
                  </a:lnTo>
                  <a:lnTo>
                    <a:pt x="1419" y="4302"/>
                  </a:lnTo>
                  <a:lnTo>
                    <a:pt x="1415" y="4301"/>
                  </a:lnTo>
                  <a:lnTo>
                    <a:pt x="1416" y="4296"/>
                  </a:lnTo>
                  <a:lnTo>
                    <a:pt x="1420" y="4286"/>
                  </a:lnTo>
                  <a:lnTo>
                    <a:pt x="1421" y="4282"/>
                  </a:lnTo>
                  <a:lnTo>
                    <a:pt x="1426" y="4283"/>
                  </a:lnTo>
                  <a:cubicBezTo>
                    <a:pt x="1429" y="4284"/>
                    <a:pt x="1432" y="4285"/>
                    <a:pt x="1435" y="4285"/>
                  </a:cubicBezTo>
                  <a:cubicBezTo>
                    <a:pt x="1437" y="4285"/>
                    <a:pt x="1439" y="4284"/>
                    <a:pt x="1440" y="4283"/>
                  </a:cubicBezTo>
                  <a:lnTo>
                    <a:pt x="1440" y="4283"/>
                  </a:lnTo>
                  <a:cubicBezTo>
                    <a:pt x="1443" y="4282"/>
                    <a:pt x="1446" y="4279"/>
                    <a:pt x="1448" y="4274"/>
                  </a:cubicBezTo>
                  <a:cubicBezTo>
                    <a:pt x="1449" y="4271"/>
                    <a:pt x="1450" y="4268"/>
                    <a:pt x="1451" y="4265"/>
                  </a:cubicBezTo>
                  <a:lnTo>
                    <a:pt x="1451" y="4265"/>
                  </a:lnTo>
                  <a:cubicBezTo>
                    <a:pt x="1453" y="4262"/>
                    <a:pt x="1454" y="4258"/>
                    <a:pt x="1455" y="4255"/>
                  </a:cubicBezTo>
                  <a:lnTo>
                    <a:pt x="1501" y="4118"/>
                  </a:lnTo>
                  <a:lnTo>
                    <a:pt x="1501" y="4118"/>
                  </a:lnTo>
                  <a:lnTo>
                    <a:pt x="1504" y="4112"/>
                  </a:lnTo>
                  <a:lnTo>
                    <a:pt x="1504" y="4112"/>
                  </a:lnTo>
                  <a:cubicBezTo>
                    <a:pt x="1504" y="4110"/>
                    <a:pt x="1505" y="4108"/>
                    <a:pt x="1506" y="4106"/>
                  </a:cubicBezTo>
                  <a:lnTo>
                    <a:pt x="1508" y="4101"/>
                  </a:lnTo>
                  <a:lnTo>
                    <a:pt x="1502" y="4099"/>
                  </a:lnTo>
                  <a:lnTo>
                    <a:pt x="1502" y="4099"/>
                  </a:lnTo>
                  <a:lnTo>
                    <a:pt x="1490" y="4095"/>
                  </a:lnTo>
                  <a:lnTo>
                    <a:pt x="1485" y="4094"/>
                  </a:lnTo>
                  <a:lnTo>
                    <a:pt x="1487" y="4090"/>
                  </a:lnTo>
                  <a:lnTo>
                    <a:pt x="1492" y="4076"/>
                  </a:lnTo>
                  <a:lnTo>
                    <a:pt x="1493" y="4071"/>
                  </a:lnTo>
                  <a:lnTo>
                    <a:pt x="1497" y="4073"/>
                  </a:lnTo>
                  <a:lnTo>
                    <a:pt x="1568" y="4097"/>
                  </a:lnTo>
                  <a:lnTo>
                    <a:pt x="1573" y="4099"/>
                  </a:lnTo>
                  <a:lnTo>
                    <a:pt x="1571" y="4103"/>
                  </a:lnTo>
                  <a:lnTo>
                    <a:pt x="1568" y="4113"/>
                  </a:lnTo>
                  <a:lnTo>
                    <a:pt x="1566" y="4117"/>
                  </a:lnTo>
                  <a:lnTo>
                    <a:pt x="1562" y="4116"/>
                  </a:lnTo>
                  <a:close/>
                  <a:moveTo>
                    <a:pt x="1784" y="4244"/>
                  </a:moveTo>
                  <a:lnTo>
                    <a:pt x="1784" y="4244"/>
                  </a:lnTo>
                  <a:cubicBezTo>
                    <a:pt x="1785" y="4234"/>
                    <a:pt x="1786" y="4225"/>
                    <a:pt x="1785" y="4217"/>
                  </a:cubicBezTo>
                  <a:cubicBezTo>
                    <a:pt x="1783" y="4209"/>
                    <a:pt x="1781" y="4201"/>
                    <a:pt x="1777" y="4195"/>
                  </a:cubicBezTo>
                  <a:cubicBezTo>
                    <a:pt x="1773" y="4188"/>
                    <a:pt x="1768" y="4182"/>
                    <a:pt x="1761" y="4178"/>
                  </a:cubicBezTo>
                  <a:cubicBezTo>
                    <a:pt x="1755" y="4173"/>
                    <a:pt x="1747" y="4170"/>
                    <a:pt x="1739" y="4167"/>
                  </a:cubicBezTo>
                  <a:cubicBezTo>
                    <a:pt x="1733" y="4166"/>
                    <a:pt x="1728" y="4165"/>
                    <a:pt x="1723" y="4164"/>
                  </a:cubicBezTo>
                  <a:cubicBezTo>
                    <a:pt x="1717" y="4164"/>
                    <a:pt x="1712" y="4164"/>
                    <a:pt x="1707" y="4165"/>
                  </a:cubicBezTo>
                  <a:lnTo>
                    <a:pt x="1707" y="4165"/>
                  </a:lnTo>
                  <a:cubicBezTo>
                    <a:pt x="1701" y="4166"/>
                    <a:pt x="1696" y="4168"/>
                    <a:pt x="1691" y="4170"/>
                  </a:cubicBezTo>
                  <a:cubicBezTo>
                    <a:pt x="1686" y="4172"/>
                    <a:pt x="1681" y="4175"/>
                    <a:pt x="1677" y="4178"/>
                  </a:cubicBezTo>
                  <a:cubicBezTo>
                    <a:pt x="1672" y="4181"/>
                    <a:pt x="1667" y="4185"/>
                    <a:pt x="1663" y="4189"/>
                  </a:cubicBezTo>
                  <a:cubicBezTo>
                    <a:pt x="1659" y="4193"/>
                    <a:pt x="1655" y="4198"/>
                    <a:pt x="1651" y="4204"/>
                  </a:cubicBezTo>
                  <a:cubicBezTo>
                    <a:pt x="1643" y="4215"/>
                    <a:pt x="1637" y="4228"/>
                    <a:pt x="1633" y="4243"/>
                  </a:cubicBezTo>
                  <a:cubicBezTo>
                    <a:pt x="1630" y="4253"/>
                    <a:pt x="1628" y="4262"/>
                    <a:pt x="1628" y="4271"/>
                  </a:cubicBezTo>
                  <a:cubicBezTo>
                    <a:pt x="1627" y="4280"/>
                    <a:pt x="1628" y="4289"/>
                    <a:pt x="1629" y="4298"/>
                  </a:cubicBezTo>
                  <a:cubicBezTo>
                    <a:pt x="1631" y="4306"/>
                    <a:pt x="1633" y="4314"/>
                    <a:pt x="1637" y="4321"/>
                  </a:cubicBezTo>
                  <a:cubicBezTo>
                    <a:pt x="1640" y="4328"/>
                    <a:pt x="1644" y="4334"/>
                    <a:pt x="1649" y="4340"/>
                  </a:cubicBezTo>
                  <a:cubicBezTo>
                    <a:pt x="1654" y="4346"/>
                    <a:pt x="1660" y="4351"/>
                    <a:pt x="1666" y="4355"/>
                  </a:cubicBezTo>
                  <a:cubicBezTo>
                    <a:pt x="1672" y="4359"/>
                    <a:pt x="1679" y="4362"/>
                    <a:pt x="1686" y="4364"/>
                  </a:cubicBezTo>
                  <a:cubicBezTo>
                    <a:pt x="1700" y="4368"/>
                    <a:pt x="1714" y="4368"/>
                    <a:pt x="1728" y="4366"/>
                  </a:cubicBezTo>
                  <a:cubicBezTo>
                    <a:pt x="1735" y="4365"/>
                    <a:pt x="1742" y="4363"/>
                    <a:pt x="1749" y="4360"/>
                  </a:cubicBezTo>
                  <a:cubicBezTo>
                    <a:pt x="1755" y="4357"/>
                    <a:pt x="1761" y="4354"/>
                    <a:pt x="1767" y="4349"/>
                  </a:cubicBezTo>
                  <a:lnTo>
                    <a:pt x="1771" y="4346"/>
                  </a:lnTo>
                  <a:lnTo>
                    <a:pt x="1773" y="4350"/>
                  </a:lnTo>
                  <a:lnTo>
                    <a:pt x="1780" y="4359"/>
                  </a:lnTo>
                  <a:lnTo>
                    <a:pt x="1782" y="4363"/>
                  </a:lnTo>
                  <a:lnTo>
                    <a:pt x="1779" y="4365"/>
                  </a:lnTo>
                  <a:cubicBezTo>
                    <a:pt x="1772" y="4371"/>
                    <a:pt x="1766" y="4375"/>
                    <a:pt x="1759" y="4378"/>
                  </a:cubicBezTo>
                  <a:lnTo>
                    <a:pt x="1759" y="4378"/>
                  </a:lnTo>
                  <a:cubicBezTo>
                    <a:pt x="1752" y="4382"/>
                    <a:pt x="1746" y="4385"/>
                    <a:pt x="1739" y="4387"/>
                  </a:cubicBezTo>
                  <a:cubicBezTo>
                    <a:pt x="1733" y="4389"/>
                    <a:pt x="1726" y="4390"/>
                    <a:pt x="1720" y="4391"/>
                  </a:cubicBezTo>
                  <a:cubicBezTo>
                    <a:pt x="1714" y="4392"/>
                    <a:pt x="1708" y="4392"/>
                    <a:pt x="1702" y="4392"/>
                  </a:cubicBezTo>
                  <a:cubicBezTo>
                    <a:pt x="1696" y="4391"/>
                    <a:pt x="1691" y="4391"/>
                    <a:pt x="1685" y="4390"/>
                  </a:cubicBezTo>
                  <a:cubicBezTo>
                    <a:pt x="1680" y="4389"/>
                    <a:pt x="1675" y="4388"/>
                    <a:pt x="1671" y="4387"/>
                  </a:cubicBezTo>
                  <a:cubicBezTo>
                    <a:pt x="1663" y="4385"/>
                    <a:pt x="1655" y="4382"/>
                    <a:pt x="1648" y="4378"/>
                  </a:cubicBezTo>
                  <a:lnTo>
                    <a:pt x="1648" y="4378"/>
                  </a:lnTo>
                  <a:cubicBezTo>
                    <a:pt x="1640" y="4374"/>
                    <a:pt x="1634" y="4370"/>
                    <a:pt x="1628" y="4365"/>
                  </a:cubicBezTo>
                  <a:lnTo>
                    <a:pt x="1628" y="4365"/>
                  </a:lnTo>
                  <a:cubicBezTo>
                    <a:pt x="1622" y="4360"/>
                    <a:pt x="1616" y="4354"/>
                    <a:pt x="1611" y="4349"/>
                  </a:cubicBezTo>
                  <a:cubicBezTo>
                    <a:pt x="1607" y="4343"/>
                    <a:pt x="1602" y="4336"/>
                    <a:pt x="1599" y="4329"/>
                  </a:cubicBezTo>
                  <a:cubicBezTo>
                    <a:pt x="1595" y="4323"/>
                    <a:pt x="1593" y="4315"/>
                    <a:pt x="1590" y="4308"/>
                  </a:cubicBezTo>
                  <a:cubicBezTo>
                    <a:pt x="1588" y="4301"/>
                    <a:pt x="1587" y="4293"/>
                    <a:pt x="1586" y="4285"/>
                  </a:cubicBezTo>
                  <a:cubicBezTo>
                    <a:pt x="1586" y="4277"/>
                    <a:pt x="1586" y="4269"/>
                    <a:pt x="1587" y="4261"/>
                  </a:cubicBezTo>
                  <a:cubicBezTo>
                    <a:pt x="1587" y="4253"/>
                    <a:pt x="1589" y="4245"/>
                    <a:pt x="1591" y="4237"/>
                  </a:cubicBezTo>
                  <a:cubicBezTo>
                    <a:pt x="1594" y="4229"/>
                    <a:pt x="1596" y="4221"/>
                    <a:pt x="1600" y="4214"/>
                  </a:cubicBezTo>
                  <a:cubicBezTo>
                    <a:pt x="1603" y="4207"/>
                    <a:pt x="1607" y="4200"/>
                    <a:pt x="1611" y="4193"/>
                  </a:cubicBezTo>
                  <a:cubicBezTo>
                    <a:pt x="1616" y="4186"/>
                    <a:pt x="1621" y="4180"/>
                    <a:pt x="1626" y="4175"/>
                  </a:cubicBezTo>
                  <a:cubicBezTo>
                    <a:pt x="1632" y="4169"/>
                    <a:pt x="1638" y="4164"/>
                    <a:pt x="1644" y="4159"/>
                  </a:cubicBezTo>
                  <a:cubicBezTo>
                    <a:pt x="1651" y="4154"/>
                    <a:pt x="1658" y="4151"/>
                    <a:pt x="1665" y="4147"/>
                  </a:cubicBezTo>
                  <a:cubicBezTo>
                    <a:pt x="1673" y="4144"/>
                    <a:pt x="1681" y="4142"/>
                    <a:pt x="1689" y="4141"/>
                  </a:cubicBezTo>
                  <a:cubicBezTo>
                    <a:pt x="1697" y="4139"/>
                    <a:pt x="1706" y="4139"/>
                    <a:pt x="1715" y="4139"/>
                  </a:cubicBezTo>
                  <a:cubicBezTo>
                    <a:pt x="1724" y="4140"/>
                    <a:pt x="1733" y="4142"/>
                    <a:pt x="1743" y="4145"/>
                  </a:cubicBezTo>
                  <a:cubicBezTo>
                    <a:pt x="1749" y="4146"/>
                    <a:pt x="1755" y="4148"/>
                    <a:pt x="1760" y="4151"/>
                  </a:cubicBezTo>
                  <a:cubicBezTo>
                    <a:pt x="1766" y="4153"/>
                    <a:pt x="1771" y="4156"/>
                    <a:pt x="1776" y="4160"/>
                  </a:cubicBezTo>
                  <a:cubicBezTo>
                    <a:pt x="1781" y="4163"/>
                    <a:pt x="1786" y="4167"/>
                    <a:pt x="1791" y="4171"/>
                  </a:cubicBezTo>
                  <a:cubicBezTo>
                    <a:pt x="1793" y="4173"/>
                    <a:pt x="1795" y="4175"/>
                    <a:pt x="1798" y="4177"/>
                  </a:cubicBezTo>
                  <a:lnTo>
                    <a:pt x="1799" y="4168"/>
                  </a:lnTo>
                  <a:lnTo>
                    <a:pt x="1800" y="4163"/>
                  </a:lnTo>
                  <a:lnTo>
                    <a:pt x="1805" y="4165"/>
                  </a:lnTo>
                  <a:lnTo>
                    <a:pt x="1822" y="4170"/>
                  </a:lnTo>
                  <a:lnTo>
                    <a:pt x="1827" y="4171"/>
                  </a:lnTo>
                  <a:lnTo>
                    <a:pt x="1825" y="4175"/>
                  </a:lnTo>
                  <a:lnTo>
                    <a:pt x="1804" y="4250"/>
                  </a:lnTo>
                  <a:lnTo>
                    <a:pt x="1803" y="4254"/>
                  </a:lnTo>
                  <a:lnTo>
                    <a:pt x="1799" y="4253"/>
                  </a:lnTo>
                  <a:lnTo>
                    <a:pt x="1787" y="4250"/>
                  </a:lnTo>
                  <a:lnTo>
                    <a:pt x="1783" y="4248"/>
                  </a:lnTo>
                  <a:lnTo>
                    <a:pt x="1784" y="4244"/>
                  </a:lnTo>
                  <a:close/>
                  <a:moveTo>
                    <a:pt x="1811" y="4409"/>
                  </a:moveTo>
                  <a:lnTo>
                    <a:pt x="1811" y="4409"/>
                  </a:lnTo>
                  <a:lnTo>
                    <a:pt x="1810" y="4414"/>
                  </a:lnTo>
                  <a:lnTo>
                    <a:pt x="1815" y="4414"/>
                  </a:lnTo>
                  <a:lnTo>
                    <a:pt x="1876" y="4422"/>
                  </a:lnTo>
                  <a:lnTo>
                    <a:pt x="1881" y="4423"/>
                  </a:lnTo>
                  <a:lnTo>
                    <a:pt x="1882" y="4418"/>
                  </a:lnTo>
                  <a:lnTo>
                    <a:pt x="1883" y="4404"/>
                  </a:lnTo>
                  <a:lnTo>
                    <a:pt x="1884" y="4399"/>
                  </a:lnTo>
                  <a:lnTo>
                    <a:pt x="1879" y="4399"/>
                  </a:lnTo>
                  <a:lnTo>
                    <a:pt x="1866" y="4398"/>
                  </a:lnTo>
                  <a:lnTo>
                    <a:pt x="1861" y="4397"/>
                  </a:lnTo>
                  <a:lnTo>
                    <a:pt x="1862" y="4394"/>
                  </a:lnTo>
                  <a:lnTo>
                    <a:pt x="1862" y="4394"/>
                  </a:lnTo>
                  <a:cubicBezTo>
                    <a:pt x="1863" y="4392"/>
                    <a:pt x="1864" y="4390"/>
                    <a:pt x="1865" y="4388"/>
                  </a:cubicBezTo>
                  <a:lnTo>
                    <a:pt x="1865" y="4388"/>
                  </a:lnTo>
                  <a:cubicBezTo>
                    <a:pt x="1866" y="4386"/>
                    <a:pt x="1867" y="4384"/>
                    <a:pt x="1868" y="4381"/>
                  </a:cubicBezTo>
                  <a:lnTo>
                    <a:pt x="1883" y="4351"/>
                  </a:lnTo>
                  <a:lnTo>
                    <a:pt x="1963" y="4359"/>
                  </a:lnTo>
                  <a:lnTo>
                    <a:pt x="1970" y="4388"/>
                  </a:lnTo>
                  <a:lnTo>
                    <a:pt x="1970" y="4388"/>
                  </a:lnTo>
                  <a:cubicBezTo>
                    <a:pt x="1970" y="4390"/>
                    <a:pt x="1970" y="4392"/>
                    <a:pt x="1971" y="4394"/>
                  </a:cubicBezTo>
                  <a:cubicBezTo>
                    <a:pt x="1971" y="4397"/>
                    <a:pt x="1971" y="4399"/>
                    <a:pt x="1971" y="4401"/>
                  </a:cubicBezTo>
                  <a:cubicBezTo>
                    <a:pt x="1971" y="4403"/>
                    <a:pt x="1971" y="4405"/>
                    <a:pt x="1970" y="4406"/>
                  </a:cubicBezTo>
                  <a:lnTo>
                    <a:pt x="1970" y="4406"/>
                  </a:lnTo>
                  <a:cubicBezTo>
                    <a:pt x="1970" y="4408"/>
                    <a:pt x="1969" y="4409"/>
                    <a:pt x="1968" y="4410"/>
                  </a:cubicBezTo>
                  <a:cubicBezTo>
                    <a:pt x="1967" y="4411"/>
                    <a:pt x="1965" y="4412"/>
                    <a:pt x="1963" y="4412"/>
                  </a:cubicBezTo>
                  <a:cubicBezTo>
                    <a:pt x="1961" y="4412"/>
                    <a:pt x="1958" y="4412"/>
                    <a:pt x="1954" y="4412"/>
                  </a:cubicBezTo>
                  <a:lnTo>
                    <a:pt x="1950" y="4412"/>
                  </a:lnTo>
                  <a:lnTo>
                    <a:pt x="1949" y="4416"/>
                  </a:lnTo>
                  <a:lnTo>
                    <a:pt x="1948" y="4427"/>
                  </a:lnTo>
                  <a:lnTo>
                    <a:pt x="1947" y="4431"/>
                  </a:lnTo>
                  <a:lnTo>
                    <a:pt x="1952" y="4432"/>
                  </a:lnTo>
                  <a:lnTo>
                    <a:pt x="2027" y="4442"/>
                  </a:lnTo>
                  <a:lnTo>
                    <a:pt x="2032" y="4443"/>
                  </a:lnTo>
                  <a:lnTo>
                    <a:pt x="2032" y="4438"/>
                  </a:lnTo>
                  <a:lnTo>
                    <a:pt x="2034" y="4423"/>
                  </a:lnTo>
                  <a:lnTo>
                    <a:pt x="2035" y="4419"/>
                  </a:lnTo>
                  <a:lnTo>
                    <a:pt x="2030" y="4418"/>
                  </a:lnTo>
                  <a:lnTo>
                    <a:pt x="2019" y="4417"/>
                  </a:lnTo>
                  <a:lnTo>
                    <a:pt x="2019" y="4417"/>
                  </a:lnTo>
                  <a:lnTo>
                    <a:pt x="2012" y="4417"/>
                  </a:lnTo>
                  <a:cubicBezTo>
                    <a:pt x="2012" y="4416"/>
                    <a:pt x="2013" y="4414"/>
                    <a:pt x="2013" y="4413"/>
                  </a:cubicBezTo>
                  <a:lnTo>
                    <a:pt x="2013" y="4413"/>
                  </a:lnTo>
                  <a:cubicBezTo>
                    <a:pt x="2012" y="4409"/>
                    <a:pt x="2012" y="4406"/>
                    <a:pt x="2011" y="4402"/>
                  </a:cubicBezTo>
                  <a:cubicBezTo>
                    <a:pt x="2011" y="4398"/>
                    <a:pt x="2010" y="4394"/>
                    <a:pt x="2010" y="4391"/>
                  </a:cubicBezTo>
                  <a:cubicBezTo>
                    <a:pt x="2009" y="4388"/>
                    <a:pt x="2008" y="4385"/>
                    <a:pt x="2008" y="4383"/>
                  </a:cubicBezTo>
                  <a:lnTo>
                    <a:pt x="2008" y="4383"/>
                  </a:lnTo>
                  <a:lnTo>
                    <a:pt x="1959" y="4185"/>
                  </a:lnTo>
                  <a:lnTo>
                    <a:pt x="1958" y="4182"/>
                  </a:lnTo>
                  <a:lnTo>
                    <a:pt x="1955" y="4182"/>
                  </a:lnTo>
                  <a:lnTo>
                    <a:pt x="1947" y="4181"/>
                  </a:lnTo>
                  <a:lnTo>
                    <a:pt x="1944" y="4180"/>
                  </a:lnTo>
                  <a:lnTo>
                    <a:pt x="1942" y="4183"/>
                  </a:lnTo>
                  <a:lnTo>
                    <a:pt x="1850" y="4360"/>
                  </a:lnTo>
                  <a:lnTo>
                    <a:pt x="1839" y="4380"/>
                  </a:lnTo>
                  <a:cubicBezTo>
                    <a:pt x="1838" y="4383"/>
                    <a:pt x="1836" y="4385"/>
                    <a:pt x="1835" y="4387"/>
                  </a:cubicBezTo>
                  <a:cubicBezTo>
                    <a:pt x="1833" y="4389"/>
                    <a:pt x="1831" y="4391"/>
                    <a:pt x="1830" y="4392"/>
                  </a:cubicBezTo>
                  <a:lnTo>
                    <a:pt x="1830" y="4392"/>
                  </a:lnTo>
                  <a:cubicBezTo>
                    <a:pt x="1828" y="4393"/>
                    <a:pt x="1827" y="4394"/>
                    <a:pt x="1825" y="4394"/>
                  </a:cubicBezTo>
                  <a:cubicBezTo>
                    <a:pt x="1823" y="4395"/>
                    <a:pt x="1820" y="4395"/>
                    <a:pt x="1817" y="4394"/>
                  </a:cubicBezTo>
                  <a:lnTo>
                    <a:pt x="1813" y="4394"/>
                  </a:lnTo>
                  <a:lnTo>
                    <a:pt x="1812" y="4398"/>
                  </a:lnTo>
                  <a:lnTo>
                    <a:pt x="1811" y="4409"/>
                  </a:lnTo>
                  <a:close/>
                  <a:moveTo>
                    <a:pt x="1894" y="4328"/>
                  </a:moveTo>
                  <a:lnTo>
                    <a:pt x="1894" y="4328"/>
                  </a:lnTo>
                  <a:lnTo>
                    <a:pt x="1923" y="4271"/>
                  </a:lnTo>
                  <a:lnTo>
                    <a:pt x="1933" y="4253"/>
                  </a:lnTo>
                  <a:lnTo>
                    <a:pt x="1937" y="4246"/>
                  </a:lnTo>
                  <a:lnTo>
                    <a:pt x="1939" y="4256"/>
                  </a:lnTo>
                  <a:lnTo>
                    <a:pt x="1941" y="4266"/>
                  </a:lnTo>
                  <a:lnTo>
                    <a:pt x="1944" y="4277"/>
                  </a:lnTo>
                  <a:lnTo>
                    <a:pt x="1944" y="4277"/>
                  </a:lnTo>
                  <a:lnTo>
                    <a:pt x="1958" y="4337"/>
                  </a:lnTo>
                  <a:lnTo>
                    <a:pt x="1894" y="4328"/>
                  </a:lnTo>
                  <a:close/>
                  <a:moveTo>
                    <a:pt x="2295" y="4444"/>
                  </a:moveTo>
                  <a:lnTo>
                    <a:pt x="2295" y="4444"/>
                  </a:lnTo>
                  <a:lnTo>
                    <a:pt x="2295" y="4433"/>
                  </a:lnTo>
                  <a:lnTo>
                    <a:pt x="2294" y="4428"/>
                  </a:lnTo>
                  <a:lnTo>
                    <a:pt x="2299" y="4428"/>
                  </a:lnTo>
                  <a:cubicBezTo>
                    <a:pt x="2302" y="4428"/>
                    <a:pt x="2304" y="4427"/>
                    <a:pt x="2306" y="4426"/>
                  </a:cubicBezTo>
                  <a:lnTo>
                    <a:pt x="2306" y="4426"/>
                  </a:lnTo>
                  <a:cubicBezTo>
                    <a:pt x="2308" y="4425"/>
                    <a:pt x="2309" y="4424"/>
                    <a:pt x="2311" y="4423"/>
                  </a:cubicBezTo>
                  <a:lnTo>
                    <a:pt x="2311" y="4423"/>
                  </a:lnTo>
                  <a:cubicBezTo>
                    <a:pt x="2312" y="4421"/>
                    <a:pt x="2313" y="4419"/>
                    <a:pt x="2314" y="4417"/>
                  </a:cubicBezTo>
                  <a:cubicBezTo>
                    <a:pt x="2315" y="4415"/>
                    <a:pt x="2316" y="4412"/>
                    <a:pt x="2317" y="4409"/>
                  </a:cubicBezTo>
                  <a:lnTo>
                    <a:pt x="2317" y="4409"/>
                  </a:lnTo>
                  <a:lnTo>
                    <a:pt x="2324" y="4387"/>
                  </a:lnTo>
                  <a:lnTo>
                    <a:pt x="2378" y="4196"/>
                  </a:lnTo>
                  <a:lnTo>
                    <a:pt x="2379" y="4193"/>
                  </a:lnTo>
                  <a:lnTo>
                    <a:pt x="2382" y="4192"/>
                  </a:lnTo>
                  <a:lnTo>
                    <a:pt x="2390" y="4192"/>
                  </a:lnTo>
                  <a:lnTo>
                    <a:pt x="2393" y="4192"/>
                  </a:lnTo>
                  <a:lnTo>
                    <a:pt x="2395" y="4194"/>
                  </a:lnTo>
                  <a:lnTo>
                    <a:pt x="2483" y="4378"/>
                  </a:lnTo>
                  <a:lnTo>
                    <a:pt x="2483" y="4378"/>
                  </a:lnTo>
                  <a:cubicBezTo>
                    <a:pt x="2484" y="4380"/>
                    <a:pt x="2485" y="4383"/>
                    <a:pt x="2486" y="4386"/>
                  </a:cubicBezTo>
                  <a:lnTo>
                    <a:pt x="2486" y="4386"/>
                  </a:lnTo>
                  <a:cubicBezTo>
                    <a:pt x="2488" y="4388"/>
                    <a:pt x="2489" y="4392"/>
                    <a:pt x="2490" y="4396"/>
                  </a:cubicBezTo>
                  <a:cubicBezTo>
                    <a:pt x="2492" y="4399"/>
                    <a:pt x="2493" y="4403"/>
                    <a:pt x="2494" y="4406"/>
                  </a:cubicBezTo>
                  <a:cubicBezTo>
                    <a:pt x="2494" y="4408"/>
                    <a:pt x="2494" y="4409"/>
                    <a:pt x="2494" y="4410"/>
                  </a:cubicBezTo>
                  <a:lnTo>
                    <a:pt x="2501" y="4410"/>
                  </a:lnTo>
                  <a:lnTo>
                    <a:pt x="2512" y="4408"/>
                  </a:lnTo>
                  <a:lnTo>
                    <a:pt x="2517" y="4407"/>
                  </a:lnTo>
                  <a:lnTo>
                    <a:pt x="2517" y="4412"/>
                  </a:lnTo>
                  <a:lnTo>
                    <a:pt x="2518" y="4427"/>
                  </a:lnTo>
                  <a:lnTo>
                    <a:pt x="2519" y="4431"/>
                  </a:lnTo>
                  <a:lnTo>
                    <a:pt x="2514" y="4432"/>
                  </a:lnTo>
                  <a:lnTo>
                    <a:pt x="2438" y="4438"/>
                  </a:lnTo>
                  <a:lnTo>
                    <a:pt x="2434" y="4438"/>
                  </a:lnTo>
                  <a:lnTo>
                    <a:pt x="2433" y="4433"/>
                  </a:lnTo>
                  <a:lnTo>
                    <a:pt x="2432" y="4422"/>
                  </a:lnTo>
                  <a:lnTo>
                    <a:pt x="2432" y="4418"/>
                  </a:lnTo>
                  <a:lnTo>
                    <a:pt x="2436" y="4417"/>
                  </a:lnTo>
                  <a:cubicBezTo>
                    <a:pt x="2440" y="4417"/>
                    <a:pt x="2443" y="4416"/>
                    <a:pt x="2445" y="4415"/>
                  </a:cubicBezTo>
                  <a:cubicBezTo>
                    <a:pt x="2447" y="4415"/>
                    <a:pt x="2449" y="4414"/>
                    <a:pt x="2449" y="4413"/>
                  </a:cubicBezTo>
                  <a:lnTo>
                    <a:pt x="2449" y="4413"/>
                  </a:lnTo>
                  <a:cubicBezTo>
                    <a:pt x="2450" y="4411"/>
                    <a:pt x="2451" y="4410"/>
                    <a:pt x="2451" y="4408"/>
                  </a:cubicBezTo>
                  <a:cubicBezTo>
                    <a:pt x="2451" y="4407"/>
                    <a:pt x="2451" y="4405"/>
                    <a:pt x="2451" y="4403"/>
                  </a:cubicBezTo>
                  <a:lnTo>
                    <a:pt x="2451" y="4403"/>
                  </a:lnTo>
                  <a:cubicBezTo>
                    <a:pt x="2450" y="4401"/>
                    <a:pt x="2450" y="4399"/>
                    <a:pt x="2449" y="4397"/>
                  </a:cubicBezTo>
                  <a:lnTo>
                    <a:pt x="2449" y="4397"/>
                  </a:lnTo>
                  <a:cubicBezTo>
                    <a:pt x="2448" y="4395"/>
                    <a:pt x="2448" y="4393"/>
                    <a:pt x="2447" y="4391"/>
                  </a:cubicBezTo>
                  <a:lnTo>
                    <a:pt x="2447" y="4391"/>
                  </a:lnTo>
                  <a:lnTo>
                    <a:pt x="2434" y="4364"/>
                  </a:lnTo>
                  <a:lnTo>
                    <a:pt x="2354" y="4372"/>
                  </a:lnTo>
                  <a:lnTo>
                    <a:pt x="2346" y="4405"/>
                  </a:lnTo>
                  <a:cubicBezTo>
                    <a:pt x="2346" y="4408"/>
                    <a:pt x="2345" y="4410"/>
                    <a:pt x="2345" y="4412"/>
                  </a:cubicBezTo>
                  <a:cubicBezTo>
                    <a:pt x="2344" y="4414"/>
                    <a:pt x="2343" y="4416"/>
                    <a:pt x="2343" y="4418"/>
                  </a:cubicBezTo>
                  <a:lnTo>
                    <a:pt x="2343" y="4418"/>
                  </a:lnTo>
                  <a:lnTo>
                    <a:pt x="2342" y="4422"/>
                  </a:lnTo>
                  <a:lnTo>
                    <a:pt x="2348" y="4421"/>
                  </a:lnTo>
                  <a:lnTo>
                    <a:pt x="2360" y="4420"/>
                  </a:lnTo>
                  <a:lnTo>
                    <a:pt x="2365" y="4419"/>
                  </a:lnTo>
                  <a:lnTo>
                    <a:pt x="2366" y="4424"/>
                  </a:lnTo>
                  <a:lnTo>
                    <a:pt x="2367" y="4438"/>
                  </a:lnTo>
                  <a:lnTo>
                    <a:pt x="2367" y="4443"/>
                  </a:lnTo>
                  <a:lnTo>
                    <a:pt x="2362" y="4443"/>
                  </a:lnTo>
                  <a:lnTo>
                    <a:pt x="2300" y="4448"/>
                  </a:lnTo>
                  <a:lnTo>
                    <a:pt x="2296" y="4448"/>
                  </a:lnTo>
                  <a:lnTo>
                    <a:pt x="2295" y="4444"/>
                  </a:lnTo>
                  <a:close/>
                  <a:moveTo>
                    <a:pt x="2361" y="4348"/>
                  </a:moveTo>
                  <a:lnTo>
                    <a:pt x="2361" y="4348"/>
                  </a:lnTo>
                  <a:lnTo>
                    <a:pt x="2424" y="4343"/>
                  </a:lnTo>
                  <a:lnTo>
                    <a:pt x="2399" y="4287"/>
                  </a:lnTo>
                  <a:lnTo>
                    <a:pt x="2399" y="4287"/>
                  </a:lnTo>
                  <a:lnTo>
                    <a:pt x="2394" y="4277"/>
                  </a:lnTo>
                  <a:lnTo>
                    <a:pt x="2390" y="4267"/>
                  </a:lnTo>
                  <a:lnTo>
                    <a:pt x="2390" y="4267"/>
                  </a:lnTo>
                  <a:lnTo>
                    <a:pt x="2385" y="4258"/>
                  </a:lnTo>
                  <a:lnTo>
                    <a:pt x="2383" y="4266"/>
                  </a:lnTo>
                  <a:lnTo>
                    <a:pt x="2383" y="4266"/>
                  </a:lnTo>
                  <a:lnTo>
                    <a:pt x="2377" y="4285"/>
                  </a:lnTo>
                  <a:lnTo>
                    <a:pt x="2361" y="4348"/>
                  </a:lnTo>
                  <a:close/>
                  <a:moveTo>
                    <a:pt x="2569" y="4416"/>
                  </a:moveTo>
                  <a:lnTo>
                    <a:pt x="2569" y="4416"/>
                  </a:lnTo>
                  <a:lnTo>
                    <a:pt x="2567" y="4405"/>
                  </a:lnTo>
                  <a:lnTo>
                    <a:pt x="2566" y="4401"/>
                  </a:lnTo>
                  <a:lnTo>
                    <a:pt x="2571" y="4400"/>
                  </a:lnTo>
                  <a:cubicBezTo>
                    <a:pt x="2574" y="4399"/>
                    <a:pt x="2577" y="4398"/>
                    <a:pt x="2580" y="4396"/>
                  </a:cubicBezTo>
                  <a:lnTo>
                    <a:pt x="2580" y="4396"/>
                  </a:lnTo>
                  <a:cubicBezTo>
                    <a:pt x="2582" y="4395"/>
                    <a:pt x="2583" y="4394"/>
                    <a:pt x="2584" y="4393"/>
                  </a:cubicBezTo>
                  <a:cubicBezTo>
                    <a:pt x="2585" y="4391"/>
                    <a:pt x="2585" y="4390"/>
                    <a:pt x="2586" y="4388"/>
                  </a:cubicBezTo>
                  <a:cubicBezTo>
                    <a:pt x="2586" y="4386"/>
                    <a:pt x="2586" y="4383"/>
                    <a:pt x="2586" y="4381"/>
                  </a:cubicBezTo>
                  <a:cubicBezTo>
                    <a:pt x="2585" y="4378"/>
                    <a:pt x="2585" y="4375"/>
                    <a:pt x="2584" y="4371"/>
                  </a:cubicBezTo>
                  <a:cubicBezTo>
                    <a:pt x="2584" y="4368"/>
                    <a:pt x="2583" y="4364"/>
                    <a:pt x="2583" y="4360"/>
                  </a:cubicBezTo>
                  <a:lnTo>
                    <a:pt x="2558" y="4219"/>
                  </a:lnTo>
                  <a:cubicBezTo>
                    <a:pt x="2557" y="4217"/>
                    <a:pt x="2557" y="4214"/>
                    <a:pt x="2557" y="4212"/>
                  </a:cubicBezTo>
                  <a:lnTo>
                    <a:pt x="2557" y="4212"/>
                  </a:lnTo>
                  <a:lnTo>
                    <a:pt x="2556" y="4206"/>
                  </a:lnTo>
                  <a:lnTo>
                    <a:pt x="2556" y="4206"/>
                  </a:lnTo>
                  <a:lnTo>
                    <a:pt x="2555" y="4200"/>
                  </a:lnTo>
                  <a:lnTo>
                    <a:pt x="2549" y="4201"/>
                  </a:lnTo>
                  <a:lnTo>
                    <a:pt x="2537" y="4204"/>
                  </a:lnTo>
                  <a:lnTo>
                    <a:pt x="2532" y="4205"/>
                  </a:lnTo>
                  <a:lnTo>
                    <a:pt x="2531" y="4200"/>
                  </a:lnTo>
                  <a:lnTo>
                    <a:pt x="2529" y="4186"/>
                  </a:lnTo>
                  <a:lnTo>
                    <a:pt x="2528" y="4182"/>
                  </a:lnTo>
                  <a:lnTo>
                    <a:pt x="2532" y="4181"/>
                  </a:lnTo>
                  <a:lnTo>
                    <a:pt x="2569" y="4174"/>
                  </a:lnTo>
                  <a:cubicBezTo>
                    <a:pt x="2576" y="4172"/>
                    <a:pt x="2582" y="4171"/>
                    <a:pt x="2588" y="4170"/>
                  </a:cubicBezTo>
                  <a:cubicBezTo>
                    <a:pt x="2595" y="4169"/>
                    <a:pt x="2601" y="4168"/>
                    <a:pt x="2608" y="4167"/>
                  </a:cubicBezTo>
                  <a:cubicBezTo>
                    <a:pt x="2618" y="4165"/>
                    <a:pt x="2628" y="4164"/>
                    <a:pt x="2637" y="4164"/>
                  </a:cubicBezTo>
                  <a:cubicBezTo>
                    <a:pt x="2646" y="4164"/>
                    <a:pt x="2654" y="4164"/>
                    <a:pt x="2662" y="4166"/>
                  </a:cubicBezTo>
                  <a:cubicBezTo>
                    <a:pt x="2669" y="4167"/>
                    <a:pt x="2675" y="4169"/>
                    <a:pt x="2681" y="4172"/>
                  </a:cubicBezTo>
                  <a:cubicBezTo>
                    <a:pt x="2687" y="4174"/>
                    <a:pt x="2692" y="4178"/>
                    <a:pt x="2696" y="4182"/>
                  </a:cubicBezTo>
                  <a:cubicBezTo>
                    <a:pt x="2705" y="4190"/>
                    <a:pt x="2710" y="4201"/>
                    <a:pt x="2712" y="4214"/>
                  </a:cubicBezTo>
                  <a:cubicBezTo>
                    <a:pt x="2713" y="4219"/>
                    <a:pt x="2714" y="4223"/>
                    <a:pt x="2714" y="4228"/>
                  </a:cubicBezTo>
                  <a:lnTo>
                    <a:pt x="2714" y="4228"/>
                  </a:lnTo>
                  <a:cubicBezTo>
                    <a:pt x="2714" y="4233"/>
                    <a:pt x="2713" y="4238"/>
                    <a:pt x="2712" y="4243"/>
                  </a:cubicBezTo>
                  <a:lnTo>
                    <a:pt x="2712" y="4243"/>
                  </a:lnTo>
                  <a:cubicBezTo>
                    <a:pt x="2711" y="4248"/>
                    <a:pt x="2709" y="4253"/>
                    <a:pt x="2707" y="4258"/>
                  </a:cubicBezTo>
                  <a:cubicBezTo>
                    <a:pt x="2704" y="4263"/>
                    <a:pt x="2701" y="4267"/>
                    <a:pt x="2697" y="4272"/>
                  </a:cubicBezTo>
                  <a:lnTo>
                    <a:pt x="2697" y="4272"/>
                  </a:lnTo>
                  <a:cubicBezTo>
                    <a:pt x="2693" y="4276"/>
                    <a:pt x="2687" y="4281"/>
                    <a:pt x="2681" y="4285"/>
                  </a:cubicBezTo>
                  <a:lnTo>
                    <a:pt x="2681" y="4285"/>
                  </a:lnTo>
                  <a:cubicBezTo>
                    <a:pt x="2677" y="4287"/>
                    <a:pt x="2673" y="4290"/>
                    <a:pt x="2668" y="4292"/>
                  </a:cubicBezTo>
                  <a:cubicBezTo>
                    <a:pt x="2670" y="4294"/>
                    <a:pt x="2673" y="4296"/>
                    <a:pt x="2675" y="4298"/>
                  </a:cubicBezTo>
                  <a:lnTo>
                    <a:pt x="2675" y="4298"/>
                  </a:lnTo>
                  <a:lnTo>
                    <a:pt x="2681" y="4305"/>
                  </a:lnTo>
                  <a:lnTo>
                    <a:pt x="2681" y="4305"/>
                  </a:lnTo>
                  <a:lnTo>
                    <a:pt x="2689" y="4313"/>
                  </a:lnTo>
                  <a:lnTo>
                    <a:pt x="2689" y="4313"/>
                  </a:lnTo>
                  <a:lnTo>
                    <a:pt x="2717" y="4344"/>
                  </a:lnTo>
                  <a:lnTo>
                    <a:pt x="2717" y="4344"/>
                  </a:lnTo>
                  <a:cubicBezTo>
                    <a:pt x="2720" y="4346"/>
                    <a:pt x="2722" y="4349"/>
                    <a:pt x="2724" y="4351"/>
                  </a:cubicBezTo>
                  <a:cubicBezTo>
                    <a:pt x="2726" y="4353"/>
                    <a:pt x="2729" y="4356"/>
                    <a:pt x="2731" y="4358"/>
                  </a:cubicBezTo>
                  <a:cubicBezTo>
                    <a:pt x="2733" y="4359"/>
                    <a:pt x="2735" y="4361"/>
                    <a:pt x="2737" y="4362"/>
                  </a:cubicBezTo>
                  <a:cubicBezTo>
                    <a:pt x="2739" y="4364"/>
                    <a:pt x="2741" y="4365"/>
                    <a:pt x="2743" y="4366"/>
                  </a:cubicBezTo>
                  <a:cubicBezTo>
                    <a:pt x="2745" y="4366"/>
                    <a:pt x="2748" y="4367"/>
                    <a:pt x="2750" y="4367"/>
                  </a:cubicBezTo>
                  <a:cubicBezTo>
                    <a:pt x="2753" y="4367"/>
                    <a:pt x="2756" y="4367"/>
                    <a:pt x="2759" y="4367"/>
                  </a:cubicBezTo>
                  <a:lnTo>
                    <a:pt x="2763" y="4366"/>
                  </a:lnTo>
                  <a:lnTo>
                    <a:pt x="2764" y="4370"/>
                  </a:lnTo>
                  <a:lnTo>
                    <a:pt x="2766" y="4381"/>
                  </a:lnTo>
                  <a:lnTo>
                    <a:pt x="2767" y="4386"/>
                  </a:lnTo>
                  <a:lnTo>
                    <a:pt x="2762" y="4386"/>
                  </a:lnTo>
                  <a:lnTo>
                    <a:pt x="2721" y="4394"/>
                  </a:lnTo>
                  <a:lnTo>
                    <a:pt x="2719" y="4394"/>
                  </a:lnTo>
                  <a:lnTo>
                    <a:pt x="2718" y="4393"/>
                  </a:lnTo>
                  <a:cubicBezTo>
                    <a:pt x="2714" y="4391"/>
                    <a:pt x="2710" y="4388"/>
                    <a:pt x="2707" y="4386"/>
                  </a:cubicBezTo>
                  <a:cubicBezTo>
                    <a:pt x="2704" y="4383"/>
                    <a:pt x="2701" y="4381"/>
                    <a:pt x="2698" y="4378"/>
                  </a:cubicBezTo>
                  <a:cubicBezTo>
                    <a:pt x="2695" y="4376"/>
                    <a:pt x="2692" y="4373"/>
                    <a:pt x="2690" y="4370"/>
                  </a:cubicBezTo>
                  <a:cubicBezTo>
                    <a:pt x="2687" y="4367"/>
                    <a:pt x="2684" y="4364"/>
                    <a:pt x="2681" y="4361"/>
                  </a:cubicBezTo>
                  <a:lnTo>
                    <a:pt x="2681" y="4361"/>
                  </a:lnTo>
                  <a:lnTo>
                    <a:pt x="2653" y="4330"/>
                  </a:lnTo>
                  <a:lnTo>
                    <a:pt x="2653" y="4330"/>
                  </a:lnTo>
                  <a:lnTo>
                    <a:pt x="2647" y="4323"/>
                  </a:lnTo>
                  <a:lnTo>
                    <a:pt x="2647" y="4323"/>
                  </a:lnTo>
                  <a:lnTo>
                    <a:pt x="2640" y="4315"/>
                  </a:lnTo>
                  <a:lnTo>
                    <a:pt x="2640" y="4315"/>
                  </a:lnTo>
                  <a:cubicBezTo>
                    <a:pt x="2638" y="4313"/>
                    <a:pt x="2636" y="4311"/>
                    <a:pt x="2634" y="4309"/>
                  </a:cubicBezTo>
                  <a:cubicBezTo>
                    <a:pt x="2632" y="4307"/>
                    <a:pt x="2630" y="4305"/>
                    <a:pt x="2628" y="4304"/>
                  </a:cubicBezTo>
                  <a:lnTo>
                    <a:pt x="2625" y="4305"/>
                  </a:lnTo>
                  <a:lnTo>
                    <a:pt x="2624" y="4305"/>
                  </a:lnTo>
                  <a:lnTo>
                    <a:pt x="2619" y="4306"/>
                  </a:lnTo>
                  <a:lnTo>
                    <a:pt x="2619" y="4306"/>
                  </a:lnTo>
                  <a:lnTo>
                    <a:pt x="2613" y="4307"/>
                  </a:lnTo>
                  <a:lnTo>
                    <a:pt x="2613" y="4307"/>
                  </a:lnTo>
                  <a:lnTo>
                    <a:pt x="2612" y="4307"/>
                  </a:lnTo>
                  <a:lnTo>
                    <a:pt x="2622" y="4366"/>
                  </a:lnTo>
                  <a:lnTo>
                    <a:pt x="2622" y="4366"/>
                  </a:lnTo>
                  <a:lnTo>
                    <a:pt x="2624" y="4374"/>
                  </a:lnTo>
                  <a:lnTo>
                    <a:pt x="2624" y="4374"/>
                  </a:lnTo>
                  <a:lnTo>
                    <a:pt x="2625" y="4381"/>
                  </a:lnTo>
                  <a:lnTo>
                    <a:pt x="2625" y="4381"/>
                  </a:lnTo>
                  <a:cubicBezTo>
                    <a:pt x="2625" y="4383"/>
                    <a:pt x="2625" y="4385"/>
                    <a:pt x="2626" y="4387"/>
                  </a:cubicBezTo>
                  <a:lnTo>
                    <a:pt x="2628" y="4387"/>
                  </a:lnTo>
                  <a:lnTo>
                    <a:pt x="2632" y="4386"/>
                  </a:lnTo>
                  <a:lnTo>
                    <a:pt x="2636" y="4385"/>
                  </a:lnTo>
                  <a:lnTo>
                    <a:pt x="2636" y="4385"/>
                  </a:lnTo>
                  <a:lnTo>
                    <a:pt x="2640" y="4384"/>
                  </a:lnTo>
                  <a:lnTo>
                    <a:pt x="2640" y="4384"/>
                  </a:lnTo>
                  <a:lnTo>
                    <a:pt x="2644" y="4383"/>
                  </a:lnTo>
                  <a:lnTo>
                    <a:pt x="2648" y="4382"/>
                  </a:lnTo>
                  <a:lnTo>
                    <a:pt x="2649" y="4387"/>
                  </a:lnTo>
                  <a:lnTo>
                    <a:pt x="2652" y="4401"/>
                  </a:lnTo>
                  <a:lnTo>
                    <a:pt x="2652" y="4406"/>
                  </a:lnTo>
                  <a:lnTo>
                    <a:pt x="2648" y="4406"/>
                  </a:lnTo>
                  <a:lnTo>
                    <a:pt x="2574" y="4419"/>
                  </a:lnTo>
                  <a:lnTo>
                    <a:pt x="2570" y="4420"/>
                  </a:lnTo>
                  <a:lnTo>
                    <a:pt x="2569" y="4416"/>
                  </a:lnTo>
                  <a:close/>
                  <a:moveTo>
                    <a:pt x="2624" y="4283"/>
                  </a:moveTo>
                  <a:lnTo>
                    <a:pt x="2624" y="4283"/>
                  </a:lnTo>
                  <a:cubicBezTo>
                    <a:pt x="2630" y="4282"/>
                    <a:pt x="2635" y="4280"/>
                    <a:pt x="2640" y="4278"/>
                  </a:cubicBezTo>
                  <a:lnTo>
                    <a:pt x="2640" y="4278"/>
                  </a:lnTo>
                  <a:cubicBezTo>
                    <a:pt x="2645" y="4277"/>
                    <a:pt x="2649" y="4275"/>
                    <a:pt x="2653" y="4272"/>
                  </a:cubicBezTo>
                  <a:cubicBezTo>
                    <a:pt x="2657" y="4270"/>
                    <a:pt x="2660" y="4267"/>
                    <a:pt x="2663" y="4264"/>
                  </a:cubicBezTo>
                  <a:cubicBezTo>
                    <a:pt x="2666" y="4261"/>
                    <a:pt x="2668" y="4258"/>
                    <a:pt x="2670" y="4254"/>
                  </a:cubicBezTo>
                  <a:cubicBezTo>
                    <a:pt x="2672" y="4250"/>
                    <a:pt x="2673" y="4246"/>
                    <a:pt x="2673" y="4241"/>
                  </a:cubicBezTo>
                  <a:cubicBezTo>
                    <a:pt x="2673" y="4236"/>
                    <a:pt x="2673" y="4231"/>
                    <a:pt x="2672" y="4225"/>
                  </a:cubicBezTo>
                  <a:cubicBezTo>
                    <a:pt x="2671" y="4221"/>
                    <a:pt x="2670" y="4217"/>
                    <a:pt x="2669" y="4214"/>
                  </a:cubicBezTo>
                  <a:cubicBezTo>
                    <a:pt x="2668" y="4211"/>
                    <a:pt x="2667" y="4208"/>
                    <a:pt x="2665" y="4205"/>
                  </a:cubicBezTo>
                  <a:cubicBezTo>
                    <a:pt x="2664" y="4203"/>
                    <a:pt x="2662" y="4200"/>
                    <a:pt x="2660" y="4198"/>
                  </a:cubicBezTo>
                  <a:lnTo>
                    <a:pt x="2660" y="4198"/>
                  </a:lnTo>
                  <a:cubicBezTo>
                    <a:pt x="2658" y="4196"/>
                    <a:pt x="2656" y="4195"/>
                    <a:pt x="2654" y="4193"/>
                  </a:cubicBezTo>
                  <a:cubicBezTo>
                    <a:pt x="2651" y="4192"/>
                    <a:pt x="2648" y="4190"/>
                    <a:pt x="2645" y="4189"/>
                  </a:cubicBezTo>
                  <a:cubicBezTo>
                    <a:pt x="2642" y="4189"/>
                    <a:pt x="2639" y="4188"/>
                    <a:pt x="2635" y="4188"/>
                  </a:cubicBezTo>
                  <a:cubicBezTo>
                    <a:pt x="2628" y="4187"/>
                    <a:pt x="2620" y="4187"/>
                    <a:pt x="2610" y="4189"/>
                  </a:cubicBezTo>
                  <a:cubicBezTo>
                    <a:pt x="2606" y="4190"/>
                    <a:pt x="2603" y="4191"/>
                    <a:pt x="2601" y="4192"/>
                  </a:cubicBezTo>
                  <a:cubicBezTo>
                    <a:pt x="2599" y="4193"/>
                    <a:pt x="2598" y="4194"/>
                    <a:pt x="2597" y="4195"/>
                  </a:cubicBezTo>
                  <a:lnTo>
                    <a:pt x="2597" y="4195"/>
                  </a:lnTo>
                  <a:cubicBezTo>
                    <a:pt x="2596" y="4196"/>
                    <a:pt x="2595" y="4198"/>
                    <a:pt x="2595" y="4200"/>
                  </a:cubicBezTo>
                  <a:lnTo>
                    <a:pt x="2595" y="4200"/>
                  </a:lnTo>
                  <a:cubicBezTo>
                    <a:pt x="2595" y="4202"/>
                    <a:pt x="2595" y="4204"/>
                    <a:pt x="2595" y="4206"/>
                  </a:cubicBezTo>
                  <a:cubicBezTo>
                    <a:pt x="2595" y="4209"/>
                    <a:pt x="2596" y="4212"/>
                    <a:pt x="2596" y="4216"/>
                  </a:cubicBezTo>
                  <a:cubicBezTo>
                    <a:pt x="2597" y="4219"/>
                    <a:pt x="2597" y="4223"/>
                    <a:pt x="2598" y="4227"/>
                  </a:cubicBezTo>
                  <a:lnTo>
                    <a:pt x="2608" y="4285"/>
                  </a:lnTo>
                  <a:lnTo>
                    <a:pt x="2614" y="4285"/>
                  </a:lnTo>
                  <a:cubicBezTo>
                    <a:pt x="2615" y="4285"/>
                    <a:pt x="2617" y="4284"/>
                    <a:pt x="2619" y="4284"/>
                  </a:cubicBezTo>
                  <a:cubicBezTo>
                    <a:pt x="2620" y="4284"/>
                    <a:pt x="2622" y="4283"/>
                    <a:pt x="2624" y="4283"/>
                  </a:cubicBezTo>
                  <a:close/>
                  <a:moveTo>
                    <a:pt x="2931" y="4336"/>
                  </a:moveTo>
                  <a:lnTo>
                    <a:pt x="2931" y="4336"/>
                  </a:lnTo>
                  <a:cubicBezTo>
                    <a:pt x="2920" y="4340"/>
                    <a:pt x="2910" y="4342"/>
                    <a:pt x="2899" y="4343"/>
                  </a:cubicBezTo>
                  <a:cubicBezTo>
                    <a:pt x="2889" y="4344"/>
                    <a:pt x="2879" y="4344"/>
                    <a:pt x="2869" y="4342"/>
                  </a:cubicBezTo>
                  <a:cubicBezTo>
                    <a:pt x="2859" y="4340"/>
                    <a:pt x="2849" y="4337"/>
                    <a:pt x="2840" y="4333"/>
                  </a:cubicBezTo>
                  <a:cubicBezTo>
                    <a:pt x="2832" y="4328"/>
                    <a:pt x="2823" y="4322"/>
                    <a:pt x="2816" y="4315"/>
                  </a:cubicBezTo>
                  <a:cubicBezTo>
                    <a:pt x="2808" y="4308"/>
                    <a:pt x="2801" y="4300"/>
                    <a:pt x="2796" y="4291"/>
                  </a:cubicBezTo>
                  <a:cubicBezTo>
                    <a:pt x="2790" y="4281"/>
                    <a:pt x="2785" y="4271"/>
                    <a:pt x="2781" y="4259"/>
                  </a:cubicBezTo>
                  <a:cubicBezTo>
                    <a:pt x="2778" y="4251"/>
                    <a:pt x="2776" y="4243"/>
                    <a:pt x="2775" y="4235"/>
                  </a:cubicBezTo>
                  <a:cubicBezTo>
                    <a:pt x="2774" y="4228"/>
                    <a:pt x="2773" y="4220"/>
                    <a:pt x="2773" y="4211"/>
                  </a:cubicBezTo>
                  <a:cubicBezTo>
                    <a:pt x="2773" y="4203"/>
                    <a:pt x="2773" y="4195"/>
                    <a:pt x="2774" y="4187"/>
                  </a:cubicBezTo>
                  <a:cubicBezTo>
                    <a:pt x="2776" y="4180"/>
                    <a:pt x="2778" y="4172"/>
                    <a:pt x="2780" y="4164"/>
                  </a:cubicBezTo>
                  <a:cubicBezTo>
                    <a:pt x="2783" y="4157"/>
                    <a:pt x="2787" y="4149"/>
                    <a:pt x="2791" y="4143"/>
                  </a:cubicBezTo>
                  <a:cubicBezTo>
                    <a:pt x="2796" y="4136"/>
                    <a:pt x="2801" y="4129"/>
                    <a:pt x="2807" y="4123"/>
                  </a:cubicBezTo>
                  <a:cubicBezTo>
                    <a:pt x="2813" y="4117"/>
                    <a:pt x="2820" y="4112"/>
                    <a:pt x="2827" y="4107"/>
                  </a:cubicBezTo>
                  <a:cubicBezTo>
                    <a:pt x="2835" y="4103"/>
                    <a:pt x="2844" y="4099"/>
                    <a:pt x="2853" y="4096"/>
                  </a:cubicBezTo>
                  <a:cubicBezTo>
                    <a:pt x="2857" y="4094"/>
                    <a:pt x="2861" y="4093"/>
                    <a:pt x="2865" y="4092"/>
                  </a:cubicBezTo>
                  <a:cubicBezTo>
                    <a:pt x="2869" y="4091"/>
                    <a:pt x="2874" y="4090"/>
                    <a:pt x="2878" y="4090"/>
                  </a:cubicBezTo>
                  <a:cubicBezTo>
                    <a:pt x="2882" y="4089"/>
                    <a:pt x="2886" y="4089"/>
                    <a:pt x="2890" y="4088"/>
                  </a:cubicBezTo>
                  <a:cubicBezTo>
                    <a:pt x="2894" y="4088"/>
                    <a:pt x="2899" y="4088"/>
                    <a:pt x="2903" y="4088"/>
                  </a:cubicBezTo>
                  <a:cubicBezTo>
                    <a:pt x="2907" y="4088"/>
                    <a:pt x="2911" y="4089"/>
                    <a:pt x="2915" y="4089"/>
                  </a:cubicBezTo>
                  <a:lnTo>
                    <a:pt x="2918" y="4089"/>
                  </a:lnTo>
                  <a:lnTo>
                    <a:pt x="2915" y="4083"/>
                  </a:lnTo>
                  <a:lnTo>
                    <a:pt x="2913" y="4078"/>
                  </a:lnTo>
                  <a:lnTo>
                    <a:pt x="2918" y="4076"/>
                  </a:lnTo>
                  <a:lnTo>
                    <a:pt x="2935" y="4071"/>
                  </a:lnTo>
                  <a:lnTo>
                    <a:pt x="2940" y="4069"/>
                  </a:lnTo>
                  <a:lnTo>
                    <a:pt x="2941" y="4073"/>
                  </a:lnTo>
                  <a:lnTo>
                    <a:pt x="2965" y="4146"/>
                  </a:lnTo>
                  <a:lnTo>
                    <a:pt x="2967" y="4150"/>
                  </a:lnTo>
                  <a:lnTo>
                    <a:pt x="2962" y="4152"/>
                  </a:lnTo>
                  <a:lnTo>
                    <a:pt x="2951" y="4155"/>
                  </a:lnTo>
                  <a:lnTo>
                    <a:pt x="2947" y="4157"/>
                  </a:lnTo>
                  <a:lnTo>
                    <a:pt x="2945" y="4153"/>
                  </a:lnTo>
                  <a:cubicBezTo>
                    <a:pt x="2943" y="4147"/>
                    <a:pt x="2940" y="4141"/>
                    <a:pt x="2937" y="4136"/>
                  </a:cubicBezTo>
                  <a:cubicBezTo>
                    <a:pt x="2933" y="4132"/>
                    <a:pt x="2929" y="4128"/>
                    <a:pt x="2925" y="4125"/>
                  </a:cubicBezTo>
                  <a:cubicBezTo>
                    <a:pt x="2921" y="4121"/>
                    <a:pt x="2916" y="4119"/>
                    <a:pt x="2911" y="4117"/>
                  </a:cubicBezTo>
                  <a:cubicBezTo>
                    <a:pt x="2906" y="4115"/>
                    <a:pt x="2901" y="4113"/>
                    <a:pt x="2896" y="4113"/>
                  </a:cubicBezTo>
                  <a:cubicBezTo>
                    <a:pt x="2885" y="4111"/>
                    <a:pt x="2874" y="4112"/>
                    <a:pt x="2862" y="4116"/>
                  </a:cubicBezTo>
                  <a:cubicBezTo>
                    <a:pt x="2857" y="4118"/>
                    <a:pt x="2852" y="4120"/>
                    <a:pt x="2848" y="4123"/>
                  </a:cubicBezTo>
                  <a:cubicBezTo>
                    <a:pt x="2843" y="4126"/>
                    <a:pt x="2839" y="4129"/>
                    <a:pt x="2835" y="4133"/>
                  </a:cubicBezTo>
                  <a:cubicBezTo>
                    <a:pt x="2832" y="4137"/>
                    <a:pt x="2828" y="4141"/>
                    <a:pt x="2825" y="4146"/>
                  </a:cubicBezTo>
                  <a:cubicBezTo>
                    <a:pt x="2822" y="4151"/>
                    <a:pt x="2820" y="4156"/>
                    <a:pt x="2818" y="4161"/>
                  </a:cubicBezTo>
                  <a:cubicBezTo>
                    <a:pt x="2815" y="4167"/>
                    <a:pt x="2814" y="4172"/>
                    <a:pt x="2813" y="4178"/>
                  </a:cubicBezTo>
                  <a:lnTo>
                    <a:pt x="2813" y="4178"/>
                  </a:lnTo>
                  <a:cubicBezTo>
                    <a:pt x="2812" y="4184"/>
                    <a:pt x="2811" y="4191"/>
                    <a:pt x="2811" y="4197"/>
                  </a:cubicBezTo>
                  <a:cubicBezTo>
                    <a:pt x="2811" y="4210"/>
                    <a:pt x="2813" y="4224"/>
                    <a:pt x="2818" y="4238"/>
                  </a:cubicBezTo>
                  <a:cubicBezTo>
                    <a:pt x="2821" y="4248"/>
                    <a:pt x="2825" y="4257"/>
                    <a:pt x="2830" y="4265"/>
                  </a:cubicBezTo>
                  <a:cubicBezTo>
                    <a:pt x="2834" y="4272"/>
                    <a:pt x="2840" y="4280"/>
                    <a:pt x="2846" y="4286"/>
                  </a:cubicBezTo>
                  <a:cubicBezTo>
                    <a:pt x="2852" y="4292"/>
                    <a:pt x="2858" y="4297"/>
                    <a:pt x="2865" y="4302"/>
                  </a:cubicBezTo>
                  <a:cubicBezTo>
                    <a:pt x="2871" y="4306"/>
                    <a:pt x="2878" y="4309"/>
                    <a:pt x="2886" y="4311"/>
                  </a:cubicBezTo>
                  <a:cubicBezTo>
                    <a:pt x="2893" y="4313"/>
                    <a:pt x="2901" y="4314"/>
                    <a:pt x="2908" y="4314"/>
                  </a:cubicBezTo>
                  <a:cubicBezTo>
                    <a:pt x="2916" y="4314"/>
                    <a:pt x="2924" y="4312"/>
                    <a:pt x="2931" y="4310"/>
                  </a:cubicBezTo>
                  <a:cubicBezTo>
                    <a:pt x="2934" y="4309"/>
                    <a:pt x="2937" y="4308"/>
                    <a:pt x="2940" y="4306"/>
                  </a:cubicBezTo>
                  <a:cubicBezTo>
                    <a:pt x="2942" y="4305"/>
                    <a:pt x="2945" y="4304"/>
                    <a:pt x="2948" y="4302"/>
                  </a:cubicBezTo>
                  <a:cubicBezTo>
                    <a:pt x="2951" y="4301"/>
                    <a:pt x="2954" y="4299"/>
                    <a:pt x="2956" y="4297"/>
                  </a:cubicBezTo>
                  <a:lnTo>
                    <a:pt x="2956" y="4297"/>
                  </a:lnTo>
                  <a:cubicBezTo>
                    <a:pt x="2959" y="4296"/>
                    <a:pt x="2962" y="4294"/>
                    <a:pt x="2964" y="4291"/>
                  </a:cubicBezTo>
                  <a:cubicBezTo>
                    <a:pt x="2967" y="4289"/>
                    <a:pt x="2969" y="4287"/>
                    <a:pt x="2972" y="4285"/>
                  </a:cubicBezTo>
                  <a:cubicBezTo>
                    <a:pt x="2973" y="4283"/>
                    <a:pt x="2975" y="4281"/>
                    <a:pt x="2976" y="4279"/>
                  </a:cubicBezTo>
                  <a:lnTo>
                    <a:pt x="2964" y="4243"/>
                  </a:lnTo>
                  <a:lnTo>
                    <a:pt x="2959" y="4228"/>
                  </a:lnTo>
                  <a:lnTo>
                    <a:pt x="2956" y="4217"/>
                  </a:lnTo>
                  <a:lnTo>
                    <a:pt x="2949" y="4220"/>
                  </a:lnTo>
                  <a:lnTo>
                    <a:pt x="2938" y="4224"/>
                  </a:lnTo>
                  <a:lnTo>
                    <a:pt x="2934" y="4226"/>
                  </a:lnTo>
                  <a:lnTo>
                    <a:pt x="2932" y="4221"/>
                  </a:lnTo>
                  <a:lnTo>
                    <a:pt x="2928" y="4207"/>
                  </a:lnTo>
                  <a:lnTo>
                    <a:pt x="2926" y="4203"/>
                  </a:lnTo>
                  <a:lnTo>
                    <a:pt x="2930" y="4201"/>
                  </a:lnTo>
                  <a:lnTo>
                    <a:pt x="3002" y="4177"/>
                  </a:lnTo>
                  <a:lnTo>
                    <a:pt x="3006" y="4176"/>
                  </a:lnTo>
                  <a:lnTo>
                    <a:pt x="3008" y="4180"/>
                  </a:lnTo>
                  <a:lnTo>
                    <a:pt x="3011" y="4191"/>
                  </a:lnTo>
                  <a:lnTo>
                    <a:pt x="3013" y="4195"/>
                  </a:lnTo>
                  <a:lnTo>
                    <a:pt x="3008" y="4197"/>
                  </a:lnTo>
                  <a:cubicBezTo>
                    <a:pt x="3006" y="4197"/>
                    <a:pt x="3004" y="4198"/>
                    <a:pt x="3002" y="4200"/>
                  </a:cubicBezTo>
                  <a:cubicBezTo>
                    <a:pt x="3001" y="4201"/>
                    <a:pt x="3000" y="4202"/>
                    <a:pt x="2999" y="4203"/>
                  </a:cubicBezTo>
                  <a:lnTo>
                    <a:pt x="2999" y="4203"/>
                  </a:lnTo>
                  <a:cubicBezTo>
                    <a:pt x="2998" y="4205"/>
                    <a:pt x="2997" y="4207"/>
                    <a:pt x="2997" y="4209"/>
                  </a:cubicBezTo>
                  <a:cubicBezTo>
                    <a:pt x="2997" y="4211"/>
                    <a:pt x="2996" y="4212"/>
                    <a:pt x="2996" y="4214"/>
                  </a:cubicBezTo>
                  <a:cubicBezTo>
                    <a:pt x="2997" y="4217"/>
                    <a:pt x="2997" y="4219"/>
                    <a:pt x="2997" y="4221"/>
                  </a:cubicBezTo>
                  <a:cubicBezTo>
                    <a:pt x="2997" y="4223"/>
                    <a:pt x="2998" y="4225"/>
                    <a:pt x="2998" y="4227"/>
                  </a:cubicBezTo>
                  <a:lnTo>
                    <a:pt x="3000" y="4232"/>
                  </a:lnTo>
                  <a:lnTo>
                    <a:pt x="3001" y="4236"/>
                  </a:lnTo>
                  <a:lnTo>
                    <a:pt x="3017" y="4284"/>
                  </a:lnTo>
                  <a:lnTo>
                    <a:pt x="3019" y="4289"/>
                  </a:lnTo>
                  <a:lnTo>
                    <a:pt x="3014" y="4290"/>
                  </a:lnTo>
                  <a:lnTo>
                    <a:pt x="3006" y="4293"/>
                  </a:lnTo>
                  <a:cubicBezTo>
                    <a:pt x="3004" y="4293"/>
                    <a:pt x="3003" y="4294"/>
                    <a:pt x="3001" y="4295"/>
                  </a:cubicBezTo>
                  <a:cubicBezTo>
                    <a:pt x="2998" y="4296"/>
                    <a:pt x="2996" y="4298"/>
                    <a:pt x="2994" y="4299"/>
                  </a:cubicBezTo>
                  <a:cubicBezTo>
                    <a:pt x="2991" y="4301"/>
                    <a:pt x="2988" y="4302"/>
                    <a:pt x="2985" y="4305"/>
                  </a:cubicBezTo>
                  <a:cubicBezTo>
                    <a:pt x="2982" y="4307"/>
                    <a:pt x="2979" y="4309"/>
                    <a:pt x="2976" y="4312"/>
                  </a:cubicBezTo>
                  <a:cubicBezTo>
                    <a:pt x="2973" y="4314"/>
                    <a:pt x="2970" y="4317"/>
                    <a:pt x="2966" y="4319"/>
                  </a:cubicBezTo>
                  <a:cubicBezTo>
                    <a:pt x="2963" y="4321"/>
                    <a:pt x="2959" y="4324"/>
                    <a:pt x="2955" y="4326"/>
                  </a:cubicBezTo>
                  <a:cubicBezTo>
                    <a:pt x="2951" y="4328"/>
                    <a:pt x="2947" y="4330"/>
                    <a:pt x="2943" y="4332"/>
                  </a:cubicBezTo>
                  <a:cubicBezTo>
                    <a:pt x="2939" y="4334"/>
                    <a:pt x="2935" y="4335"/>
                    <a:pt x="2931" y="4336"/>
                  </a:cubicBezTo>
                  <a:close/>
                  <a:moveTo>
                    <a:pt x="3166" y="4135"/>
                  </a:moveTo>
                  <a:lnTo>
                    <a:pt x="3166" y="4135"/>
                  </a:lnTo>
                  <a:lnTo>
                    <a:pt x="3168" y="4140"/>
                  </a:lnTo>
                  <a:lnTo>
                    <a:pt x="3172" y="4137"/>
                  </a:lnTo>
                  <a:lnTo>
                    <a:pt x="3182" y="4132"/>
                  </a:lnTo>
                  <a:lnTo>
                    <a:pt x="3186" y="4130"/>
                  </a:lnTo>
                  <a:lnTo>
                    <a:pt x="3184" y="4126"/>
                  </a:lnTo>
                  <a:lnTo>
                    <a:pt x="3151" y="4064"/>
                  </a:lnTo>
                  <a:lnTo>
                    <a:pt x="3149" y="4060"/>
                  </a:lnTo>
                  <a:lnTo>
                    <a:pt x="3145" y="4062"/>
                  </a:lnTo>
                  <a:lnTo>
                    <a:pt x="3132" y="4069"/>
                  </a:lnTo>
                  <a:lnTo>
                    <a:pt x="3128" y="4071"/>
                  </a:lnTo>
                  <a:lnTo>
                    <a:pt x="3130" y="4075"/>
                  </a:lnTo>
                  <a:lnTo>
                    <a:pt x="3143" y="4096"/>
                  </a:lnTo>
                  <a:lnTo>
                    <a:pt x="3096" y="4120"/>
                  </a:lnTo>
                  <a:lnTo>
                    <a:pt x="3073" y="4076"/>
                  </a:lnTo>
                  <a:cubicBezTo>
                    <a:pt x="3071" y="4073"/>
                    <a:pt x="3070" y="4069"/>
                    <a:pt x="3068" y="4066"/>
                  </a:cubicBezTo>
                  <a:lnTo>
                    <a:pt x="3068" y="4066"/>
                  </a:lnTo>
                  <a:cubicBezTo>
                    <a:pt x="3067" y="4062"/>
                    <a:pt x="3065" y="4059"/>
                    <a:pt x="3065" y="4057"/>
                  </a:cubicBezTo>
                  <a:cubicBezTo>
                    <a:pt x="3064" y="4055"/>
                    <a:pt x="3063" y="4053"/>
                    <a:pt x="3063" y="4051"/>
                  </a:cubicBezTo>
                  <a:cubicBezTo>
                    <a:pt x="3063" y="4049"/>
                    <a:pt x="3064" y="4047"/>
                    <a:pt x="3064" y="4046"/>
                  </a:cubicBezTo>
                  <a:lnTo>
                    <a:pt x="3064" y="4046"/>
                  </a:lnTo>
                  <a:cubicBezTo>
                    <a:pt x="3066" y="4043"/>
                    <a:pt x="3070" y="4039"/>
                    <a:pt x="3076" y="4036"/>
                  </a:cubicBezTo>
                  <a:lnTo>
                    <a:pt x="3101" y="4022"/>
                  </a:lnTo>
                  <a:lnTo>
                    <a:pt x="3101" y="4022"/>
                  </a:lnTo>
                  <a:cubicBezTo>
                    <a:pt x="3104" y="4020"/>
                    <a:pt x="3108" y="4019"/>
                    <a:pt x="3111" y="4017"/>
                  </a:cubicBezTo>
                  <a:cubicBezTo>
                    <a:pt x="3114" y="4016"/>
                    <a:pt x="3118" y="4015"/>
                    <a:pt x="3121" y="4015"/>
                  </a:cubicBezTo>
                  <a:cubicBezTo>
                    <a:pt x="3124" y="4014"/>
                    <a:pt x="3127" y="4015"/>
                    <a:pt x="3130" y="4015"/>
                  </a:cubicBezTo>
                  <a:cubicBezTo>
                    <a:pt x="3133" y="4016"/>
                    <a:pt x="3136" y="4017"/>
                    <a:pt x="3139" y="4019"/>
                  </a:cubicBezTo>
                  <a:lnTo>
                    <a:pt x="3139" y="4019"/>
                  </a:lnTo>
                  <a:cubicBezTo>
                    <a:pt x="3141" y="4021"/>
                    <a:pt x="3144" y="4023"/>
                    <a:pt x="3147" y="4027"/>
                  </a:cubicBezTo>
                  <a:cubicBezTo>
                    <a:pt x="3150" y="4031"/>
                    <a:pt x="3153" y="4035"/>
                    <a:pt x="3156" y="4041"/>
                  </a:cubicBezTo>
                  <a:lnTo>
                    <a:pt x="3158" y="4045"/>
                  </a:lnTo>
                  <a:lnTo>
                    <a:pt x="3162" y="4043"/>
                  </a:lnTo>
                  <a:lnTo>
                    <a:pt x="3172" y="4038"/>
                  </a:lnTo>
                  <a:lnTo>
                    <a:pt x="3176" y="4036"/>
                  </a:lnTo>
                  <a:lnTo>
                    <a:pt x="3174" y="4031"/>
                  </a:lnTo>
                  <a:lnTo>
                    <a:pt x="3146" y="3980"/>
                  </a:lnTo>
                  <a:lnTo>
                    <a:pt x="3143" y="3977"/>
                  </a:lnTo>
                  <a:lnTo>
                    <a:pt x="3139" y="3979"/>
                  </a:lnTo>
                  <a:lnTo>
                    <a:pt x="2997" y="4052"/>
                  </a:lnTo>
                  <a:lnTo>
                    <a:pt x="2993" y="4054"/>
                  </a:lnTo>
                  <a:lnTo>
                    <a:pt x="2995" y="4059"/>
                  </a:lnTo>
                  <a:lnTo>
                    <a:pt x="3002" y="4072"/>
                  </a:lnTo>
                  <a:lnTo>
                    <a:pt x="3004" y="4076"/>
                  </a:lnTo>
                  <a:lnTo>
                    <a:pt x="3008" y="4073"/>
                  </a:lnTo>
                  <a:lnTo>
                    <a:pt x="3019" y="4067"/>
                  </a:lnTo>
                  <a:lnTo>
                    <a:pt x="3025" y="4064"/>
                  </a:lnTo>
                  <a:lnTo>
                    <a:pt x="3027" y="4069"/>
                  </a:lnTo>
                  <a:lnTo>
                    <a:pt x="3027" y="4069"/>
                  </a:lnTo>
                  <a:lnTo>
                    <a:pt x="3030" y="4075"/>
                  </a:lnTo>
                  <a:lnTo>
                    <a:pt x="3030" y="4075"/>
                  </a:lnTo>
                  <a:lnTo>
                    <a:pt x="3033" y="4081"/>
                  </a:lnTo>
                  <a:lnTo>
                    <a:pt x="3033" y="4081"/>
                  </a:lnTo>
                  <a:lnTo>
                    <a:pt x="3099" y="4209"/>
                  </a:lnTo>
                  <a:lnTo>
                    <a:pt x="3099" y="4209"/>
                  </a:lnTo>
                  <a:cubicBezTo>
                    <a:pt x="3101" y="4213"/>
                    <a:pt x="3103" y="4216"/>
                    <a:pt x="3104" y="4218"/>
                  </a:cubicBezTo>
                  <a:cubicBezTo>
                    <a:pt x="3106" y="4222"/>
                    <a:pt x="3107" y="4225"/>
                    <a:pt x="3108" y="4227"/>
                  </a:cubicBezTo>
                  <a:lnTo>
                    <a:pt x="3108" y="4227"/>
                  </a:lnTo>
                  <a:cubicBezTo>
                    <a:pt x="3109" y="4230"/>
                    <a:pt x="3110" y="4232"/>
                    <a:pt x="3110" y="4234"/>
                  </a:cubicBezTo>
                  <a:cubicBezTo>
                    <a:pt x="3110" y="4236"/>
                    <a:pt x="3110" y="4238"/>
                    <a:pt x="3110" y="4239"/>
                  </a:cubicBezTo>
                  <a:cubicBezTo>
                    <a:pt x="3109" y="4241"/>
                    <a:pt x="3108" y="4242"/>
                    <a:pt x="3107" y="4244"/>
                  </a:cubicBezTo>
                  <a:lnTo>
                    <a:pt x="3107" y="4244"/>
                  </a:lnTo>
                  <a:cubicBezTo>
                    <a:pt x="3105" y="4246"/>
                    <a:pt x="3103" y="4248"/>
                    <a:pt x="3099" y="4250"/>
                  </a:cubicBezTo>
                  <a:lnTo>
                    <a:pt x="3096" y="4252"/>
                  </a:lnTo>
                  <a:lnTo>
                    <a:pt x="3098" y="4256"/>
                  </a:lnTo>
                  <a:lnTo>
                    <a:pt x="3103" y="4265"/>
                  </a:lnTo>
                  <a:lnTo>
                    <a:pt x="3105" y="4269"/>
                  </a:lnTo>
                  <a:lnTo>
                    <a:pt x="3109" y="4267"/>
                  </a:lnTo>
                  <a:lnTo>
                    <a:pt x="3261" y="4188"/>
                  </a:lnTo>
                  <a:lnTo>
                    <a:pt x="3265" y="4186"/>
                  </a:lnTo>
                  <a:lnTo>
                    <a:pt x="3263" y="4182"/>
                  </a:lnTo>
                  <a:lnTo>
                    <a:pt x="3235" y="4124"/>
                  </a:lnTo>
                  <a:lnTo>
                    <a:pt x="3233" y="4119"/>
                  </a:lnTo>
                  <a:lnTo>
                    <a:pt x="3229" y="4122"/>
                  </a:lnTo>
                  <a:lnTo>
                    <a:pt x="3219" y="4127"/>
                  </a:lnTo>
                  <a:lnTo>
                    <a:pt x="3215" y="4129"/>
                  </a:lnTo>
                  <a:lnTo>
                    <a:pt x="3217" y="4133"/>
                  </a:lnTo>
                  <a:cubicBezTo>
                    <a:pt x="3220" y="4138"/>
                    <a:pt x="3222" y="4144"/>
                    <a:pt x="3223" y="4148"/>
                  </a:cubicBezTo>
                  <a:cubicBezTo>
                    <a:pt x="3225" y="4153"/>
                    <a:pt x="3225" y="4157"/>
                    <a:pt x="3225" y="4161"/>
                  </a:cubicBezTo>
                  <a:cubicBezTo>
                    <a:pt x="3225" y="4165"/>
                    <a:pt x="3225" y="4168"/>
                    <a:pt x="3224" y="4171"/>
                  </a:cubicBezTo>
                  <a:lnTo>
                    <a:pt x="3224" y="4171"/>
                  </a:lnTo>
                  <a:cubicBezTo>
                    <a:pt x="3223" y="4175"/>
                    <a:pt x="3221" y="4177"/>
                    <a:pt x="3219" y="4180"/>
                  </a:cubicBezTo>
                  <a:cubicBezTo>
                    <a:pt x="3214" y="4185"/>
                    <a:pt x="3208" y="4190"/>
                    <a:pt x="3200" y="4195"/>
                  </a:cubicBezTo>
                  <a:lnTo>
                    <a:pt x="3200" y="4195"/>
                  </a:lnTo>
                  <a:lnTo>
                    <a:pt x="3149" y="4222"/>
                  </a:lnTo>
                  <a:cubicBezTo>
                    <a:pt x="3148" y="4221"/>
                    <a:pt x="3147" y="4219"/>
                    <a:pt x="3146" y="4217"/>
                  </a:cubicBezTo>
                  <a:lnTo>
                    <a:pt x="3146" y="4217"/>
                  </a:lnTo>
                  <a:lnTo>
                    <a:pt x="3143" y="4211"/>
                  </a:lnTo>
                  <a:lnTo>
                    <a:pt x="3143" y="4211"/>
                  </a:lnTo>
                  <a:lnTo>
                    <a:pt x="3139" y="4203"/>
                  </a:lnTo>
                  <a:lnTo>
                    <a:pt x="3106" y="4139"/>
                  </a:lnTo>
                  <a:lnTo>
                    <a:pt x="3123" y="4130"/>
                  </a:lnTo>
                  <a:lnTo>
                    <a:pt x="3123" y="4130"/>
                  </a:lnTo>
                  <a:cubicBezTo>
                    <a:pt x="3127" y="4127"/>
                    <a:pt x="3131" y="4125"/>
                    <a:pt x="3135" y="4124"/>
                  </a:cubicBezTo>
                  <a:cubicBezTo>
                    <a:pt x="3138" y="4122"/>
                    <a:pt x="3141" y="4121"/>
                    <a:pt x="3143" y="4120"/>
                  </a:cubicBezTo>
                  <a:cubicBezTo>
                    <a:pt x="3145" y="4119"/>
                    <a:pt x="3147" y="4119"/>
                    <a:pt x="3149" y="4119"/>
                  </a:cubicBezTo>
                  <a:cubicBezTo>
                    <a:pt x="3151" y="4119"/>
                    <a:pt x="3153" y="4120"/>
                    <a:pt x="3154" y="4121"/>
                  </a:cubicBezTo>
                  <a:lnTo>
                    <a:pt x="3154" y="4121"/>
                  </a:lnTo>
                  <a:cubicBezTo>
                    <a:pt x="3156" y="4122"/>
                    <a:pt x="3158" y="4123"/>
                    <a:pt x="3160" y="4126"/>
                  </a:cubicBezTo>
                  <a:cubicBezTo>
                    <a:pt x="3161" y="4128"/>
                    <a:pt x="3164" y="4131"/>
                    <a:pt x="3166" y="4135"/>
                  </a:cubicBezTo>
                  <a:close/>
                  <a:moveTo>
                    <a:pt x="3486" y="4057"/>
                  </a:moveTo>
                  <a:lnTo>
                    <a:pt x="3486" y="4057"/>
                  </a:lnTo>
                  <a:lnTo>
                    <a:pt x="3278" y="3978"/>
                  </a:lnTo>
                  <a:lnTo>
                    <a:pt x="3278" y="3978"/>
                  </a:lnTo>
                  <a:lnTo>
                    <a:pt x="3272" y="3975"/>
                  </a:lnTo>
                  <a:lnTo>
                    <a:pt x="3343" y="4084"/>
                  </a:lnTo>
                  <a:lnTo>
                    <a:pt x="3343" y="4084"/>
                  </a:lnTo>
                  <a:lnTo>
                    <a:pt x="3352" y="4098"/>
                  </a:lnTo>
                  <a:cubicBezTo>
                    <a:pt x="3353" y="4100"/>
                    <a:pt x="3355" y="4103"/>
                    <a:pt x="3356" y="4105"/>
                  </a:cubicBezTo>
                  <a:lnTo>
                    <a:pt x="3357" y="4108"/>
                  </a:lnTo>
                  <a:lnTo>
                    <a:pt x="3363" y="4104"/>
                  </a:lnTo>
                  <a:lnTo>
                    <a:pt x="3373" y="4097"/>
                  </a:lnTo>
                  <a:lnTo>
                    <a:pt x="3377" y="4094"/>
                  </a:lnTo>
                  <a:lnTo>
                    <a:pt x="3379" y="4098"/>
                  </a:lnTo>
                  <a:lnTo>
                    <a:pt x="3387" y="4110"/>
                  </a:lnTo>
                  <a:lnTo>
                    <a:pt x="3390" y="4114"/>
                  </a:lnTo>
                  <a:lnTo>
                    <a:pt x="3386" y="4117"/>
                  </a:lnTo>
                  <a:lnTo>
                    <a:pt x="3334" y="4149"/>
                  </a:lnTo>
                  <a:lnTo>
                    <a:pt x="3330" y="4152"/>
                  </a:lnTo>
                  <a:lnTo>
                    <a:pt x="3328" y="4148"/>
                  </a:lnTo>
                  <a:lnTo>
                    <a:pt x="3322" y="4139"/>
                  </a:lnTo>
                  <a:lnTo>
                    <a:pt x="3320" y="4135"/>
                  </a:lnTo>
                  <a:lnTo>
                    <a:pt x="3323" y="4132"/>
                  </a:lnTo>
                  <a:cubicBezTo>
                    <a:pt x="3326" y="4131"/>
                    <a:pt x="3328" y="4129"/>
                    <a:pt x="3329" y="4128"/>
                  </a:cubicBezTo>
                  <a:cubicBezTo>
                    <a:pt x="3331" y="4126"/>
                    <a:pt x="3331" y="4125"/>
                    <a:pt x="3332" y="4123"/>
                  </a:cubicBezTo>
                  <a:cubicBezTo>
                    <a:pt x="3332" y="4122"/>
                    <a:pt x="3332" y="4120"/>
                    <a:pt x="3332" y="4119"/>
                  </a:cubicBezTo>
                  <a:lnTo>
                    <a:pt x="3332" y="4119"/>
                  </a:lnTo>
                  <a:cubicBezTo>
                    <a:pt x="3332" y="4117"/>
                    <a:pt x="3331" y="4115"/>
                    <a:pt x="3331" y="4114"/>
                  </a:cubicBezTo>
                  <a:lnTo>
                    <a:pt x="3331" y="4114"/>
                  </a:lnTo>
                  <a:cubicBezTo>
                    <a:pt x="3330" y="4110"/>
                    <a:pt x="3328" y="4107"/>
                    <a:pt x="3326" y="4105"/>
                  </a:cubicBezTo>
                  <a:lnTo>
                    <a:pt x="3326" y="4105"/>
                  </a:lnTo>
                  <a:lnTo>
                    <a:pt x="3241" y="3969"/>
                  </a:lnTo>
                  <a:lnTo>
                    <a:pt x="3241" y="3969"/>
                  </a:lnTo>
                  <a:lnTo>
                    <a:pt x="3235" y="3960"/>
                  </a:lnTo>
                  <a:lnTo>
                    <a:pt x="3231" y="3955"/>
                  </a:lnTo>
                  <a:lnTo>
                    <a:pt x="3226" y="3958"/>
                  </a:lnTo>
                  <a:lnTo>
                    <a:pt x="3217" y="3965"/>
                  </a:lnTo>
                  <a:lnTo>
                    <a:pt x="3213" y="3968"/>
                  </a:lnTo>
                  <a:lnTo>
                    <a:pt x="3211" y="3964"/>
                  </a:lnTo>
                  <a:lnTo>
                    <a:pt x="3203" y="3951"/>
                  </a:lnTo>
                  <a:lnTo>
                    <a:pt x="3200" y="3948"/>
                  </a:lnTo>
                  <a:lnTo>
                    <a:pt x="3204" y="3945"/>
                  </a:lnTo>
                  <a:lnTo>
                    <a:pt x="3238" y="3924"/>
                  </a:lnTo>
                  <a:lnTo>
                    <a:pt x="3239" y="3923"/>
                  </a:lnTo>
                  <a:lnTo>
                    <a:pt x="3242" y="3923"/>
                  </a:lnTo>
                  <a:lnTo>
                    <a:pt x="3437" y="3997"/>
                  </a:lnTo>
                  <a:lnTo>
                    <a:pt x="3443" y="4000"/>
                  </a:lnTo>
                  <a:lnTo>
                    <a:pt x="3443" y="4000"/>
                  </a:lnTo>
                  <a:lnTo>
                    <a:pt x="3450" y="4002"/>
                  </a:lnTo>
                  <a:lnTo>
                    <a:pt x="3451" y="4003"/>
                  </a:lnTo>
                  <a:lnTo>
                    <a:pt x="3376" y="3885"/>
                  </a:lnTo>
                  <a:lnTo>
                    <a:pt x="3376" y="3885"/>
                  </a:lnTo>
                  <a:lnTo>
                    <a:pt x="3373" y="3879"/>
                  </a:lnTo>
                  <a:lnTo>
                    <a:pt x="3373" y="3879"/>
                  </a:lnTo>
                  <a:lnTo>
                    <a:pt x="3370" y="3874"/>
                  </a:lnTo>
                  <a:lnTo>
                    <a:pt x="3370" y="3874"/>
                  </a:lnTo>
                  <a:lnTo>
                    <a:pt x="3367" y="3868"/>
                  </a:lnTo>
                  <a:lnTo>
                    <a:pt x="3361" y="3872"/>
                  </a:lnTo>
                  <a:lnTo>
                    <a:pt x="3351" y="3879"/>
                  </a:lnTo>
                  <a:lnTo>
                    <a:pt x="3347" y="3882"/>
                  </a:lnTo>
                  <a:lnTo>
                    <a:pt x="3345" y="3878"/>
                  </a:lnTo>
                  <a:lnTo>
                    <a:pt x="3337" y="3866"/>
                  </a:lnTo>
                  <a:lnTo>
                    <a:pt x="3334" y="3862"/>
                  </a:lnTo>
                  <a:lnTo>
                    <a:pt x="3338" y="3860"/>
                  </a:lnTo>
                  <a:lnTo>
                    <a:pt x="3390" y="3827"/>
                  </a:lnTo>
                  <a:lnTo>
                    <a:pt x="3394" y="3824"/>
                  </a:lnTo>
                  <a:lnTo>
                    <a:pt x="3396" y="3828"/>
                  </a:lnTo>
                  <a:lnTo>
                    <a:pt x="3402" y="3837"/>
                  </a:lnTo>
                  <a:lnTo>
                    <a:pt x="3405" y="3841"/>
                  </a:lnTo>
                  <a:lnTo>
                    <a:pt x="3401" y="3844"/>
                  </a:lnTo>
                  <a:cubicBezTo>
                    <a:pt x="3398" y="3846"/>
                    <a:pt x="3396" y="3848"/>
                    <a:pt x="3394" y="3850"/>
                  </a:cubicBezTo>
                  <a:cubicBezTo>
                    <a:pt x="3393" y="3851"/>
                    <a:pt x="3392" y="3853"/>
                    <a:pt x="3392" y="3854"/>
                  </a:cubicBezTo>
                  <a:lnTo>
                    <a:pt x="3392" y="3854"/>
                  </a:lnTo>
                  <a:cubicBezTo>
                    <a:pt x="3391" y="3856"/>
                    <a:pt x="3391" y="3858"/>
                    <a:pt x="3392" y="3860"/>
                  </a:cubicBezTo>
                  <a:cubicBezTo>
                    <a:pt x="3392" y="3862"/>
                    <a:pt x="3393" y="3864"/>
                    <a:pt x="3394" y="3866"/>
                  </a:cubicBezTo>
                  <a:cubicBezTo>
                    <a:pt x="3397" y="3871"/>
                    <a:pt x="3401" y="3877"/>
                    <a:pt x="3405" y="3884"/>
                  </a:cubicBezTo>
                  <a:lnTo>
                    <a:pt x="3405" y="3884"/>
                  </a:lnTo>
                  <a:lnTo>
                    <a:pt x="3505" y="4041"/>
                  </a:lnTo>
                  <a:lnTo>
                    <a:pt x="3507" y="4045"/>
                  </a:lnTo>
                  <a:lnTo>
                    <a:pt x="3504" y="4048"/>
                  </a:lnTo>
                  <a:lnTo>
                    <a:pt x="3490" y="4056"/>
                  </a:lnTo>
                  <a:lnTo>
                    <a:pt x="3488" y="4058"/>
                  </a:lnTo>
                  <a:lnTo>
                    <a:pt x="3486" y="4057"/>
                  </a:lnTo>
                  <a:close/>
                  <a:moveTo>
                    <a:pt x="3603" y="3745"/>
                  </a:moveTo>
                  <a:lnTo>
                    <a:pt x="3603" y="3745"/>
                  </a:lnTo>
                  <a:lnTo>
                    <a:pt x="3606" y="3749"/>
                  </a:lnTo>
                  <a:lnTo>
                    <a:pt x="3609" y="3746"/>
                  </a:lnTo>
                  <a:lnTo>
                    <a:pt x="3618" y="3737"/>
                  </a:lnTo>
                  <a:lnTo>
                    <a:pt x="3622" y="3734"/>
                  </a:lnTo>
                  <a:lnTo>
                    <a:pt x="3619" y="3731"/>
                  </a:lnTo>
                  <a:lnTo>
                    <a:pt x="3571" y="3679"/>
                  </a:lnTo>
                  <a:lnTo>
                    <a:pt x="3568" y="3676"/>
                  </a:lnTo>
                  <a:lnTo>
                    <a:pt x="3565" y="3679"/>
                  </a:lnTo>
                  <a:lnTo>
                    <a:pt x="3418" y="3806"/>
                  </a:lnTo>
                  <a:lnTo>
                    <a:pt x="3415" y="3809"/>
                  </a:lnTo>
                  <a:lnTo>
                    <a:pt x="3418" y="3813"/>
                  </a:lnTo>
                  <a:lnTo>
                    <a:pt x="3463" y="3867"/>
                  </a:lnTo>
                  <a:lnTo>
                    <a:pt x="3466" y="3871"/>
                  </a:lnTo>
                  <a:lnTo>
                    <a:pt x="3469" y="3868"/>
                  </a:lnTo>
                  <a:lnTo>
                    <a:pt x="3478" y="3859"/>
                  </a:lnTo>
                  <a:lnTo>
                    <a:pt x="3482" y="3856"/>
                  </a:lnTo>
                  <a:lnTo>
                    <a:pt x="3479" y="3853"/>
                  </a:lnTo>
                  <a:cubicBezTo>
                    <a:pt x="3473" y="3846"/>
                    <a:pt x="3468" y="3839"/>
                    <a:pt x="3464" y="3833"/>
                  </a:cubicBezTo>
                  <a:cubicBezTo>
                    <a:pt x="3461" y="3827"/>
                    <a:pt x="3459" y="3822"/>
                    <a:pt x="3458" y="3817"/>
                  </a:cubicBezTo>
                  <a:cubicBezTo>
                    <a:pt x="3457" y="3812"/>
                    <a:pt x="3458" y="3808"/>
                    <a:pt x="3459" y="3804"/>
                  </a:cubicBezTo>
                  <a:cubicBezTo>
                    <a:pt x="3461" y="3799"/>
                    <a:pt x="3465" y="3795"/>
                    <a:pt x="3469" y="3791"/>
                  </a:cubicBezTo>
                  <a:lnTo>
                    <a:pt x="3469" y="3791"/>
                  </a:lnTo>
                  <a:lnTo>
                    <a:pt x="3492" y="3771"/>
                  </a:lnTo>
                  <a:lnTo>
                    <a:pt x="3599" y="3895"/>
                  </a:lnTo>
                  <a:lnTo>
                    <a:pt x="3599" y="3895"/>
                  </a:lnTo>
                  <a:cubicBezTo>
                    <a:pt x="3602" y="3898"/>
                    <a:pt x="3604" y="3901"/>
                    <a:pt x="3606" y="3903"/>
                  </a:cubicBezTo>
                  <a:lnTo>
                    <a:pt x="3606" y="3903"/>
                  </a:lnTo>
                  <a:cubicBezTo>
                    <a:pt x="3608" y="3906"/>
                    <a:pt x="3610" y="3908"/>
                    <a:pt x="3612" y="3911"/>
                  </a:cubicBezTo>
                  <a:lnTo>
                    <a:pt x="3612" y="3911"/>
                  </a:lnTo>
                  <a:cubicBezTo>
                    <a:pt x="3614" y="3913"/>
                    <a:pt x="3615" y="3915"/>
                    <a:pt x="3616" y="3917"/>
                  </a:cubicBezTo>
                  <a:lnTo>
                    <a:pt x="3616" y="3917"/>
                  </a:lnTo>
                  <a:cubicBezTo>
                    <a:pt x="3616" y="3919"/>
                    <a:pt x="3617" y="3920"/>
                    <a:pt x="3617" y="3922"/>
                  </a:cubicBezTo>
                  <a:cubicBezTo>
                    <a:pt x="3617" y="3924"/>
                    <a:pt x="3616" y="3925"/>
                    <a:pt x="3615" y="3927"/>
                  </a:cubicBezTo>
                  <a:cubicBezTo>
                    <a:pt x="3614" y="3930"/>
                    <a:pt x="3612" y="3932"/>
                    <a:pt x="3609" y="3935"/>
                  </a:cubicBezTo>
                  <a:lnTo>
                    <a:pt x="3606" y="3938"/>
                  </a:lnTo>
                  <a:lnTo>
                    <a:pt x="3609" y="3941"/>
                  </a:lnTo>
                  <a:lnTo>
                    <a:pt x="3616" y="3949"/>
                  </a:lnTo>
                  <a:lnTo>
                    <a:pt x="3619" y="3953"/>
                  </a:lnTo>
                  <a:lnTo>
                    <a:pt x="3623" y="3950"/>
                  </a:lnTo>
                  <a:lnTo>
                    <a:pt x="3682" y="3898"/>
                  </a:lnTo>
                  <a:lnTo>
                    <a:pt x="3685" y="3895"/>
                  </a:lnTo>
                  <a:lnTo>
                    <a:pt x="3682" y="3892"/>
                  </a:lnTo>
                  <a:lnTo>
                    <a:pt x="3673" y="3881"/>
                  </a:lnTo>
                  <a:lnTo>
                    <a:pt x="3669" y="3877"/>
                  </a:lnTo>
                  <a:lnTo>
                    <a:pt x="3666" y="3880"/>
                  </a:lnTo>
                  <a:lnTo>
                    <a:pt x="3656" y="3890"/>
                  </a:lnTo>
                  <a:lnTo>
                    <a:pt x="3650" y="3896"/>
                  </a:lnTo>
                  <a:cubicBezTo>
                    <a:pt x="3649" y="3894"/>
                    <a:pt x="3647" y="3893"/>
                    <a:pt x="3646" y="3891"/>
                  </a:cubicBezTo>
                  <a:lnTo>
                    <a:pt x="3641" y="3886"/>
                  </a:lnTo>
                  <a:lnTo>
                    <a:pt x="3641" y="3886"/>
                  </a:lnTo>
                  <a:lnTo>
                    <a:pt x="3636" y="3879"/>
                  </a:lnTo>
                  <a:lnTo>
                    <a:pt x="3520" y="3746"/>
                  </a:lnTo>
                  <a:lnTo>
                    <a:pt x="3538" y="3730"/>
                  </a:lnTo>
                  <a:lnTo>
                    <a:pt x="3538" y="3730"/>
                  </a:lnTo>
                  <a:cubicBezTo>
                    <a:pt x="3542" y="3727"/>
                    <a:pt x="3546" y="3724"/>
                    <a:pt x="3550" y="3722"/>
                  </a:cubicBezTo>
                  <a:lnTo>
                    <a:pt x="3550" y="3722"/>
                  </a:lnTo>
                  <a:cubicBezTo>
                    <a:pt x="3553" y="3720"/>
                    <a:pt x="3556" y="3719"/>
                    <a:pt x="3559" y="3719"/>
                  </a:cubicBezTo>
                  <a:cubicBezTo>
                    <a:pt x="3563" y="3718"/>
                    <a:pt x="3566" y="3719"/>
                    <a:pt x="3569" y="3719"/>
                  </a:cubicBezTo>
                  <a:lnTo>
                    <a:pt x="3569" y="3719"/>
                  </a:lnTo>
                  <a:cubicBezTo>
                    <a:pt x="3572" y="3720"/>
                    <a:pt x="3576" y="3722"/>
                    <a:pt x="3579" y="3724"/>
                  </a:cubicBezTo>
                  <a:cubicBezTo>
                    <a:pt x="3583" y="3726"/>
                    <a:pt x="3586" y="3729"/>
                    <a:pt x="3590" y="3733"/>
                  </a:cubicBezTo>
                  <a:lnTo>
                    <a:pt x="3590" y="3733"/>
                  </a:lnTo>
                  <a:cubicBezTo>
                    <a:pt x="3594" y="3736"/>
                    <a:pt x="3598" y="3741"/>
                    <a:pt x="3603" y="3745"/>
                  </a:cubicBezTo>
                  <a:close/>
                  <a:moveTo>
                    <a:pt x="3669" y="3603"/>
                  </a:moveTo>
                  <a:lnTo>
                    <a:pt x="3669" y="3603"/>
                  </a:lnTo>
                  <a:cubicBezTo>
                    <a:pt x="3667" y="3606"/>
                    <a:pt x="3665" y="3608"/>
                    <a:pt x="3664" y="3611"/>
                  </a:cubicBezTo>
                  <a:lnTo>
                    <a:pt x="3664" y="3611"/>
                  </a:lnTo>
                  <a:cubicBezTo>
                    <a:pt x="3663" y="3613"/>
                    <a:pt x="3663" y="3614"/>
                    <a:pt x="3663" y="3616"/>
                  </a:cubicBezTo>
                  <a:cubicBezTo>
                    <a:pt x="3663" y="3618"/>
                    <a:pt x="3663" y="3620"/>
                    <a:pt x="3664" y="3621"/>
                  </a:cubicBezTo>
                  <a:cubicBezTo>
                    <a:pt x="3665" y="3623"/>
                    <a:pt x="3666" y="3625"/>
                    <a:pt x="3668" y="3627"/>
                  </a:cubicBezTo>
                  <a:cubicBezTo>
                    <a:pt x="3670" y="3629"/>
                    <a:pt x="3672" y="3631"/>
                    <a:pt x="3675" y="3634"/>
                  </a:cubicBezTo>
                  <a:cubicBezTo>
                    <a:pt x="3677" y="3636"/>
                    <a:pt x="3680" y="3639"/>
                    <a:pt x="3683" y="3641"/>
                  </a:cubicBezTo>
                  <a:lnTo>
                    <a:pt x="3785" y="3739"/>
                  </a:lnTo>
                  <a:lnTo>
                    <a:pt x="3785" y="3739"/>
                  </a:lnTo>
                  <a:lnTo>
                    <a:pt x="3791" y="3745"/>
                  </a:lnTo>
                  <a:lnTo>
                    <a:pt x="3791" y="3745"/>
                  </a:lnTo>
                  <a:lnTo>
                    <a:pt x="3796" y="3750"/>
                  </a:lnTo>
                  <a:lnTo>
                    <a:pt x="3796" y="3750"/>
                  </a:lnTo>
                  <a:cubicBezTo>
                    <a:pt x="3798" y="3751"/>
                    <a:pt x="3799" y="3753"/>
                    <a:pt x="3801" y="3754"/>
                  </a:cubicBezTo>
                  <a:lnTo>
                    <a:pt x="3805" y="3749"/>
                  </a:lnTo>
                  <a:lnTo>
                    <a:pt x="3813" y="3740"/>
                  </a:lnTo>
                  <a:lnTo>
                    <a:pt x="3816" y="3736"/>
                  </a:lnTo>
                  <a:lnTo>
                    <a:pt x="3819" y="3740"/>
                  </a:lnTo>
                  <a:lnTo>
                    <a:pt x="3830" y="3750"/>
                  </a:lnTo>
                  <a:lnTo>
                    <a:pt x="3833" y="3753"/>
                  </a:lnTo>
                  <a:lnTo>
                    <a:pt x="3830" y="3756"/>
                  </a:lnTo>
                  <a:lnTo>
                    <a:pt x="3778" y="3810"/>
                  </a:lnTo>
                  <a:lnTo>
                    <a:pt x="3775" y="3814"/>
                  </a:lnTo>
                  <a:lnTo>
                    <a:pt x="3772" y="3811"/>
                  </a:lnTo>
                  <a:lnTo>
                    <a:pt x="3764" y="3803"/>
                  </a:lnTo>
                  <a:lnTo>
                    <a:pt x="3761" y="3800"/>
                  </a:lnTo>
                  <a:lnTo>
                    <a:pt x="3764" y="3797"/>
                  </a:lnTo>
                  <a:cubicBezTo>
                    <a:pt x="3766" y="3794"/>
                    <a:pt x="3768" y="3791"/>
                    <a:pt x="3769" y="3789"/>
                  </a:cubicBezTo>
                  <a:cubicBezTo>
                    <a:pt x="3770" y="3787"/>
                    <a:pt x="3770" y="3785"/>
                    <a:pt x="3770" y="3783"/>
                  </a:cubicBezTo>
                  <a:cubicBezTo>
                    <a:pt x="3770" y="3782"/>
                    <a:pt x="3770" y="3780"/>
                    <a:pt x="3769" y="3778"/>
                  </a:cubicBezTo>
                  <a:cubicBezTo>
                    <a:pt x="3768" y="3776"/>
                    <a:pt x="3766" y="3775"/>
                    <a:pt x="3765" y="3773"/>
                  </a:cubicBezTo>
                  <a:cubicBezTo>
                    <a:pt x="3763" y="3770"/>
                    <a:pt x="3760" y="3768"/>
                    <a:pt x="3758" y="3766"/>
                  </a:cubicBezTo>
                  <a:cubicBezTo>
                    <a:pt x="3756" y="3763"/>
                    <a:pt x="3753" y="3761"/>
                    <a:pt x="3750" y="3758"/>
                  </a:cubicBezTo>
                  <a:lnTo>
                    <a:pt x="3646" y="3659"/>
                  </a:lnTo>
                  <a:lnTo>
                    <a:pt x="3646" y="3659"/>
                  </a:lnTo>
                  <a:lnTo>
                    <a:pt x="3641" y="3654"/>
                  </a:lnTo>
                  <a:lnTo>
                    <a:pt x="3641" y="3654"/>
                  </a:lnTo>
                  <a:cubicBezTo>
                    <a:pt x="3640" y="3653"/>
                    <a:pt x="3638" y="3651"/>
                    <a:pt x="3637" y="3650"/>
                  </a:cubicBezTo>
                  <a:lnTo>
                    <a:pt x="3637" y="3650"/>
                  </a:lnTo>
                  <a:lnTo>
                    <a:pt x="3632" y="3645"/>
                  </a:lnTo>
                  <a:lnTo>
                    <a:pt x="3628" y="3651"/>
                  </a:lnTo>
                  <a:lnTo>
                    <a:pt x="3628" y="3651"/>
                  </a:lnTo>
                  <a:lnTo>
                    <a:pt x="3620" y="3660"/>
                  </a:lnTo>
                  <a:lnTo>
                    <a:pt x="3617" y="3663"/>
                  </a:lnTo>
                  <a:lnTo>
                    <a:pt x="3614" y="3660"/>
                  </a:lnTo>
                  <a:lnTo>
                    <a:pt x="3603" y="3650"/>
                  </a:lnTo>
                  <a:lnTo>
                    <a:pt x="3600" y="3647"/>
                  </a:lnTo>
                  <a:lnTo>
                    <a:pt x="3603" y="3643"/>
                  </a:lnTo>
                  <a:lnTo>
                    <a:pt x="3654" y="3589"/>
                  </a:lnTo>
                  <a:lnTo>
                    <a:pt x="3658" y="3586"/>
                  </a:lnTo>
                  <a:lnTo>
                    <a:pt x="3661" y="3589"/>
                  </a:lnTo>
                  <a:lnTo>
                    <a:pt x="3669" y="3597"/>
                  </a:lnTo>
                  <a:lnTo>
                    <a:pt x="3672" y="3600"/>
                  </a:lnTo>
                  <a:lnTo>
                    <a:pt x="3669" y="3603"/>
                  </a:lnTo>
                  <a:close/>
                  <a:moveTo>
                    <a:pt x="4002" y="3559"/>
                  </a:moveTo>
                  <a:lnTo>
                    <a:pt x="4002" y="3559"/>
                  </a:lnTo>
                  <a:lnTo>
                    <a:pt x="4005" y="3559"/>
                  </a:lnTo>
                  <a:lnTo>
                    <a:pt x="4006" y="3557"/>
                  </a:lnTo>
                  <a:lnTo>
                    <a:pt x="4016" y="3545"/>
                  </a:lnTo>
                  <a:lnTo>
                    <a:pt x="4019" y="3541"/>
                  </a:lnTo>
                  <a:lnTo>
                    <a:pt x="4015" y="3538"/>
                  </a:lnTo>
                  <a:lnTo>
                    <a:pt x="3869" y="3423"/>
                  </a:lnTo>
                  <a:lnTo>
                    <a:pt x="3869" y="3423"/>
                  </a:lnTo>
                  <a:lnTo>
                    <a:pt x="3860" y="3416"/>
                  </a:lnTo>
                  <a:lnTo>
                    <a:pt x="3860" y="3416"/>
                  </a:lnTo>
                  <a:lnTo>
                    <a:pt x="3853" y="3410"/>
                  </a:lnTo>
                  <a:cubicBezTo>
                    <a:pt x="3851" y="3408"/>
                    <a:pt x="3849" y="3406"/>
                    <a:pt x="3848" y="3404"/>
                  </a:cubicBezTo>
                  <a:cubicBezTo>
                    <a:pt x="3847" y="3403"/>
                    <a:pt x="3846" y="3401"/>
                    <a:pt x="3846" y="3399"/>
                  </a:cubicBezTo>
                  <a:cubicBezTo>
                    <a:pt x="3846" y="3398"/>
                    <a:pt x="3846" y="3396"/>
                    <a:pt x="3847" y="3394"/>
                  </a:cubicBezTo>
                  <a:lnTo>
                    <a:pt x="3847" y="3394"/>
                  </a:lnTo>
                  <a:cubicBezTo>
                    <a:pt x="3848" y="3392"/>
                    <a:pt x="3849" y="3389"/>
                    <a:pt x="3851" y="3386"/>
                  </a:cubicBezTo>
                  <a:lnTo>
                    <a:pt x="3854" y="3383"/>
                  </a:lnTo>
                  <a:lnTo>
                    <a:pt x="3850" y="3380"/>
                  </a:lnTo>
                  <a:lnTo>
                    <a:pt x="3842" y="3373"/>
                  </a:lnTo>
                  <a:lnTo>
                    <a:pt x="3838" y="3370"/>
                  </a:lnTo>
                  <a:lnTo>
                    <a:pt x="3835" y="3374"/>
                  </a:lnTo>
                  <a:lnTo>
                    <a:pt x="3798" y="3422"/>
                  </a:lnTo>
                  <a:lnTo>
                    <a:pt x="3795" y="3426"/>
                  </a:lnTo>
                  <a:lnTo>
                    <a:pt x="3798" y="3428"/>
                  </a:lnTo>
                  <a:lnTo>
                    <a:pt x="3810" y="3437"/>
                  </a:lnTo>
                  <a:lnTo>
                    <a:pt x="3814" y="3440"/>
                  </a:lnTo>
                  <a:lnTo>
                    <a:pt x="3816" y="3436"/>
                  </a:lnTo>
                  <a:lnTo>
                    <a:pt x="3823" y="3427"/>
                  </a:lnTo>
                  <a:lnTo>
                    <a:pt x="3827" y="3421"/>
                  </a:lnTo>
                  <a:lnTo>
                    <a:pt x="3832" y="3425"/>
                  </a:lnTo>
                  <a:lnTo>
                    <a:pt x="3832" y="3425"/>
                  </a:lnTo>
                  <a:lnTo>
                    <a:pt x="3837" y="3429"/>
                  </a:lnTo>
                  <a:lnTo>
                    <a:pt x="3837" y="3429"/>
                  </a:lnTo>
                  <a:lnTo>
                    <a:pt x="3842" y="3433"/>
                  </a:lnTo>
                  <a:lnTo>
                    <a:pt x="3842" y="3433"/>
                  </a:lnTo>
                  <a:lnTo>
                    <a:pt x="3951" y="3520"/>
                  </a:lnTo>
                  <a:lnTo>
                    <a:pt x="3950" y="3520"/>
                  </a:lnTo>
                  <a:lnTo>
                    <a:pt x="3943" y="3519"/>
                  </a:lnTo>
                  <a:lnTo>
                    <a:pt x="3943" y="3519"/>
                  </a:lnTo>
                  <a:lnTo>
                    <a:pt x="3936" y="3519"/>
                  </a:lnTo>
                  <a:lnTo>
                    <a:pt x="3728" y="3514"/>
                  </a:lnTo>
                  <a:lnTo>
                    <a:pt x="3725" y="3514"/>
                  </a:lnTo>
                  <a:lnTo>
                    <a:pt x="3724" y="3516"/>
                  </a:lnTo>
                  <a:lnTo>
                    <a:pt x="3699" y="3547"/>
                  </a:lnTo>
                  <a:lnTo>
                    <a:pt x="3697" y="3551"/>
                  </a:lnTo>
                  <a:lnTo>
                    <a:pt x="3700" y="3554"/>
                  </a:lnTo>
                  <a:lnTo>
                    <a:pt x="3712" y="3563"/>
                  </a:lnTo>
                  <a:lnTo>
                    <a:pt x="3715" y="3566"/>
                  </a:lnTo>
                  <a:lnTo>
                    <a:pt x="3718" y="3562"/>
                  </a:lnTo>
                  <a:lnTo>
                    <a:pt x="3725" y="3552"/>
                  </a:lnTo>
                  <a:lnTo>
                    <a:pt x="3725" y="3552"/>
                  </a:lnTo>
                  <a:lnTo>
                    <a:pt x="3728" y="3547"/>
                  </a:lnTo>
                  <a:lnTo>
                    <a:pt x="3733" y="3551"/>
                  </a:lnTo>
                  <a:lnTo>
                    <a:pt x="3742" y="3558"/>
                  </a:lnTo>
                  <a:lnTo>
                    <a:pt x="3868" y="3657"/>
                  </a:lnTo>
                  <a:lnTo>
                    <a:pt x="3868" y="3657"/>
                  </a:lnTo>
                  <a:cubicBezTo>
                    <a:pt x="3869" y="3658"/>
                    <a:pt x="3870" y="3659"/>
                    <a:pt x="3871" y="3660"/>
                  </a:cubicBezTo>
                  <a:cubicBezTo>
                    <a:pt x="3872" y="3662"/>
                    <a:pt x="3874" y="3663"/>
                    <a:pt x="3875" y="3664"/>
                  </a:cubicBezTo>
                  <a:cubicBezTo>
                    <a:pt x="3876" y="3666"/>
                    <a:pt x="3877" y="3667"/>
                    <a:pt x="3877" y="3669"/>
                  </a:cubicBezTo>
                  <a:cubicBezTo>
                    <a:pt x="3878" y="3670"/>
                    <a:pt x="3879" y="3672"/>
                    <a:pt x="3879" y="3673"/>
                  </a:cubicBezTo>
                  <a:cubicBezTo>
                    <a:pt x="3879" y="3675"/>
                    <a:pt x="3879" y="3676"/>
                    <a:pt x="3878" y="3678"/>
                  </a:cubicBezTo>
                  <a:cubicBezTo>
                    <a:pt x="3877" y="3680"/>
                    <a:pt x="3876" y="3682"/>
                    <a:pt x="3874" y="3684"/>
                  </a:cubicBezTo>
                  <a:lnTo>
                    <a:pt x="3871" y="3688"/>
                  </a:lnTo>
                  <a:lnTo>
                    <a:pt x="3875" y="3691"/>
                  </a:lnTo>
                  <a:lnTo>
                    <a:pt x="3883" y="3697"/>
                  </a:lnTo>
                  <a:lnTo>
                    <a:pt x="3887" y="3700"/>
                  </a:lnTo>
                  <a:lnTo>
                    <a:pt x="3890" y="3697"/>
                  </a:lnTo>
                  <a:lnTo>
                    <a:pt x="3927" y="3649"/>
                  </a:lnTo>
                  <a:lnTo>
                    <a:pt x="3930" y="3645"/>
                  </a:lnTo>
                  <a:lnTo>
                    <a:pt x="3927" y="3642"/>
                  </a:lnTo>
                  <a:lnTo>
                    <a:pt x="3915" y="3633"/>
                  </a:lnTo>
                  <a:lnTo>
                    <a:pt x="3911" y="3630"/>
                  </a:lnTo>
                  <a:lnTo>
                    <a:pt x="3909" y="3634"/>
                  </a:lnTo>
                  <a:lnTo>
                    <a:pt x="3902" y="3644"/>
                  </a:lnTo>
                  <a:lnTo>
                    <a:pt x="3898" y="3650"/>
                  </a:lnTo>
                  <a:lnTo>
                    <a:pt x="3896" y="3648"/>
                  </a:lnTo>
                  <a:cubicBezTo>
                    <a:pt x="3893" y="3646"/>
                    <a:pt x="3891" y="3644"/>
                    <a:pt x="3889" y="3642"/>
                  </a:cubicBezTo>
                  <a:lnTo>
                    <a:pt x="3876" y="3632"/>
                  </a:lnTo>
                  <a:lnTo>
                    <a:pt x="3876" y="3632"/>
                  </a:lnTo>
                  <a:lnTo>
                    <a:pt x="3774" y="3553"/>
                  </a:lnTo>
                  <a:lnTo>
                    <a:pt x="3780" y="3553"/>
                  </a:lnTo>
                  <a:lnTo>
                    <a:pt x="4002" y="3559"/>
                  </a:lnTo>
                  <a:close/>
                  <a:moveTo>
                    <a:pt x="4053" y="3476"/>
                  </a:moveTo>
                  <a:lnTo>
                    <a:pt x="4053" y="3476"/>
                  </a:lnTo>
                  <a:lnTo>
                    <a:pt x="4043" y="3470"/>
                  </a:lnTo>
                  <a:lnTo>
                    <a:pt x="4039" y="3467"/>
                  </a:lnTo>
                  <a:lnTo>
                    <a:pt x="4042" y="3463"/>
                  </a:lnTo>
                  <a:cubicBezTo>
                    <a:pt x="4043" y="3461"/>
                    <a:pt x="4044" y="3459"/>
                    <a:pt x="4045" y="3457"/>
                  </a:cubicBezTo>
                  <a:lnTo>
                    <a:pt x="4045" y="3456"/>
                  </a:lnTo>
                  <a:cubicBezTo>
                    <a:pt x="4045" y="3455"/>
                    <a:pt x="4045" y="3453"/>
                    <a:pt x="4045" y="3451"/>
                  </a:cubicBezTo>
                  <a:lnTo>
                    <a:pt x="4045" y="3451"/>
                  </a:lnTo>
                  <a:cubicBezTo>
                    <a:pt x="4045" y="3449"/>
                    <a:pt x="4044" y="3447"/>
                    <a:pt x="4043" y="3444"/>
                  </a:cubicBezTo>
                  <a:cubicBezTo>
                    <a:pt x="4042" y="3442"/>
                    <a:pt x="4040" y="3440"/>
                    <a:pt x="4038" y="3437"/>
                  </a:cubicBezTo>
                  <a:lnTo>
                    <a:pt x="4038" y="3437"/>
                  </a:lnTo>
                  <a:lnTo>
                    <a:pt x="4024" y="3419"/>
                  </a:lnTo>
                  <a:lnTo>
                    <a:pt x="4024" y="3419"/>
                  </a:lnTo>
                  <a:lnTo>
                    <a:pt x="3904" y="3260"/>
                  </a:lnTo>
                  <a:lnTo>
                    <a:pt x="3902" y="3258"/>
                  </a:lnTo>
                  <a:lnTo>
                    <a:pt x="3904" y="3255"/>
                  </a:lnTo>
                  <a:lnTo>
                    <a:pt x="3908" y="3248"/>
                  </a:lnTo>
                  <a:lnTo>
                    <a:pt x="3910" y="3246"/>
                  </a:lnTo>
                  <a:lnTo>
                    <a:pt x="3913" y="3246"/>
                  </a:lnTo>
                  <a:lnTo>
                    <a:pt x="4113" y="3286"/>
                  </a:lnTo>
                  <a:lnTo>
                    <a:pt x="4113" y="3286"/>
                  </a:lnTo>
                  <a:cubicBezTo>
                    <a:pt x="4118" y="3287"/>
                    <a:pt x="4124" y="3289"/>
                    <a:pt x="4131" y="3291"/>
                  </a:cubicBezTo>
                  <a:cubicBezTo>
                    <a:pt x="4135" y="3292"/>
                    <a:pt x="4139" y="3293"/>
                    <a:pt x="4142" y="3295"/>
                  </a:cubicBezTo>
                  <a:cubicBezTo>
                    <a:pt x="4143" y="3295"/>
                    <a:pt x="4145" y="3296"/>
                    <a:pt x="4146" y="3297"/>
                  </a:cubicBezTo>
                  <a:lnTo>
                    <a:pt x="4149" y="3291"/>
                  </a:lnTo>
                  <a:lnTo>
                    <a:pt x="4154" y="3281"/>
                  </a:lnTo>
                  <a:lnTo>
                    <a:pt x="4157" y="3277"/>
                  </a:lnTo>
                  <a:lnTo>
                    <a:pt x="4161" y="3279"/>
                  </a:lnTo>
                  <a:lnTo>
                    <a:pt x="4173" y="3287"/>
                  </a:lnTo>
                  <a:lnTo>
                    <a:pt x="4177" y="3290"/>
                  </a:lnTo>
                  <a:lnTo>
                    <a:pt x="4175" y="3294"/>
                  </a:lnTo>
                  <a:lnTo>
                    <a:pt x="4133" y="3358"/>
                  </a:lnTo>
                  <a:lnTo>
                    <a:pt x="4131" y="3362"/>
                  </a:lnTo>
                  <a:lnTo>
                    <a:pt x="4127" y="3359"/>
                  </a:lnTo>
                  <a:lnTo>
                    <a:pt x="4118" y="3353"/>
                  </a:lnTo>
                  <a:lnTo>
                    <a:pt x="4114" y="3351"/>
                  </a:lnTo>
                  <a:lnTo>
                    <a:pt x="4116" y="3347"/>
                  </a:lnTo>
                  <a:cubicBezTo>
                    <a:pt x="4118" y="3344"/>
                    <a:pt x="4120" y="3341"/>
                    <a:pt x="4120" y="3339"/>
                  </a:cubicBezTo>
                  <a:cubicBezTo>
                    <a:pt x="4121" y="3337"/>
                    <a:pt x="4121" y="3335"/>
                    <a:pt x="4120" y="3334"/>
                  </a:cubicBezTo>
                  <a:lnTo>
                    <a:pt x="4120" y="3334"/>
                  </a:lnTo>
                  <a:cubicBezTo>
                    <a:pt x="4120" y="3332"/>
                    <a:pt x="4119" y="3331"/>
                    <a:pt x="4118" y="3330"/>
                  </a:cubicBezTo>
                  <a:cubicBezTo>
                    <a:pt x="4117" y="3329"/>
                    <a:pt x="4115" y="3328"/>
                    <a:pt x="4114" y="3327"/>
                  </a:cubicBezTo>
                  <a:cubicBezTo>
                    <a:pt x="4112" y="3326"/>
                    <a:pt x="4109" y="3325"/>
                    <a:pt x="4107" y="3325"/>
                  </a:cubicBezTo>
                  <a:cubicBezTo>
                    <a:pt x="4105" y="3324"/>
                    <a:pt x="4103" y="3323"/>
                    <a:pt x="4102" y="3323"/>
                  </a:cubicBezTo>
                  <a:lnTo>
                    <a:pt x="4102" y="3323"/>
                  </a:lnTo>
                  <a:lnTo>
                    <a:pt x="4072" y="3317"/>
                  </a:lnTo>
                  <a:lnTo>
                    <a:pt x="4030" y="3385"/>
                  </a:lnTo>
                  <a:lnTo>
                    <a:pt x="4052" y="3412"/>
                  </a:lnTo>
                  <a:cubicBezTo>
                    <a:pt x="4054" y="3414"/>
                    <a:pt x="4056" y="3416"/>
                    <a:pt x="4057" y="3417"/>
                  </a:cubicBezTo>
                  <a:cubicBezTo>
                    <a:pt x="4058" y="3419"/>
                    <a:pt x="4060" y="3421"/>
                    <a:pt x="4061" y="3422"/>
                  </a:cubicBezTo>
                  <a:lnTo>
                    <a:pt x="4061" y="3422"/>
                  </a:lnTo>
                  <a:lnTo>
                    <a:pt x="4063" y="3425"/>
                  </a:lnTo>
                  <a:lnTo>
                    <a:pt x="4066" y="3420"/>
                  </a:lnTo>
                  <a:lnTo>
                    <a:pt x="4072" y="3409"/>
                  </a:lnTo>
                  <a:lnTo>
                    <a:pt x="4075" y="3405"/>
                  </a:lnTo>
                  <a:lnTo>
                    <a:pt x="4079" y="3407"/>
                  </a:lnTo>
                  <a:lnTo>
                    <a:pt x="4091" y="3415"/>
                  </a:lnTo>
                  <a:lnTo>
                    <a:pt x="4095" y="3418"/>
                  </a:lnTo>
                  <a:lnTo>
                    <a:pt x="4092" y="3422"/>
                  </a:lnTo>
                  <a:lnTo>
                    <a:pt x="4059" y="3474"/>
                  </a:lnTo>
                  <a:lnTo>
                    <a:pt x="4056" y="3478"/>
                  </a:lnTo>
                  <a:lnTo>
                    <a:pt x="4053" y="3476"/>
                  </a:lnTo>
                  <a:close/>
                  <a:moveTo>
                    <a:pt x="4015" y="3366"/>
                  </a:moveTo>
                  <a:lnTo>
                    <a:pt x="4015" y="3366"/>
                  </a:lnTo>
                  <a:lnTo>
                    <a:pt x="4050" y="3312"/>
                  </a:lnTo>
                  <a:lnTo>
                    <a:pt x="3990" y="3299"/>
                  </a:lnTo>
                  <a:lnTo>
                    <a:pt x="3990" y="3299"/>
                  </a:lnTo>
                  <a:lnTo>
                    <a:pt x="3979" y="3296"/>
                  </a:lnTo>
                  <a:lnTo>
                    <a:pt x="3968" y="3294"/>
                  </a:lnTo>
                  <a:lnTo>
                    <a:pt x="3959" y="3292"/>
                  </a:lnTo>
                  <a:lnTo>
                    <a:pt x="3963" y="3298"/>
                  </a:lnTo>
                  <a:lnTo>
                    <a:pt x="3963" y="3299"/>
                  </a:lnTo>
                  <a:lnTo>
                    <a:pt x="3976" y="3315"/>
                  </a:lnTo>
                  <a:lnTo>
                    <a:pt x="3976" y="3315"/>
                  </a:lnTo>
                  <a:lnTo>
                    <a:pt x="4015" y="3366"/>
                  </a:lnTo>
                  <a:close/>
                  <a:moveTo>
                    <a:pt x="2224" y="371"/>
                  </a:moveTo>
                  <a:lnTo>
                    <a:pt x="2224" y="371"/>
                  </a:lnTo>
                  <a:cubicBezTo>
                    <a:pt x="2477" y="371"/>
                    <a:pt x="2718" y="421"/>
                    <a:pt x="2938" y="512"/>
                  </a:cubicBezTo>
                  <a:cubicBezTo>
                    <a:pt x="3166" y="607"/>
                    <a:pt x="3372" y="745"/>
                    <a:pt x="3544" y="917"/>
                  </a:cubicBezTo>
                  <a:cubicBezTo>
                    <a:pt x="3716" y="1089"/>
                    <a:pt x="3855" y="1295"/>
                    <a:pt x="3949" y="1523"/>
                  </a:cubicBezTo>
                  <a:cubicBezTo>
                    <a:pt x="4040" y="1743"/>
                    <a:pt x="4090" y="1984"/>
                    <a:pt x="4090" y="2237"/>
                  </a:cubicBezTo>
                  <a:cubicBezTo>
                    <a:pt x="4090" y="2490"/>
                    <a:pt x="4040" y="2731"/>
                    <a:pt x="3949" y="2950"/>
                  </a:cubicBezTo>
                  <a:cubicBezTo>
                    <a:pt x="3855" y="3179"/>
                    <a:pt x="3716" y="3384"/>
                    <a:pt x="3544" y="3556"/>
                  </a:cubicBezTo>
                  <a:cubicBezTo>
                    <a:pt x="3372" y="3728"/>
                    <a:pt x="3166" y="3867"/>
                    <a:pt x="2938" y="3962"/>
                  </a:cubicBezTo>
                  <a:cubicBezTo>
                    <a:pt x="2718" y="4053"/>
                    <a:pt x="2477" y="4103"/>
                    <a:pt x="2224" y="4103"/>
                  </a:cubicBezTo>
                  <a:cubicBezTo>
                    <a:pt x="1972" y="4103"/>
                    <a:pt x="1731" y="4053"/>
                    <a:pt x="1511" y="3962"/>
                  </a:cubicBezTo>
                  <a:cubicBezTo>
                    <a:pt x="1282" y="3867"/>
                    <a:pt x="1077" y="3728"/>
                    <a:pt x="905" y="3556"/>
                  </a:cubicBezTo>
                  <a:cubicBezTo>
                    <a:pt x="733" y="3384"/>
                    <a:pt x="594" y="3179"/>
                    <a:pt x="500" y="2950"/>
                  </a:cubicBezTo>
                  <a:cubicBezTo>
                    <a:pt x="409" y="2731"/>
                    <a:pt x="358" y="2490"/>
                    <a:pt x="358" y="2237"/>
                  </a:cubicBezTo>
                  <a:cubicBezTo>
                    <a:pt x="358" y="1984"/>
                    <a:pt x="409" y="1743"/>
                    <a:pt x="500" y="1523"/>
                  </a:cubicBezTo>
                  <a:cubicBezTo>
                    <a:pt x="594" y="1295"/>
                    <a:pt x="733" y="1089"/>
                    <a:pt x="905" y="917"/>
                  </a:cubicBezTo>
                  <a:cubicBezTo>
                    <a:pt x="1077" y="745"/>
                    <a:pt x="1282" y="607"/>
                    <a:pt x="1511" y="512"/>
                  </a:cubicBezTo>
                  <a:cubicBezTo>
                    <a:pt x="1731" y="421"/>
                    <a:pt x="1972" y="371"/>
                    <a:pt x="2224" y="371"/>
                  </a:cubicBezTo>
                  <a:close/>
                  <a:moveTo>
                    <a:pt x="3519" y="942"/>
                  </a:moveTo>
                  <a:lnTo>
                    <a:pt x="3519" y="942"/>
                  </a:lnTo>
                  <a:cubicBezTo>
                    <a:pt x="3688" y="1111"/>
                    <a:pt x="3824" y="1313"/>
                    <a:pt x="3917" y="1537"/>
                  </a:cubicBezTo>
                  <a:cubicBezTo>
                    <a:pt x="4006" y="1752"/>
                    <a:pt x="4055" y="1989"/>
                    <a:pt x="4055" y="2237"/>
                  </a:cubicBezTo>
                  <a:cubicBezTo>
                    <a:pt x="4055" y="2485"/>
                    <a:pt x="4006" y="2721"/>
                    <a:pt x="3917" y="2937"/>
                  </a:cubicBezTo>
                  <a:cubicBezTo>
                    <a:pt x="3824" y="3161"/>
                    <a:pt x="3688" y="3363"/>
                    <a:pt x="3519" y="3531"/>
                  </a:cubicBezTo>
                  <a:cubicBezTo>
                    <a:pt x="3350" y="3700"/>
                    <a:pt x="3148" y="3836"/>
                    <a:pt x="2925" y="3929"/>
                  </a:cubicBezTo>
                  <a:cubicBezTo>
                    <a:pt x="2709" y="4018"/>
                    <a:pt x="2472" y="4068"/>
                    <a:pt x="2224" y="4068"/>
                  </a:cubicBezTo>
                  <a:cubicBezTo>
                    <a:pt x="1976" y="4068"/>
                    <a:pt x="1740" y="4018"/>
                    <a:pt x="1524" y="3929"/>
                  </a:cubicBezTo>
                  <a:cubicBezTo>
                    <a:pt x="1300" y="3836"/>
                    <a:pt x="1099" y="3700"/>
                    <a:pt x="930" y="3531"/>
                  </a:cubicBezTo>
                  <a:cubicBezTo>
                    <a:pt x="761" y="3363"/>
                    <a:pt x="625" y="3161"/>
                    <a:pt x="532" y="2937"/>
                  </a:cubicBezTo>
                  <a:cubicBezTo>
                    <a:pt x="443" y="2721"/>
                    <a:pt x="394" y="2485"/>
                    <a:pt x="394" y="2237"/>
                  </a:cubicBezTo>
                  <a:cubicBezTo>
                    <a:pt x="394" y="1989"/>
                    <a:pt x="443" y="1752"/>
                    <a:pt x="532" y="1537"/>
                  </a:cubicBezTo>
                  <a:cubicBezTo>
                    <a:pt x="625" y="1313"/>
                    <a:pt x="761" y="1111"/>
                    <a:pt x="930" y="942"/>
                  </a:cubicBezTo>
                  <a:cubicBezTo>
                    <a:pt x="1099" y="774"/>
                    <a:pt x="1300" y="638"/>
                    <a:pt x="1524" y="545"/>
                  </a:cubicBezTo>
                  <a:cubicBezTo>
                    <a:pt x="1740" y="455"/>
                    <a:pt x="1976" y="406"/>
                    <a:pt x="2224" y="406"/>
                  </a:cubicBezTo>
                  <a:cubicBezTo>
                    <a:pt x="2472" y="406"/>
                    <a:pt x="2709" y="455"/>
                    <a:pt x="2925" y="545"/>
                  </a:cubicBezTo>
                  <a:cubicBezTo>
                    <a:pt x="3148" y="638"/>
                    <a:pt x="3350" y="774"/>
                    <a:pt x="3519" y="942"/>
                  </a:cubicBezTo>
                  <a:close/>
                  <a:moveTo>
                    <a:pt x="237" y="2930"/>
                  </a:moveTo>
                  <a:lnTo>
                    <a:pt x="237" y="2930"/>
                  </a:lnTo>
                  <a:cubicBezTo>
                    <a:pt x="283" y="2930"/>
                    <a:pt x="319" y="2966"/>
                    <a:pt x="319" y="3012"/>
                  </a:cubicBezTo>
                  <a:cubicBezTo>
                    <a:pt x="319" y="3057"/>
                    <a:pt x="283" y="3094"/>
                    <a:pt x="237" y="3094"/>
                  </a:cubicBezTo>
                  <a:cubicBezTo>
                    <a:pt x="192" y="3094"/>
                    <a:pt x="155" y="3057"/>
                    <a:pt x="155" y="3012"/>
                  </a:cubicBezTo>
                  <a:cubicBezTo>
                    <a:pt x="155" y="2966"/>
                    <a:pt x="192" y="2930"/>
                    <a:pt x="237" y="2930"/>
                  </a:cubicBezTo>
                  <a:close/>
                  <a:moveTo>
                    <a:pt x="4132" y="2930"/>
                  </a:moveTo>
                  <a:lnTo>
                    <a:pt x="4132" y="2930"/>
                  </a:lnTo>
                  <a:cubicBezTo>
                    <a:pt x="4087" y="2930"/>
                    <a:pt x="4050" y="2966"/>
                    <a:pt x="4050" y="3012"/>
                  </a:cubicBezTo>
                  <a:cubicBezTo>
                    <a:pt x="4050" y="3057"/>
                    <a:pt x="4087" y="3094"/>
                    <a:pt x="4132" y="3094"/>
                  </a:cubicBezTo>
                  <a:cubicBezTo>
                    <a:pt x="4177" y="3094"/>
                    <a:pt x="4214" y="3057"/>
                    <a:pt x="4214" y="3012"/>
                  </a:cubicBezTo>
                  <a:cubicBezTo>
                    <a:pt x="4214" y="2966"/>
                    <a:pt x="4177" y="2930"/>
                    <a:pt x="4132" y="29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20"/>
            <p:cNvSpPr>
              <a:spLocks noEditPoints="1"/>
            </p:cNvSpPr>
            <p:nvPr/>
          </p:nvSpPr>
          <p:spPr bwMode="auto">
            <a:xfrm>
              <a:off x="10014433" y="801192"/>
              <a:ext cx="503952" cy="133927"/>
            </a:xfrm>
            <a:custGeom>
              <a:avLst/>
              <a:gdLst>
                <a:gd name="T0" fmla="*/ 231 w 2499"/>
                <a:gd name="T1" fmla="*/ 102 h 663"/>
                <a:gd name="T2" fmla="*/ 140 w 2499"/>
                <a:gd name="T3" fmla="*/ 145 h 663"/>
                <a:gd name="T4" fmla="*/ 206 w 2499"/>
                <a:gd name="T5" fmla="*/ 257 h 663"/>
                <a:gd name="T6" fmla="*/ 399 w 2499"/>
                <a:gd name="T7" fmla="*/ 364 h 663"/>
                <a:gd name="T8" fmla="*/ 354 w 2499"/>
                <a:gd name="T9" fmla="*/ 597 h 663"/>
                <a:gd name="T10" fmla="*/ 88 w 2499"/>
                <a:gd name="T11" fmla="*/ 626 h 663"/>
                <a:gd name="T12" fmla="*/ 37 w 2499"/>
                <a:gd name="T13" fmla="*/ 524 h 663"/>
                <a:gd name="T14" fmla="*/ 131 w 2499"/>
                <a:gd name="T15" fmla="*/ 530 h 663"/>
                <a:gd name="T16" fmla="*/ 272 w 2499"/>
                <a:gd name="T17" fmla="*/ 526 h 663"/>
                <a:gd name="T18" fmla="*/ 285 w 2499"/>
                <a:gd name="T19" fmla="*/ 412 h 663"/>
                <a:gd name="T20" fmla="*/ 92 w 2499"/>
                <a:gd name="T21" fmla="*/ 327 h 663"/>
                <a:gd name="T22" fmla="*/ 36 w 2499"/>
                <a:gd name="T23" fmla="*/ 107 h 663"/>
                <a:gd name="T24" fmla="*/ 242 w 2499"/>
                <a:gd name="T25" fmla="*/ 4 h 663"/>
                <a:gd name="T26" fmla="*/ 407 w 2499"/>
                <a:gd name="T27" fmla="*/ 59 h 663"/>
                <a:gd name="T28" fmla="*/ 329 w 2499"/>
                <a:gd name="T29" fmla="*/ 140 h 663"/>
                <a:gd name="T30" fmla="*/ 630 w 2499"/>
                <a:gd name="T31" fmla="*/ 34 h 663"/>
                <a:gd name="T32" fmla="*/ 532 w 2499"/>
                <a:gd name="T33" fmla="*/ 631 h 663"/>
                <a:gd name="T34" fmla="*/ 532 w 2499"/>
                <a:gd name="T35" fmla="*/ 19 h 663"/>
                <a:gd name="T36" fmla="*/ 1322 w 2499"/>
                <a:gd name="T37" fmla="*/ 585 h 663"/>
                <a:gd name="T38" fmla="*/ 830 w 2499"/>
                <a:gd name="T39" fmla="*/ 558 h 663"/>
                <a:gd name="T40" fmla="*/ 762 w 2499"/>
                <a:gd name="T41" fmla="*/ 194 h 663"/>
                <a:gd name="T42" fmla="*/ 1065 w 2499"/>
                <a:gd name="T43" fmla="*/ 4 h 663"/>
                <a:gd name="T44" fmla="*/ 1300 w 2499"/>
                <a:gd name="T45" fmla="*/ 87 h 663"/>
                <a:gd name="T46" fmla="*/ 1220 w 2499"/>
                <a:gd name="T47" fmla="*/ 154 h 663"/>
                <a:gd name="T48" fmla="*/ 979 w 2499"/>
                <a:gd name="T49" fmla="*/ 119 h 663"/>
                <a:gd name="T50" fmla="*/ 853 w 2499"/>
                <a:gd name="T51" fmla="*/ 320 h 663"/>
                <a:gd name="T52" fmla="*/ 979 w 2499"/>
                <a:gd name="T53" fmla="*/ 530 h 663"/>
                <a:gd name="T54" fmla="*/ 1211 w 2499"/>
                <a:gd name="T55" fmla="*/ 515 h 663"/>
                <a:gd name="T56" fmla="*/ 1086 w 2499"/>
                <a:gd name="T57" fmla="*/ 360 h 663"/>
                <a:gd name="T58" fmla="*/ 1303 w 2499"/>
                <a:gd name="T59" fmla="*/ 273 h 663"/>
                <a:gd name="T60" fmla="*/ 2074 w 2499"/>
                <a:gd name="T61" fmla="*/ 450 h 663"/>
                <a:gd name="T62" fmla="*/ 2062 w 2499"/>
                <a:gd name="T63" fmla="*/ 629 h 663"/>
                <a:gd name="T64" fmla="*/ 1974 w 2499"/>
                <a:gd name="T65" fmla="*/ 303 h 663"/>
                <a:gd name="T66" fmla="*/ 2499 w 2499"/>
                <a:gd name="T67" fmla="*/ 561 h 663"/>
                <a:gd name="T68" fmla="*/ 1974 w 2499"/>
                <a:gd name="T69" fmla="*/ 303 h 663"/>
                <a:gd name="T70" fmla="*/ 1974 w 2499"/>
                <a:gd name="T71" fmla="*/ 0 h 663"/>
                <a:gd name="T72" fmla="*/ 2499 w 2499"/>
                <a:gd name="T73" fmla="*/ 360 h 663"/>
                <a:gd name="T74" fmla="*/ 2399 w 2499"/>
                <a:gd name="T75" fmla="*/ 213 h 663"/>
                <a:gd name="T76" fmla="*/ 2498 w 2499"/>
                <a:gd name="T77" fmla="*/ 26 h 663"/>
                <a:gd name="T78" fmla="*/ 2399 w 2499"/>
                <a:gd name="T79" fmla="*/ 26 h 663"/>
                <a:gd name="T80" fmla="*/ 1436 w 2499"/>
                <a:gd name="T81" fmla="*/ 19 h 663"/>
                <a:gd name="T82" fmla="*/ 1858 w 2499"/>
                <a:gd name="T83" fmla="*/ 106 h 663"/>
                <a:gd name="T84" fmla="*/ 1550 w 2499"/>
                <a:gd name="T85" fmla="*/ 268 h 663"/>
                <a:gd name="T86" fmla="*/ 1841 w 2499"/>
                <a:gd name="T87" fmla="*/ 354 h 663"/>
                <a:gd name="T88" fmla="*/ 1550 w 2499"/>
                <a:gd name="T89" fmla="*/ 532 h 663"/>
                <a:gd name="T90" fmla="*/ 1875 w 2499"/>
                <a:gd name="T91" fmla="*/ 619 h 663"/>
                <a:gd name="T92" fmla="*/ 1436 w 2499"/>
                <a:gd name="T93" fmla="*/ 19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99" h="663">
                  <a:moveTo>
                    <a:pt x="329" y="140"/>
                  </a:moveTo>
                  <a:cubicBezTo>
                    <a:pt x="319" y="129"/>
                    <a:pt x="307" y="120"/>
                    <a:pt x="292" y="114"/>
                  </a:cubicBezTo>
                  <a:cubicBezTo>
                    <a:pt x="272" y="106"/>
                    <a:pt x="252" y="102"/>
                    <a:pt x="231" y="102"/>
                  </a:cubicBezTo>
                  <a:cubicBezTo>
                    <a:pt x="218" y="102"/>
                    <a:pt x="206" y="104"/>
                    <a:pt x="194" y="107"/>
                  </a:cubicBezTo>
                  <a:cubicBezTo>
                    <a:pt x="182" y="110"/>
                    <a:pt x="172" y="114"/>
                    <a:pt x="162" y="120"/>
                  </a:cubicBezTo>
                  <a:cubicBezTo>
                    <a:pt x="153" y="127"/>
                    <a:pt x="145" y="135"/>
                    <a:pt x="140" y="145"/>
                  </a:cubicBezTo>
                  <a:cubicBezTo>
                    <a:pt x="134" y="155"/>
                    <a:pt x="131" y="167"/>
                    <a:pt x="131" y="181"/>
                  </a:cubicBezTo>
                  <a:cubicBezTo>
                    <a:pt x="131" y="202"/>
                    <a:pt x="138" y="217"/>
                    <a:pt x="152" y="228"/>
                  </a:cubicBezTo>
                  <a:cubicBezTo>
                    <a:pt x="167" y="239"/>
                    <a:pt x="185" y="249"/>
                    <a:pt x="206" y="257"/>
                  </a:cubicBezTo>
                  <a:cubicBezTo>
                    <a:pt x="227" y="265"/>
                    <a:pt x="250" y="272"/>
                    <a:pt x="276" y="280"/>
                  </a:cubicBezTo>
                  <a:cubicBezTo>
                    <a:pt x="301" y="287"/>
                    <a:pt x="324" y="298"/>
                    <a:pt x="346" y="311"/>
                  </a:cubicBezTo>
                  <a:cubicBezTo>
                    <a:pt x="367" y="324"/>
                    <a:pt x="385" y="342"/>
                    <a:pt x="399" y="364"/>
                  </a:cubicBezTo>
                  <a:cubicBezTo>
                    <a:pt x="413" y="385"/>
                    <a:pt x="421" y="414"/>
                    <a:pt x="421" y="451"/>
                  </a:cubicBezTo>
                  <a:cubicBezTo>
                    <a:pt x="421" y="483"/>
                    <a:pt x="414" y="512"/>
                    <a:pt x="402" y="536"/>
                  </a:cubicBezTo>
                  <a:cubicBezTo>
                    <a:pt x="390" y="561"/>
                    <a:pt x="374" y="581"/>
                    <a:pt x="354" y="597"/>
                  </a:cubicBezTo>
                  <a:cubicBezTo>
                    <a:pt x="333" y="613"/>
                    <a:pt x="310" y="625"/>
                    <a:pt x="283" y="633"/>
                  </a:cubicBezTo>
                  <a:cubicBezTo>
                    <a:pt x="256" y="641"/>
                    <a:pt x="227" y="645"/>
                    <a:pt x="197" y="645"/>
                  </a:cubicBezTo>
                  <a:cubicBezTo>
                    <a:pt x="159" y="645"/>
                    <a:pt x="123" y="639"/>
                    <a:pt x="88" y="626"/>
                  </a:cubicBezTo>
                  <a:cubicBezTo>
                    <a:pt x="57" y="615"/>
                    <a:pt x="29" y="597"/>
                    <a:pt x="6" y="572"/>
                  </a:cubicBezTo>
                  <a:cubicBezTo>
                    <a:pt x="1" y="568"/>
                    <a:pt x="0" y="560"/>
                    <a:pt x="5" y="555"/>
                  </a:cubicBezTo>
                  <a:lnTo>
                    <a:pt x="37" y="524"/>
                  </a:lnTo>
                  <a:cubicBezTo>
                    <a:pt x="48" y="513"/>
                    <a:pt x="60" y="502"/>
                    <a:pt x="71" y="491"/>
                  </a:cubicBezTo>
                  <a:cubicBezTo>
                    <a:pt x="74" y="488"/>
                    <a:pt x="82" y="488"/>
                    <a:pt x="85" y="491"/>
                  </a:cubicBezTo>
                  <a:cubicBezTo>
                    <a:pt x="97" y="508"/>
                    <a:pt x="113" y="521"/>
                    <a:pt x="131" y="530"/>
                  </a:cubicBezTo>
                  <a:cubicBezTo>
                    <a:pt x="153" y="542"/>
                    <a:pt x="176" y="547"/>
                    <a:pt x="200" y="547"/>
                  </a:cubicBezTo>
                  <a:cubicBezTo>
                    <a:pt x="212" y="547"/>
                    <a:pt x="225" y="545"/>
                    <a:pt x="238" y="542"/>
                  </a:cubicBezTo>
                  <a:cubicBezTo>
                    <a:pt x="250" y="539"/>
                    <a:pt x="262" y="533"/>
                    <a:pt x="272" y="526"/>
                  </a:cubicBezTo>
                  <a:cubicBezTo>
                    <a:pt x="283" y="520"/>
                    <a:pt x="291" y="511"/>
                    <a:pt x="297" y="500"/>
                  </a:cubicBezTo>
                  <a:cubicBezTo>
                    <a:pt x="304" y="490"/>
                    <a:pt x="307" y="477"/>
                    <a:pt x="307" y="464"/>
                  </a:cubicBezTo>
                  <a:cubicBezTo>
                    <a:pt x="307" y="441"/>
                    <a:pt x="300" y="424"/>
                    <a:pt x="285" y="412"/>
                  </a:cubicBezTo>
                  <a:cubicBezTo>
                    <a:pt x="271" y="400"/>
                    <a:pt x="253" y="390"/>
                    <a:pt x="232" y="381"/>
                  </a:cubicBezTo>
                  <a:cubicBezTo>
                    <a:pt x="210" y="373"/>
                    <a:pt x="187" y="365"/>
                    <a:pt x="162" y="357"/>
                  </a:cubicBezTo>
                  <a:cubicBezTo>
                    <a:pt x="137" y="350"/>
                    <a:pt x="113" y="340"/>
                    <a:pt x="92" y="327"/>
                  </a:cubicBezTo>
                  <a:cubicBezTo>
                    <a:pt x="71" y="314"/>
                    <a:pt x="53" y="297"/>
                    <a:pt x="39" y="275"/>
                  </a:cubicBezTo>
                  <a:cubicBezTo>
                    <a:pt x="24" y="254"/>
                    <a:pt x="17" y="225"/>
                    <a:pt x="17" y="189"/>
                  </a:cubicBezTo>
                  <a:cubicBezTo>
                    <a:pt x="17" y="157"/>
                    <a:pt x="24" y="130"/>
                    <a:pt x="36" y="107"/>
                  </a:cubicBezTo>
                  <a:cubicBezTo>
                    <a:pt x="49" y="84"/>
                    <a:pt x="66" y="65"/>
                    <a:pt x="87" y="49"/>
                  </a:cubicBezTo>
                  <a:cubicBezTo>
                    <a:pt x="108" y="34"/>
                    <a:pt x="132" y="23"/>
                    <a:pt x="159" y="15"/>
                  </a:cubicBezTo>
                  <a:cubicBezTo>
                    <a:pt x="186" y="8"/>
                    <a:pt x="214" y="4"/>
                    <a:pt x="242" y="4"/>
                  </a:cubicBezTo>
                  <a:cubicBezTo>
                    <a:pt x="274" y="4"/>
                    <a:pt x="305" y="9"/>
                    <a:pt x="336" y="19"/>
                  </a:cubicBezTo>
                  <a:cubicBezTo>
                    <a:pt x="362" y="27"/>
                    <a:pt x="386" y="41"/>
                    <a:pt x="407" y="59"/>
                  </a:cubicBezTo>
                  <a:lnTo>
                    <a:pt x="407" y="59"/>
                  </a:lnTo>
                  <a:cubicBezTo>
                    <a:pt x="413" y="64"/>
                    <a:pt x="412" y="71"/>
                    <a:pt x="409" y="76"/>
                  </a:cubicBezTo>
                  <a:cubicBezTo>
                    <a:pt x="388" y="98"/>
                    <a:pt x="367" y="120"/>
                    <a:pt x="346" y="141"/>
                  </a:cubicBezTo>
                  <a:cubicBezTo>
                    <a:pt x="343" y="144"/>
                    <a:pt x="334" y="145"/>
                    <a:pt x="329" y="140"/>
                  </a:cubicBezTo>
                  <a:close/>
                  <a:moveTo>
                    <a:pt x="620" y="19"/>
                  </a:moveTo>
                  <a:lnTo>
                    <a:pt x="620" y="19"/>
                  </a:lnTo>
                  <a:cubicBezTo>
                    <a:pt x="629" y="21"/>
                    <a:pt x="631" y="28"/>
                    <a:pt x="630" y="34"/>
                  </a:cubicBezTo>
                  <a:lnTo>
                    <a:pt x="630" y="620"/>
                  </a:lnTo>
                  <a:cubicBezTo>
                    <a:pt x="630" y="626"/>
                    <a:pt x="628" y="631"/>
                    <a:pt x="619" y="631"/>
                  </a:cubicBezTo>
                  <a:lnTo>
                    <a:pt x="532" y="631"/>
                  </a:lnTo>
                  <a:cubicBezTo>
                    <a:pt x="526" y="631"/>
                    <a:pt x="522" y="625"/>
                    <a:pt x="522" y="620"/>
                  </a:cubicBezTo>
                  <a:cubicBezTo>
                    <a:pt x="522" y="425"/>
                    <a:pt x="522" y="229"/>
                    <a:pt x="522" y="34"/>
                  </a:cubicBezTo>
                  <a:cubicBezTo>
                    <a:pt x="522" y="24"/>
                    <a:pt x="526" y="19"/>
                    <a:pt x="532" y="19"/>
                  </a:cubicBezTo>
                  <a:cubicBezTo>
                    <a:pt x="562" y="19"/>
                    <a:pt x="591" y="19"/>
                    <a:pt x="620" y="19"/>
                  </a:cubicBezTo>
                  <a:close/>
                  <a:moveTo>
                    <a:pt x="1322" y="585"/>
                  </a:moveTo>
                  <a:lnTo>
                    <a:pt x="1322" y="585"/>
                  </a:lnTo>
                  <a:cubicBezTo>
                    <a:pt x="1245" y="625"/>
                    <a:pt x="1160" y="645"/>
                    <a:pt x="1065" y="645"/>
                  </a:cubicBezTo>
                  <a:cubicBezTo>
                    <a:pt x="1017" y="645"/>
                    <a:pt x="973" y="638"/>
                    <a:pt x="933" y="623"/>
                  </a:cubicBezTo>
                  <a:cubicBezTo>
                    <a:pt x="893" y="607"/>
                    <a:pt x="859" y="586"/>
                    <a:pt x="830" y="558"/>
                  </a:cubicBezTo>
                  <a:cubicBezTo>
                    <a:pt x="801" y="530"/>
                    <a:pt x="778" y="497"/>
                    <a:pt x="762" y="457"/>
                  </a:cubicBezTo>
                  <a:cubicBezTo>
                    <a:pt x="746" y="418"/>
                    <a:pt x="737" y="375"/>
                    <a:pt x="737" y="327"/>
                  </a:cubicBezTo>
                  <a:cubicBezTo>
                    <a:pt x="737" y="278"/>
                    <a:pt x="746" y="234"/>
                    <a:pt x="762" y="194"/>
                  </a:cubicBezTo>
                  <a:cubicBezTo>
                    <a:pt x="778" y="154"/>
                    <a:pt x="801" y="120"/>
                    <a:pt x="830" y="92"/>
                  </a:cubicBezTo>
                  <a:cubicBezTo>
                    <a:pt x="859" y="64"/>
                    <a:pt x="893" y="42"/>
                    <a:pt x="933" y="27"/>
                  </a:cubicBezTo>
                  <a:cubicBezTo>
                    <a:pt x="973" y="12"/>
                    <a:pt x="1017" y="4"/>
                    <a:pt x="1065" y="4"/>
                  </a:cubicBezTo>
                  <a:cubicBezTo>
                    <a:pt x="1112" y="4"/>
                    <a:pt x="1157" y="10"/>
                    <a:pt x="1198" y="21"/>
                  </a:cubicBezTo>
                  <a:cubicBezTo>
                    <a:pt x="1235" y="31"/>
                    <a:pt x="1269" y="48"/>
                    <a:pt x="1299" y="72"/>
                  </a:cubicBezTo>
                  <a:cubicBezTo>
                    <a:pt x="1304" y="78"/>
                    <a:pt x="1303" y="84"/>
                    <a:pt x="1300" y="87"/>
                  </a:cubicBezTo>
                  <a:cubicBezTo>
                    <a:pt x="1283" y="105"/>
                    <a:pt x="1267" y="122"/>
                    <a:pt x="1251" y="140"/>
                  </a:cubicBezTo>
                  <a:cubicBezTo>
                    <a:pt x="1245" y="145"/>
                    <a:pt x="1242" y="149"/>
                    <a:pt x="1236" y="154"/>
                  </a:cubicBezTo>
                  <a:cubicBezTo>
                    <a:pt x="1232" y="158"/>
                    <a:pt x="1224" y="158"/>
                    <a:pt x="1220" y="154"/>
                  </a:cubicBezTo>
                  <a:cubicBezTo>
                    <a:pt x="1202" y="138"/>
                    <a:pt x="1182" y="127"/>
                    <a:pt x="1156" y="118"/>
                  </a:cubicBezTo>
                  <a:cubicBezTo>
                    <a:pt x="1127" y="108"/>
                    <a:pt x="1098" y="102"/>
                    <a:pt x="1066" y="102"/>
                  </a:cubicBezTo>
                  <a:cubicBezTo>
                    <a:pt x="1034" y="102"/>
                    <a:pt x="1005" y="108"/>
                    <a:pt x="979" y="119"/>
                  </a:cubicBezTo>
                  <a:cubicBezTo>
                    <a:pt x="953" y="130"/>
                    <a:pt x="930" y="146"/>
                    <a:pt x="912" y="166"/>
                  </a:cubicBezTo>
                  <a:cubicBezTo>
                    <a:pt x="893" y="186"/>
                    <a:pt x="879" y="209"/>
                    <a:pt x="868" y="235"/>
                  </a:cubicBezTo>
                  <a:cubicBezTo>
                    <a:pt x="858" y="262"/>
                    <a:pt x="853" y="290"/>
                    <a:pt x="853" y="320"/>
                  </a:cubicBezTo>
                  <a:cubicBezTo>
                    <a:pt x="853" y="353"/>
                    <a:pt x="858" y="383"/>
                    <a:pt x="868" y="411"/>
                  </a:cubicBezTo>
                  <a:cubicBezTo>
                    <a:pt x="879" y="439"/>
                    <a:pt x="893" y="462"/>
                    <a:pt x="912" y="483"/>
                  </a:cubicBezTo>
                  <a:cubicBezTo>
                    <a:pt x="930" y="503"/>
                    <a:pt x="953" y="518"/>
                    <a:pt x="979" y="530"/>
                  </a:cubicBezTo>
                  <a:cubicBezTo>
                    <a:pt x="1005" y="541"/>
                    <a:pt x="1034" y="547"/>
                    <a:pt x="1066" y="547"/>
                  </a:cubicBezTo>
                  <a:cubicBezTo>
                    <a:pt x="1094" y="547"/>
                    <a:pt x="1120" y="545"/>
                    <a:pt x="1145" y="539"/>
                  </a:cubicBezTo>
                  <a:cubicBezTo>
                    <a:pt x="1170" y="534"/>
                    <a:pt x="1192" y="526"/>
                    <a:pt x="1211" y="515"/>
                  </a:cubicBezTo>
                  <a:lnTo>
                    <a:pt x="1211" y="371"/>
                  </a:lnTo>
                  <a:lnTo>
                    <a:pt x="1099" y="371"/>
                  </a:lnTo>
                  <a:cubicBezTo>
                    <a:pt x="1092" y="372"/>
                    <a:pt x="1085" y="368"/>
                    <a:pt x="1086" y="360"/>
                  </a:cubicBezTo>
                  <a:cubicBezTo>
                    <a:pt x="1086" y="334"/>
                    <a:pt x="1086" y="309"/>
                    <a:pt x="1086" y="283"/>
                  </a:cubicBezTo>
                  <a:cubicBezTo>
                    <a:pt x="1085" y="277"/>
                    <a:pt x="1092" y="272"/>
                    <a:pt x="1099" y="273"/>
                  </a:cubicBezTo>
                  <a:cubicBezTo>
                    <a:pt x="1167" y="273"/>
                    <a:pt x="1235" y="273"/>
                    <a:pt x="1303" y="273"/>
                  </a:cubicBezTo>
                  <a:cubicBezTo>
                    <a:pt x="1317" y="274"/>
                    <a:pt x="1322" y="280"/>
                    <a:pt x="1322" y="287"/>
                  </a:cubicBezTo>
                  <a:lnTo>
                    <a:pt x="1322" y="585"/>
                  </a:lnTo>
                  <a:close/>
                  <a:moveTo>
                    <a:pt x="2074" y="450"/>
                  </a:moveTo>
                  <a:lnTo>
                    <a:pt x="2074" y="450"/>
                  </a:lnTo>
                  <a:cubicBezTo>
                    <a:pt x="2074" y="494"/>
                    <a:pt x="2074" y="577"/>
                    <a:pt x="2074" y="619"/>
                  </a:cubicBezTo>
                  <a:cubicBezTo>
                    <a:pt x="2074" y="625"/>
                    <a:pt x="2071" y="629"/>
                    <a:pt x="2062" y="629"/>
                  </a:cubicBezTo>
                  <a:lnTo>
                    <a:pt x="1985" y="629"/>
                  </a:lnTo>
                  <a:cubicBezTo>
                    <a:pt x="1977" y="630"/>
                    <a:pt x="1974" y="624"/>
                    <a:pt x="1974" y="619"/>
                  </a:cubicBezTo>
                  <a:lnTo>
                    <a:pt x="1974" y="303"/>
                  </a:lnTo>
                  <a:lnTo>
                    <a:pt x="1974" y="303"/>
                  </a:lnTo>
                  <a:lnTo>
                    <a:pt x="1974" y="197"/>
                  </a:lnTo>
                  <a:lnTo>
                    <a:pt x="2499" y="561"/>
                  </a:lnTo>
                  <a:lnTo>
                    <a:pt x="2499" y="662"/>
                  </a:lnTo>
                  <a:cubicBezTo>
                    <a:pt x="2494" y="663"/>
                    <a:pt x="2490" y="663"/>
                    <a:pt x="2485" y="659"/>
                  </a:cubicBezTo>
                  <a:cubicBezTo>
                    <a:pt x="2315" y="541"/>
                    <a:pt x="2144" y="421"/>
                    <a:pt x="1974" y="303"/>
                  </a:cubicBezTo>
                  <a:lnTo>
                    <a:pt x="2074" y="450"/>
                  </a:lnTo>
                  <a:close/>
                  <a:moveTo>
                    <a:pt x="1974" y="0"/>
                  </a:moveTo>
                  <a:lnTo>
                    <a:pt x="1974" y="0"/>
                  </a:lnTo>
                  <a:lnTo>
                    <a:pt x="1974" y="102"/>
                  </a:lnTo>
                  <a:lnTo>
                    <a:pt x="2499" y="465"/>
                  </a:lnTo>
                  <a:lnTo>
                    <a:pt x="2499" y="360"/>
                  </a:lnTo>
                  <a:cubicBezTo>
                    <a:pt x="2328" y="241"/>
                    <a:pt x="2160" y="122"/>
                    <a:pt x="1990" y="4"/>
                  </a:cubicBezTo>
                  <a:cubicBezTo>
                    <a:pt x="1987" y="2"/>
                    <a:pt x="1980" y="0"/>
                    <a:pt x="1974" y="0"/>
                  </a:cubicBezTo>
                  <a:close/>
                  <a:moveTo>
                    <a:pt x="2399" y="213"/>
                  </a:moveTo>
                  <a:lnTo>
                    <a:pt x="2399" y="213"/>
                  </a:lnTo>
                  <a:lnTo>
                    <a:pt x="2499" y="358"/>
                  </a:lnTo>
                  <a:lnTo>
                    <a:pt x="2498" y="26"/>
                  </a:lnTo>
                  <a:cubicBezTo>
                    <a:pt x="2498" y="22"/>
                    <a:pt x="2496" y="18"/>
                    <a:pt x="2488" y="18"/>
                  </a:cubicBezTo>
                  <a:lnTo>
                    <a:pt x="2410" y="18"/>
                  </a:lnTo>
                  <a:cubicBezTo>
                    <a:pt x="2404" y="17"/>
                    <a:pt x="2400" y="20"/>
                    <a:pt x="2399" y="26"/>
                  </a:cubicBezTo>
                  <a:lnTo>
                    <a:pt x="2399" y="213"/>
                  </a:lnTo>
                  <a:close/>
                  <a:moveTo>
                    <a:pt x="1436" y="19"/>
                  </a:moveTo>
                  <a:lnTo>
                    <a:pt x="1436" y="19"/>
                  </a:lnTo>
                  <a:lnTo>
                    <a:pt x="1846" y="19"/>
                  </a:lnTo>
                  <a:cubicBezTo>
                    <a:pt x="1853" y="19"/>
                    <a:pt x="1858" y="25"/>
                    <a:pt x="1858" y="29"/>
                  </a:cubicBezTo>
                  <a:cubicBezTo>
                    <a:pt x="1858" y="55"/>
                    <a:pt x="1858" y="80"/>
                    <a:pt x="1858" y="106"/>
                  </a:cubicBezTo>
                  <a:cubicBezTo>
                    <a:pt x="1858" y="111"/>
                    <a:pt x="1852" y="117"/>
                    <a:pt x="1847" y="117"/>
                  </a:cubicBezTo>
                  <a:lnTo>
                    <a:pt x="1550" y="117"/>
                  </a:lnTo>
                  <a:lnTo>
                    <a:pt x="1550" y="268"/>
                  </a:lnTo>
                  <a:lnTo>
                    <a:pt x="1828" y="268"/>
                  </a:lnTo>
                  <a:cubicBezTo>
                    <a:pt x="1835" y="267"/>
                    <a:pt x="1841" y="273"/>
                    <a:pt x="1841" y="278"/>
                  </a:cubicBezTo>
                  <a:lnTo>
                    <a:pt x="1841" y="354"/>
                  </a:lnTo>
                  <a:cubicBezTo>
                    <a:pt x="1841" y="360"/>
                    <a:pt x="1834" y="366"/>
                    <a:pt x="1828" y="366"/>
                  </a:cubicBezTo>
                  <a:lnTo>
                    <a:pt x="1550" y="366"/>
                  </a:lnTo>
                  <a:lnTo>
                    <a:pt x="1550" y="532"/>
                  </a:lnTo>
                  <a:lnTo>
                    <a:pt x="1864" y="532"/>
                  </a:lnTo>
                  <a:cubicBezTo>
                    <a:pt x="1870" y="532"/>
                    <a:pt x="1875" y="537"/>
                    <a:pt x="1875" y="542"/>
                  </a:cubicBezTo>
                  <a:lnTo>
                    <a:pt x="1875" y="619"/>
                  </a:lnTo>
                  <a:cubicBezTo>
                    <a:pt x="1875" y="624"/>
                    <a:pt x="1870" y="630"/>
                    <a:pt x="1864" y="630"/>
                  </a:cubicBezTo>
                  <a:lnTo>
                    <a:pt x="1436" y="630"/>
                  </a:lnTo>
                  <a:lnTo>
                    <a:pt x="1436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1"/>
            <p:cNvSpPr>
              <a:spLocks noEditPoints="1"/>
            </p:cNvSpPr>
            <p:nvPr/>
          </p:nvSpPr>
          <p:spPr bwMode="auto">
            <a:xfrm>
              <a:off x="10137314" y="344183"/>
              <a:ext cx="259570" cy="436298"/>
            </a:xfrm>
            <a:custGeom>
              <a:avLst/>
              <a:gdLst>
                <a:gd name="T0" fmla="*/ 943 w 1289"/>
                <a:gd name="T1" fmla="*/ 507 h 2170"/>
                <a:gd name="T2" fmla="*/ 1225 w 1289"/>
                <a:gd name="T3" fmla="*/ 1539 h 2170"/>
                <a:gd name="T4" fmla="*/ 515 w 1289"/>
                <a:gd name="T5" fmla="*/ 2079 h 2170"/>
                <a:gd name="T6" fmla="*/ 25 w 1289"/>
                <a:gd name="T7" fmla="*/ 1266 h 2170"/>
                <a:gd name="T8" fmla="*/ 272 w 1289"/>
                <a:gd name="T9" fmla="*/ 316 h 2170"/>
                <a:gd name="T10" fmla="*/ 612 w 1289"/>
                <a:gd name="T11" fmla="*/ 102 h 2170"/>
                <a:gd name="T12" fmla="*/ 689 w 1289"/>
                <a:gd name="T13" fmla="*/ 1348 h 2170"/>
                <a:gd name="T14" fmla="*/ 260 w 1289"/>
                <a:gd name="T15" fmla="*/ 1424 h 2170"/>
                <a:gd name="T16" fmla="*/ 759 w 1289"/>
                <a:gd name="T17" fmla="*/ 1535 h 2170"/>
                <a:gd name="T18" fmla="*/ 571 w 1289"/>
                <a:gd name="T19" fmla="*/ 1576 h 2170"/>
                <a:gd name="T20" fmla="*/ 519 w 1289"/>
                <a:gd name="T21" fmla="*/ 1554 h 2170"/>
                <a:gd name="T22" fmla="*/ 467 w 1289"/>
                <a:gd name="T23" fmla="*/ 1518 h 2170"/>
                <a:gd name="T24" fmla="*/ 623 w 1289"/>
                <a:gd name="T25" fmla="*/ 1558 h 2170"/>
                <a:gd name="T26" fmla="*/ 716 w 1289"/>
                <a:gd name="T27" fmla="*/ 1497 h 2170"/>
                <a:gd name="T28" fmla="*/ 709 w 1289"/>
                <a:gd name="T29" fmla="*/ 1491 h 2170"/>
                <a:gd name="T30" fmla="*/ 779 w 1289"/>
                <a:gd name="T31" fmla="*/ 1500 h 2170"/>
                <a:gd name="T32" fmla="*/ 633 w 1289"/>
                <a:gd name="T33" fmla="*/ 1385 h 2170"/>
                <a:gd name="T34" fmla="*/ 646 w 1289"/>
                <a:gd name="T35" fmla="*/ 1371 h 2170"/>
                <a:gd name="T36" fmla="*/ 570 w 1289"/>
                <a:gd name="T37" fmla="*/ 742 h 2170"/>
                <a:gd name="T38" fmla="*/ 551 w 1289"/>
                <a:gd name="T39" fmla="*/ 761 h 2170"/>
                <a:gd name="T40" fmla="*/ 508 w 1289"/>
                <a:gd name="T41" fmla="*/ 829 h 2170"/>
                <a:gd name="T42" fmla="*/ 472 w 1289"/>
                <a:gd name="T43" fmla="*/ 940 h 2170"/>
                <a:gd name="T44" fmla="*/ 622 w 1289"/>
                <a:gd name="T45" fmla="*/ 1006 h 2170"/>
                <a:gd name="T46" fmla="*/ 177 w 1289"/>
                <a:gd name="T47" fmla="*/ 1076 h 2170"/>
                <a:gd name="T48" fmla="*/ 229 w 1289"/>
                <a:gd name="T49" fmla="*/ 853 h 2170"/>
                <a:gd name="T50" fmla="*/ 800 w 1289"/>
                <a:gd name="T51" fmla="*/ 546 h 2170"/>
                <a:gd name="T52" fmla="*/ 1008 w 1289"/>
                <a:gd name="T53" fmla="*/ 749 h 2170"/>
                <a:gd name="T54" fmla="*/ 1094 w 1289"/>
                <a:gd name="T55" fmla="*/ 973 h 2170"/>
                <a:gd name="T56" fmla="*/ 1117 w 1289"/>
                <a:gd name="T57" fmla="*/ 1734 h 2170"/>
                <a:gd name="T58" fmla="*/ 1152 w 1289"/>
                <a:gd name="T59" fmla="*/ 1496 h 2170"/>
                <a:gd name="T60" fmla="*/ 1267 w 1289"/>
                <a:gd name="T61" fmla="*/ 1133 h 2170"/>
                <a:gd name="T62" fmla="*/ 1171 w 1289"/>
                <a:gd name="T63" fmla="*/ 989 h 2170"/>
                <a:gd name="T64" fmla="*/ 1054 w 1289"/>
                <a:gd name="T65" fmla="*/ 756 h 2170"/>
                <a:gd name="T66" fmla="*/ 900 w 1289"/>
                <a:gd name="T67" fmla="*/ 545 h 2170"/>
                <a:gd name="T68" fmla="*/ 763 w 1289"/>
                <a:gd name="T69" fmla="*/ 467 h 2170"/>
                <a:gd name="T70" fmla="*/ 547 w 1289"/>
                <a:gd name="T71" fmla="*/ 459 h 2170"/>
                <a:gd name="T72" fmla="*/ 425 w 1289"/>
                <a:gd name="T73" fmla="*/ 506 h 2170"/>
                <a:gd name="T74" fmla="*/ 338 w 1289"/>
                <a:gd name="T75" fmla="*/ 568 h 2170"/>
                <a:gd name="T76" fmla="*/ 342 w 1289"/>
                <a:gd name="T77" fmla="*/ 566 h 2170"/>
                <a:gd name="T78" fmla="*/ 346 w 1289"/>
                <a:gd name="T79" fmla="*/ 565 h 2170"/>
                <a:gd name="T80" fmla="*/ 286 w 1289"/>
                <a:gd name="T81" fmla="*/ 659 h 2170"/>
                <a:gd name="T82" fmla="*/ 141 w 1289"/>
                <a:gd name="T83" fmla="*/ 858 h 2170"/>
                <a:gd name="T84" fmla="*/ 127 w 1289"/>
                <a:gd name="T85" fmla="*/ 949 h 2170"/>
                <a:gd name="T86" fmla="*/ 105 w 1289"/>
                <a:gd name="T87" fmla="*/ 1410 h 2170"/>
                <a:gd name="T88" fmla="*/ 137 w 1289"/>
                <a:gd name="T89" fmla="*/ 1498 h 2170"/>
                <a:gd name="T90" fmla="*/ 233 w 1289"/>
                <a:gd name="T91" fmla="*/ 1797 h 2170"/>
                <a:gd name="T92" fmla="*/ 589 w 1289"/>
                <a:gd name="T93" fmla="*/ 352 h 2170"/>
                <a:gd name="T94" fmla="*/ 703 w 1289"/>
                <a:gd name="T95" fmla="*/ 361 h 2170"/>
                <a:gd name="T96" fmla="*/ 585 w 1289"/>
                <a:gd name="T97" fmla="*/ 157 h 2170"/>
                <a:gd name="T98" fmla="*/ 353 w 1289"/>
                <a:gd name="T99" fmla="*/ 349 h 2170"/>
                <a:gd name="T100" fmla="*/ 354 w 1289"/>
                <a:gd name="T101" fmla="*/ 487 h 2170"/>
                <a:gd name="T102" fmla="*/ 367 w 1289"/>
                <a:gd name="T103" fmla="*/ 477 h 2170"/>
                <a:gd name="T104" fmla="*/ 378 w 1289"/>
                <a:gd name="T105" fmla="*/ 466 h 2170"/>
                <a:gd name="T106" fmla="*/ 894 w 1289"/>
                <a:gd name="T107" fmla="*/ 463 h 2170"/>
                <a:gd name="T108" fmla="*/ 909 w 1289"/>
                <a:gd name="T109" fmla="*/ 477 h 2170"/>
                <a:gd name="T110" fmla="*/ 899 w 1289"/>
                <a:gd name="T111" fmla="*/ 222 h 2170"/>
                <a:gd name="T112" fmla="*/ 719 w 1289"/>
                <a:gd name="T113" fmla="*/ 1828 h 2170"/>
                <a:gd name="T114" fmla="*/ 900 w 1289"/>
                <a:gd name="T115" fmla="*/ 1840 h 2170"/>
                <a:gd name="T116" fmla="*/ 923 w 1289"/>
                <a:gd name="T117" fmla="*/ 1751 h 2170"/>
                <a:gd name="T118" fmla="*/ 365 w 1289"/>
                <a:gd name="T119" fmla="*/ 1748 h 2170"/>
                <a:gd name="T120" fmla="*/ 645 w 1289"/>
                <a:gd name="T121" fmla="*/ 2024 h 2170"/>
                <a:gd name="T122" fmla="*/ 516 w 1289"/>
                <a:gd name="T123" fmla="*/ 1875 h 2170"/>
                <a:gd name="T124" fmla="*/ 423 w 1289"/>
                <a:gd name="T125" fmla="*/ 2076 h 2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89" h="2170">
                  <a:moveTo>
                    <a:pt x="836" y="185"/>
                  </a:moveTo>
                  <a:cubicBezTo>
                    <a:pt x="859" y="167"/>
                    <a:pt x="883" y="148"/>
                    <a:pt x="907" y="129"/>
                  </a:cubicBezTo>
                  <a:cubicBezTo>
                    <a:pt x="923" y="116"/>
                    <a:pt x="941" y="134"/>
                    <a:pt x="928" y="151"/>
                  </a:cubicBezTo>
                  <a:cubicBezTo>
                    <a:pt x="911" y="174"/>
                    <a:pt x="893" y="197"/>
                    <a:pt x="876" y="220"/>
                  </a:cubicBezTo>
                  <a:cubicBezTo>
                    <a:pt x="882" y="216"/>
                    <a:pt x="887" y="213"/>
                    <a:pt x="890" y="210"/>
                  </a:cubicBezTo>
                  <a:lnTo>
                    <a:pt x="891" y="210"/>
                  </a:lnTo>
                  <a:lnTo>
                    <a:pt x="892" y="209"/>
                  </a:lnTo>
                  <a:cubicBezTo>
                    <a:pt x="908" y="201"/>
                    <a:pt x="995" y="171"/>
                    <a:pt x="990" y="211"/>
                  </a:cubicBezTo>
                  <a:cubicBezTo>
                    <a:pt x="987" y="229"/>
                    <a:pt x="937" y="235"/>
                    <a:pt x="922" y="255"/>
                  </a:cubicBezTo>
                  <a:cubicBezTo>
                    <a:pt x="916" y="263"/>
                    <a:pt x="910" y="270"/>
                    <a:pt x="903" y="276"/>
                  </a:cubicBezTo>
                  <a:cubicBezTo>
                    <a:pt x="934" y="268"/>
                    <a:pt x="964" y="259"/>
                    <a:pt x="995" y="250"/>
                  </a:cubicBezTo>
                  <a:cubicBezTo>
                    <a:pt x="1015" y="245"/>
                    <a:pt x="1025" y="268"/>
                    <a:pt x="1006" y="278"/>
                  </a:cubicBezTo>
                  <a:cubicBezTo>
                    <a:pt x="972" y="303"/>
                    <a:pt x="958" y="299"/>
                    <a:pt x="936" y="320"/>
                  </a:cubicBezTo>
                  <a:cubicBezTo>
                    <a:pt x="942" y="318"/>
                    <a:pt x="946" y="316"/>
                    <a:pt x="949" y="315"/>
                  </a:cubicBezTo>
                  <a:lnTo>
                    <a:pt x="951" y="315"/>
                  </a:lnTo>
                  <a:lnTo>
                    <a:pt x="952" y="315"/>
                  </a:lnTo>
                  <a:cubicBezTo>
                    <a:pt x="970" y="313"/>
                    <a:pt x="1061" y="315"/>
                    <a:pt x="1043" y="351"/>
                  </a:cubicBezTo>
                  <a:cubicBezTo>
                    <a:pt x="1034" y="367"/>
                    <a:pt x="986" y="355"/>
                    <a:pt x="964" y="369"/>
                  </a:cubicBezTo>
                  <a:cubicBezTo>
                    <a:pt x="954" y="375"/>
                    <a:pt x="944" y="381"/>
                    <a:pt x="933" y="385"/>
                  </a:cubicBezTo>
                  <a:cubicBezTo>
                    <a:pt x="967" y="389"/>
                    <a:pt x="1000" y="394"/>
                    <a:pt x="1034" y="398"/>
                  </a:cubicBezTo>
                  <a:cubicBezTo>
                    <a:pt x="1060" y="411"/>
                    <a:pt x="1053" y="431"/>
                    <a:pt x="1035" y="428"/>
                  </a:cubicBezTo>
                  <a:cubicBezTo>
                    <a:pt x="1013" y="432"/>
                    <a:pt x="991" y="435"/>
                    <a:pt x="969" y="439"/>
                  </a:cubicBezTo>
                  <a:cubicBezTo>
                    <a:pt x="974" y="440"/>
                    <a:pt x="979" y="442"/>
                    <a:pt x="985" y="445"/>
                  </a:cubicBezTo>
                  <a:cubicBezTo>
                    <a:pt x="997" y="450"/>
                    <a:pt x="1009" y="456"/>
                    <a:pt x="1020" y="464"/>
                  </a:cubicBezTo>
                  <a:cubicBezTo>
                    <a:pt x="1031" y="472"/>
                    <a:pt x="1048" y="487"/>
                    <a:pt x="1033" y="500"/>
                  </a:cubicBezTo>
                  <a:cubicBezTo>
                    <a:pt x="1019" y="513"/>
                    <a:pt x="978" y="485"/>
                    <a:pt x="953" y="491"/>
                  </a:cubicBezTo>
                  <a:cubicBezTo>
                    <a:pt x="945" y="493"/>
                    <a:pt x="938" y="494"/>
                    <a:pt x="931" y="495"/>
                  </a:cubicBezTo>
                  <a:cubicBezTo>
                    <a:pt x="936" y="499"/>
                    <a:pt x="940" y="503"/>
                    <a:pt x="943" y="507"/>
                  </a:cubicBezTo>
                  <a:cubicBezTo>
                    <a:pt x="945" y="509"/>
                    <a:pt x="947" y="512"/>
                    <a:pt x="948" y="514"/>
                  </a:cubicBezTo>
                  <a:cubicBezTo>
                    <a:pt x="952" y="519"/>
                    <a:pt x="956" y="531"/>
                    <a:pt x="956" y="537"/>
                  </a:cubicBezTo>
                  <a:cubicBezTo>
                    <a:pt x="956" y="532"/>
                    <a:pt x="956" y="525"/>
                    <a:pt x="957" y="520"/>
                  </a:cubicBezTo>
                  <a:cubicBezTo>
                    <a:pt x="962" y="508"/>
                    <a:pt x="972" y="514"/>
                    <a:pt x="983" y="523"/>
                  </a:cubicBezTo>
                  <a:cubicBezTo>
                    <a:pt x="1012" y="564"/>
                    <a:pt x="1041" y="562"/>
                    <a:pt x="1048" y="615"/>
                  </a:cubicBezTo>
                  <a:cubicBezTo>
                    <a:pt x="1049" y="609"/>
                    <a:pt x="1050" y="603"/>
                    <a:pt x="1051" y="597"/>
                  </a:cubicBezTo>
                  <a:cubicBezTo>
                    <a:pt x="1053" y="577"/>
                    <a:pt x="1065" y="572"/>
                    <a:pt x="1080" y="592"/>
                  </a:cubicBezTo>
                  <a:cubicBezTo>
                    <a:pt x="1092" y="620"/>
                    <a:pt x="1115" y="639"/>
                    <a:pt x="1128" y="665"/>
                  </a:cubicBezTo>
                  <a:cubicBezTo>
                    <a:pt x="1134" y="678"/>
                    <a:pt x="1136" y="690"/>
                    <a:pt x="1136" y="703"/>
                  </a:cubicBezTo>
                  <a:cubicBezTo>
                    <a:pt x="1146" y="686"/>
                    <a:pt x="1154" y="698"/>
                    <a:pt x="1162" y="714"/>
                  </a:cubicBezTo>
                  <a:cubicBezTo>
                    <a:pt x="1169" y="744"/>
                    <a:pt x="1188" y="767"/>
                    <a:pt x="1195" y="796"/>
                  </a:cubicBezTo>
                  <a:cubicBezTo>
                    <a:pt x="1199" y="810"/>
                    <a:pt x="1198" y="824"/>
                    <a:pt x="1195" y="837"/>
                  </a:cubicBezTo>
                  <a:cubicBezTo>
                    <a:pt x="1202" y="825"/>
                    <a:pt x="1210" y="825"/>
                    <a:pt x="1219" y="851"/>
                  </a:cubicBezTo>
                  <a:cubicBezTo>
                    <a:pt x="1220" y="883"/>
                    <a:pt x="1235" y="912"/>
                    <a:pt x="1235" y="943"/>
                  </a:cubicBezTo>
                  <a:cubicBezTo>
                    <a:pt x="1236" y="954"/>
                    <a:pt x="1234" y="964"/>
                    <a:pt x="1231" y="974"/>
                  </a:cubicBezTo>
                  <a:cubicBezTo>
                    <a:pt x="1231" y="973"/>
                    <a:pt x="1232" y="971"/>
                    <a:pt x="1233" y="970"/>
                  </a:cubicBezTo>
                  <a:cubicBezTo>
                    <a:pt x="1248" y="953"/>
                    <a:pt x="1256" y="961"/>
                    <a:pt x="1261" y="980"/>
                  </a:cubicBezTo>
                  <a:cubicBezTo>
                    <a:pt x="1258" y="1014"/>
                    <a:pt x="1271" y="1046"/>
                    <a:pt x="1269" y="1078"/>
                  </a:cubicBezTo>
                  <a:cubicBezTo>
                    <a:pt x="1268" y="1085"/>
                    <a:pt x="1269" y="1099"/>
                    <a:pt x="1256" y="1123"/>
                  </a:cubicBezTo>
                  <a:cubicBezTo>
                    <a:pt x="1270" y="1109"/>
                    <a:pt x="1281" y="1109"/>
                    <a:pt x="1282" y="1137"/>
                  </a:cubicBezTo>
                  <a:cubicBezTo>
                    <a:pt x="1274" y="1170"/>
                    <a:pt x="1282" y="1204"/>
                    <a:pt x="1275" y="1236"/>
                  </a:cubicBezTo>
                  <a:cubicBezTo>
                    <a:pt x="1273" y="1246"/>
                    <a:pt x="1269" y="1255"/>
                    <a:pt x="1264" y="1263"/>
                  </a:cubicBezTo>
                  <a:cubicBezTo>
                    <a:pt x="1276" y="1256"/>
                    <a:pt x="1281" y="1264"/>
                    <a:pt x="1279" y="1288"/>
                  </a:cubicBezTo>
                  <a:cubicBezTo>
                    <a:pt x="1267" y="1320"/>
                    <a:pt x="1272" y="1355"/>
                    <a:pt x="1262" y="1386"/>
                  </a:cubicBezTo>
                  <a:cubicBezTo>
                    <a:pt x="1257" y="1399"/>
                    <a:pt x="1250" y="1410"/>
                    <a:pt x="1241" y="1419"/>
                  </a:cubicBezTo>
                  <a:cubicBezTo>
                    <a:pt x="1243" y="1418"/>
                    <a:pt x="1245" y="1417"/>
                    <a:pt x="1247" y="1416"/>
                  </a:cubicBezTo>
                  <a:cubicBezTo>
                    <a:pt x="1267" y="1409"/>
                    <a:pt x="1274" y="1417"/>
                    <a:pt x="1267" y="1438"/>
                  </a:cubicBezTo>
                  <a:cubicBezTo>
                    <a:pt x="1247" y="1470"/>
                    <a:pt x="1244" y="1508"/>
                    <a:pt x="1225" y="1539"/>
                  </a:cubicBezTo>
                  <a:cubicBezTo>
                    <a:pt x="1213" y="1557"/>
                    <a:pt x="1202" y="1568"/>
                    <a:pt x="1191" y="1576"/>
                  </a:cubicBezTo>
                  <a:cubicBezTo>
                    <a:pt x="1170" y="1593"/>
                    <a:pt x="1233" y="1556"/>
                    <a:pt x="1211" y="1601"/>
                  </a:cubicBezTo>
                  <a:cubicBezTo>
                    <a:pt x="1186" y="1629"/>
                    <a:pt x="1176" y="1666"/>
                    <a:pt x="1151" y="1692"/>
                  </a:cubicBezTo>
                  <a:cubicBezTo>
                    <a:pt x="1137" y="1707"/>
                    <a:pt x="1120" y="1715"/>
                    <a:pt x="1102" y="1719"/>
                  </a:cubicBezTo>
                  <a:cubicBezTo>
                    <a:pt x="1107" y="1719"/>
                    <a:pt x="1112" y="1719"/>
                    <a:pt x="1117" y="1719"/>
                  </a:cubicBezTo>
                  <a:cubicBezTo>
                    <a:pt x="1145" y="1720"/>
                    <a:pt x="1143" y="1731"/>
                    <a:pt x="1126" y="1747"/>
                  </a:cubicBezTo>
                  <a:cubicBezTo>
                    <a:pt x="1095" y="1767"/>
                    <a:pt x="1076" y="1801"/>
                    <a:pt x="1046" y="1820"/>
                  </a:cubicBezTo>
                  <a:cubicBezTo>
                    <a:pt x="1036" y="1827"/>
                    <a:pt x="1025" y="1831"/>
                    <a:pt x="1014" y="1833"/>
                  </a:cubicBezTo>
                  <a:lnTo>
                    <a:pt x="1011" y="1836"/>
                  </a:lnTo>
                  <a:cubicBezTo>
                    <a:pt x="1039" y="1841"/>
                    <a:pt x="1040" y="1851"/>
                    <a:pt x="1015" y="1865"/>
                  </a:cubicBezTo>
                  <a:cubicBezTo>
                    <a:pt x="955" y="1893"/>
                    <a:pt x="936" y="1952"/>
                    <a:pt x="860" y="1929"/>
                  </a:cubicBezTo>
                  <a:cubicBezTo>
                    <a:pt x="817" y="1958"/>
                    <a:pt x="772" y="1979"/>
                    <a:pt x="723" y="1999"/>
                  </a:cubicBezTo>
                  <a:cubicBezTo>
                    <a:pt x="777" y="2018"/>
                    <a:pt x="830" y="2036"/>
                    <a:pt x="885" y="2050"/>
                  </a:cubicBezTo>
                  <a:lnTo>
                    <a:pt x="901" y="2056"/>
                  </a:lnTo>
                  <a:cubicBezTo>
                    <a:pt x="889" y="2090"/>
                    <a:pt x="857" y="2104"/>
                    <a:pt x="822" y="2094"/>
                  </a:cubicBezTo>
                  <a:lnTo>
                    <a:pt x="820" y="2093"/>
                  </a:lnTo>
                  <a:cubicBezTo>
                    <a:pt x="794" y="2083"/>
                    <a:pt x="761" y="2065"/>
                    <a:pt x="735" y="2055"/>
                  </a:cubicBezTo>
                  <a:cubicBezTo>
                    <a:pt x="744" y="2064"/>
                    <a:pt x="754" y="2079"/>
                    <a:pt x="780" y="2084"/>
                  </a:cubicBezTo>
                  <a:cubicBezTo>
                    <a:pt x="796" y="2088"/>
                    <a:pt x="804" y="2097"/>
                    <a:pt x="806" y="2108"/>
                  </a:cubicBezTo>
                  <a:cubicBezTo>
                    <a:pt x="809" y="2111"/>
                    <a:pt x="806" y="2123"/>
                    <a:pt x="805" y="2127"/>
                  </a:cubicBezTo>
                  <a:cubicBezTo>
                    <a:pt x="803" y="2132"/>
                    <a:pt x="800" y="2137"/>
                    <a:pt x="797" y="2142"/>
                  </a:cubicBezTo>
                  <a:cubicBezTo>
                    <a:pt x="787" y="2157"/>
                    <a:pt x="766" y="2170"/>
                    <a:pt x="762" y="2169"/>
                  </a:cubicBezTo>
                  <a:cubicBezTo>
                    <a:pt x="710" y="2160"/>
                    <a:pt x="670" y="2108"/>
                    <a:pt x="644" y="2066"/>
                  </a:cubicBezTo>
                  <a:cubicBezTo>
                    <a:pt x="641" y="2061"/>
                    <a:pt x="639" y="2068"/>
                    <a:pt x="637" y="2072"/>
                  </a:cubicBezTo>
                  <a:cubicBezTo>
                    <a:pt x="610" y="2110"/>
                    <a:pt x="559" y="2163"/>
                    <a:pt x="512" y="2166"/>
                  </a:cubicBezTo>
                  <a:cubicBezTo>
                    <a:pt x="501" y="2166"/>
                    <a:pt x="482" y="2143"/>
                    <a:pt x="477" y="2134"/>
                  </a:cubicBezTo>
                  <a:cubicBezTo>
                    <a:pt x="471" y="2125"/>
                    <a:pt x="467" y="2112"/>
                    <a:pt x="471" y="2101"/>
                  </a:cubicBezTo>
                  <a:cubicBezTo>
                    <a:pt x="475" y="2087"/>
                    <a:pt x="502" y="2083"/>
                    <a:pt x="515" y="2079"/>
                  </a:cubicBezTo>
                  <a:cubicBezTo>
                    <a:pt x="524" y="2077"/>
                    <a:pt x="528" y="2071"/>
                    <a:pt x="536" y="2066"/>
                  </a:cubicBezTo>
                  <a:cubicBezTo>
                    <a:pt x="521" y="2069"/>
                    <a:pt x="492" y="2081"/>
                    <a:pt x="464" y="2089"/>
                  </a:cubicBezTo>
                  <a:cubicBezTo>
                    <a:pt x="433" y="2099"/>
                    <a:pt x="401" y="2097"/>
                    <a:pt x="390" y="2067"/>
                  </a:cubicBezTo>
                  <a:lnTo>
                    <a:pt x="384" y="2051"/>
                  </a:lnTo>
                  <a:lnTo>
                    <a:pt x="400" y="2047"/>
                  </a:lnTo>
                  <a:cubicBezTo>
                    <a:pt x="459" y="2033"/>
                    <a:pt x="517" y="2018"/>
                    <a:pt x="573" y="2000"/>
                  </a:cubicBezTo>
                  <a:cubicBezTo>
                    <a:pt x="528" y="1979"/>
                    <a:pt x="483" y="1955"/>
                    <a:pt x="443" y="1926"/>
                  </a:cubicBezTo>
                  <a:cubicBezTo>
                    <a:pt x="416" y="1937"/>
                    <a:pt x="389" y="1941"/>
                    <a:pt x="361" y="1928"/>
                  </a:cubicBezTo>
                  <a:cubicBezTo>
                    <a:pt x="329" y="1914"/>
                    <a:pt x="307" y="1883"/>
                    <a:pt x="273" y="1868"/>
                  </a:cubicBezTo>
                  <a:cubicBezTo>
                    <a:pt x="246" y="1847"/>
                    <a:pt x="234" y="1849"/>
                    <a:pt x="277" y="1839"/>
                  </a:cubicBezTo>
                  <a:lnTo>
                    <a:pt x="273" y="1835"/>
                  </a:lnTo>
                  <a:cubicBezTo>
                    <a:pt x="263" y="1833"/>
                    <a:pt x="252" y="1829"/>
                    <a:pt x="242" y="1823"/>
                  </a:cubicBezTo>
                  <a:cubicBezTo>
                    <a:pt x="212" y="1804"/>
                    <a:pt x="194" y="1770"/>
                    <a:pt x="163" y="1750"/>
                  </a:cubicBezTo>
                  <a:cubicBezTo>
                    <a:pt x="135" y="1729"/>
                    <a:pt x="150" y="1724"/>
                    <a:pt x="171" y="1722"/>
                  </a:cubicBezTo>
                  <a:cubicBezTo>
                    <a:pt x="176" y="1722"/>
                    <a:pt x="181" y="1722"/>
                    <a:pt x="185" y="1721"/>
                  </a:cubicBezTo>
                  <a:lnTo>
                    <a:pt x="185" y="1721"/>
                  </a:lnTo>
                  <a:cubicBezTo>
                    <a:pt x="167" y="1717"/>
                    <a:pt x="151" y="1709"/>
                    <a:pt x="137" y="1695"/>
                  </a:cubicBezTo>
                  <a:cubicBezTo>
                    <a:pt x="112" y="1669"/>
                    <a:pt x="102" y="1631"/>
                    <a:pt x="77" y="1604"/>
                  </a:cubicBezTo>
                  <a:cubicBezTo>
                    <a:pt x="62" y="1582"/>
                    <a:pt x="67" y="1574"/>
                    <a:pt x="92" y="1579"/>
                  </a:cubicBezTo>
                  <a:cubicBezTo>
                    <a:pt x="99" y="1581"/>
                    <a:pt x="120" y="1588"/>
                    <a:pt x="114" y="1584"/>
                  </a:cubicBezTo>
                  <a:lnTo>
                    <a:pt x="108" y="1580"/>
                  </a:lnTo>
                  <a:cubicBezTo>
                    <a:pt x="92" y="1569"/>
                    <a:pt x="75" y="1560"/>
                    <a:pt x="64" y="1541"/>
                  </a:cubicBezTo>
                  <a:cubicBezTo>
                    <a:pt x="44" y="1511"/>
                    <a:pt x="41" y="1473"/>
                    <a:pt x="21" y="1440"/>
                  </a:cubicBezTo>
                  <a:cubicBezTo>
                    <a:pt x="15" y="1424"/>
                    <a:pt x="15" y="1412"/>
                    <a:pt x="41" y="1419"/>
                  </a:cubicBezTo>
                  <a:cubicBezTo>
                    <a:pt x="43" y="1420"/>
                    <a:pt x="45" y="1421"/>
                    <a:pt x="48" y="1422"/>
                  </a:cubicBezTo>
                  <a:cubicBezTo>
                    <a:pt x="39" y="1413"/>
                    <a:pt x="31" y="1402"/>
                    <a:pt x="27" y="1389"/>
                  </a:cubicBezTo>
                  <a:cubicBezTo>
                    <a:pt x="16" y="1357"/>
                    <a:pt x="21" y="1323"/>
                    <a:pt x="10" y="1290"/>
                  </a:cubicBezTo>
                  <a:cubicBezTo>
                    <a:pt x="4" y="1268"/>
                    <a:pt x="9" y="1260"/>
                    <a:pt x="25" y="1266"/>
                  </a:cubicBezTo>
                  <a:cubicBezTo>
                    <a:pt x="20" y="1258"/>
                    <a:pt x="16" y="1249"/>
                    <a:pt x="13" y="1239"/>
                  </a:cubicBezTo>
                  <a:cubicBezTo>
                    <a:pt x="6" y="1207"/>
                    <a:pt x="14" y="1173"/>
                    <a:pt x="7" y="1140"/>
                  </a:cubicBezTo>
                  <a:cubicBezTo>
                    <a:pt x="5" y="1117"/>
                    <a:pt x="14" y="1112"/>
                    <a:pt x="32" y="1126"/>
                  </a:cubicBezTo>
                  <a:cubicBezTo>
                    <a:pt x="37" y="1130"/>
                    <a:pt x="41" y="1134"/>
                    <a:pt x="45" y="1138"/>
                  </a:cubicBezTo>
                  <a:cubicBezTo>
                    <a:pt x="31" y="1123"/>
                    <a:pt x="21" y="1104"/>
                    <a:pt x="20" y="1081"/>
                  </a:cubicBezTo>
                  <a:cubicBezTo>
                    <a:pt x="17" y="1049"/>
                    <a:pt x="30" y="1017"/>
                    <a:pt x="28" y="983"/>
                  </a:cubicBezTo>
                  <a:cubicBezTo>
                    <a:pt x="30" y="967"/>
                    <a:pt x="35" y="956"/>
                    <a:pt x="55" y="973"/>
                  </a:cubicBezTo>
                  <a:cubicBezTo>
                    <a:pt x="57" y="976"/>
                    <a:pt x="59" y="979"/>
                    <a:pt x="61" y="982"/>
                  </a:cubicBezTo>
                  <a:cubicBezTo>
                    <a:pt x="56" y="970"/>
                    <a:pt x="53" y="957"/>
                    <a:pt x="53" y="942"/>
                  </a:cubicBezTo>
                  <a:cubicBezTo>
                    <a:pt x="54" y="911"/>
                    <a:pt x="69" y="882"/>
                    <a:pt x="69" y="850"/>
                  </a:cubicBezTo>
                  <a:cubicBezTo>
                    <a:pt x="68" y="822"/>
                    <a:pt x="78" y="822"/>
                    <a:pt x="94" y="836"/>
                  </a:cubicBezTo>
                  <a:cubicBezTo>
                    <a:pt x="90" y="823"/>
                    <a:pt x="90" y="810"/>
                    <a:pt x="93" y="795"/>
                  </a:cubicBezTo>
                  <a:cubicBezTo>
                    <a:pt x="100" y="766"/>
                    <a:pt x="120" y="743"/>
                    <a:pt x="126" y="713"/>
                  </a:cubicBezTo>
                  <a:cubicBezTo>
                    <a:pt x="134" y="684"/>
                    <a:pt x="144" y="688"/>
                    <a:pt x="154" y="706"/>
                  </a:cubicBezTo>
                  <a:cubicBezTo>
                    <a:pt x="153" y="691"/>
                    <a:pt x="155" y="677"/>
                    <a:pt x="161" y="662"/>
                  </a:cubicBezTo>
                  <a:cubicBezTo>
                    <a:pt x="174" y="636"/>
                    <a:pt x="197" y="617"/>
                    <a:pt x="210" y="589"/>
                  </a:cubicBezTo>
                  <a:cubicBezTo>
                    <a:pt x="219" y="565"/>
                    <a:pt x="228" y="565"/>
                    <a:pt x="238" y="587"/>
                  </a:cubicBezTo>
                  <a:cubicBezTo>
                    <a:pt x="240" y="583"/>
                    <a:pt x="243" y="578"/>
                    <a:pt x="246" y="574"/>
                  </a:cubicBezTo>
                  <a:cubicBezTo>
                    <a:pt x="261" y="554"/>
                    <a:pt x="283" y="543"/>
                    <a:pt x="297" y="523"/>
                  </a:cubicBezTo>
                  <a:cubicBezTo>
                    <a:pt x="303" y="515"/>
                    <a:pt x="309" y="509"/>
                    <a:pt x="312" y="506"/>
                  </a:cubicBezTo>
                  <a:cubicBezTo>
                    <a:pt x="283" y="502"/>
                    <a:pt x="250" y="493"/>
                    <a:pt x="262" y="471"/>
                  </a:cubicBezTo>
                  <a:cubicBezTo>
                    <a:pt x="271" y="454"/>
                    <a:pt x="320" y="467"/>
                    <a:pt x="342" y="454"/>
                  </a:cubicBezTo>
                  <a:cubicBezTo>
                    <a:pt x="350" y="449"/>
                    <a:pt x="358" y="444"/>
                    <a:pt x="366" y="440"/>
                  </a:cubicBezTo>
                  <a:cubicBezTo>
                    <a:pt x="334" y="436"/>
                    <a:pt x="301" y="432"/>
                    <a:pt x="268" y="427"/>
                  </a:cubicBezTo>
                  <a:cubicBezTo>
                    <a:pt x="247" y="425"/>
                    <a:pt x="247" y="400"/>
                    <a:pt x="268" y="397"/>
                  </a:cubicBezTo>
                  <a:cubicBezTo>
                    <a:pt x="291" y="394"/>
                    <a:pt x="315" y="391"/>
                    <a:pt x="338" y="388"/>
                  </a:cubicBezTo>
                  <a:cubicBezTo>
                    <a:pt x="330" y="385"/>
                    <a:pt x="322" y="381"/>
                    <a:pt x="314" y="377"/>
                  </a:cubicBezTo>
                  <a:cubicBezTo>
                    <a:pt x="301" y="369"/>
                    <a:pt x="245" y="336"/>
                    <a:pt x="272" y="316"/>
                  </a:cubicBezTo>
                  <a:cubicBezTo>
                    <a:pt x="287" y="305"/>
                    <a:pt x="326" y="337"/>
                    <a:pt x="351" y="334"/>
                  </a:cubicBezTo>
                  <a:cubicBezTo>
                    <a:pt x="362" y="333"/>
                    <a:pt x="372" y="332"/>
                    <a:pt x="382" y="332"/>
                  </a:cubicBezTo>
                  <a:cubicBezTo>
                    <a:pt x="351" y="314"/>
                    <a:pt x="319" y="295"/>
                    <a:pt x="288" y="277"/>
                  </a:cubicBezTo>
                  <a:cubicBezTo>
                    <a:pt x="272" y="264"/>
                    <a:pt x="287" y="246"/>
                    <a:pt x="302" y="251"/>
                  </a:cubicBezTo>
                  <a:cubicBezTo>
                    <a:pt x="327" y="258"/>
                    <a:pt x="352" y="264"/>
                    <a:pt x="376" y="271"/>
                  </a:cubicBezTo>
                  <a:cubicBezTo>
                    <a:pt x="375" y="270"/>
                    <a:pt x="375" y="270"/>
                    <a:pt x="374" y="269"/>
                  </a:cubicBezTo>
                  <a:lnTo>
                    <a:pt x="373" y="268"/>
                  </a:lnTo>
                  <a:lnTo>
                    <a:pt x="371" y="267"/>
                  </a:lnTo>
                  <a:cubicBezTo>
                    <a:pt x="358" y="256"/>
                    <a:pt x="299" y="186"/>
                    <a:pt x="337" y="176"/>
                  </a:cubicBezTo>
                  <a:cubicBezTo>
                    <a:pt x="355" y="171"/>
                    <a:pt x="379" y="215"/>
                    <a:pt x="404" y="223"/>
                  </a:cubicBezTo>
                  <a:cubicBezTo>
                    <a:pt x="413" y="225"/>
                    <a:pt x="422" y="228"/>
                    <a:pt x="430" y="232"/>
                  </a:cubicBezTo>
                  <a:cubicBezTo>
                    <a:pt x="410" y="205"/>
                    <a:pt x="389" y="178"/>
                    <a:pt x="369" y="151"/>
                  </a:cubicBezTo>
                  <a:cubicBezTo>
                    <a:pt x="356" y="135"/>
                    <a:pt x="373" y="117"/>
                    <a:pt x="390" y="130"/>
                  </a:cubicBezTo>
                  <a:cubicBezTo>
                    <a:pt x="417" y="151"/>
                    <a:pt x="444" y="172"/>
                    <a:pt x="471" y="193"/>
                  </a:cubicBezTo>
                  <a:cubicBezTo>
                    <a:pt x="463" y="184"/>
                    <a:pt x="457" y="175"/>
                    <a:pt x="453" y="171"/>
                  </a:cubicBezTo>
                  <a:lnTo>
                    <a:pt x="452" y="169"/>
                  </a:lnTo>
                  <a:lnTo>
                    <a:pt x="452" y="168"/>
                  </a:lnTo>
                  <a:cubicBezTo>
                    <a:pt x="445" y="154"/>
                    <a:pt x="415" y="64"/>
                    <a:pt x="455" y="70"/>
                  </a:cubicBezTo>
                  <a:cubicBezTo>
                    <a:pt x="474" y="73"/>
                    <a:pt x="478" y="123"/>
                    <a:pt x="499" y="139"/>
                  </a:cubicBezTo>
                  <a:cubicBezTo>
                    <a:pt x="505" y="144"/>
                    <a:pt x="511" y="149"/>
                    <a:pt x="516" y="155"/>
                  </a:cubicBezTo>
                  <a:cubicBezTo>
                    <a:pt x="507" y="124"/>
                    <a:pt x="498" y="94"/>
                    <a:pt x="489" y="63"/>
                  </a:cubicBezTo>
                  <a:cubicBezTo>
                    <a:pt x="483" y="43"/>
                    <a:pt x="506" y="33"/>
                    <a:pt x="516" y="51"/>
                  </a:cubicBezTo>
                  <a:cubicBezTo>
                    <a:pt x="532" y="77"/>
                    <a:pt x="547" y="103"/>
                    <a:pt x="562" y="129"/>
                  </a:cubicBezTo>
                  <a:cubicBezTo>
                    <a:pt x="560" y="123"/>
                    <a:pt x="559" y="118"/>
                    <a:pt x="558" y="114"/>
                  </a:cubicBezTo>
                  <a:lnTo>
                    <a:pt x="558" y="113"/>
                  </a:lnTo>
                  <a:lnTo>
                    <a:pt x="558" y="111"/>
                  </a:lnTo>
                  <a:cubicBezTo>
                    <a:pt x="557" y="95"/>
                    <a:pt x="563" y="1"/>
                    <a:pt x="597" y="21"/>
                  </a:cubicBezTo>
                  <a:cubicBezTo>
                    <a:pt x="613" y="31"/>
                    <a:pt x="599" y="80"/>
                    <a:pt x="612" y="102"/>
                  </a:cubicBezTo>
                  <a:cubicBezTo>
                    <a:pt x="616" y="110"/>
                    <a:pt x="620" y="117"/>
                    <a:pt x="623" y="125"/>
                  </a:cubicBezTo>
                  <a:cubicBezTo>
                    <a:pt x="626" y="92"/>
                    <a:pt x="630" y="60"/>
                    <a:pt x="633" y="28"/>
                  </a:cubicBezTo>
                  <a:cubicBezTo>
                    <a:pt x="636" y="7"/>
                    <a:pt x="660" y="7"/>
                    <a:pt x="663" y="28"/>
                  </a:cubicBezTo>
                  <a:cubicBezTo>
                    <a:pt x="667" y="57"/>
                    <a:pt x="672" y="86"/>
                    <a:pt x="676" y="115"/>
                  </a:cubicBezTo>
                  <a:cubicBezTo>
                    <a:pt x="677" y="108"/>
                    <a:pt x="678" y="102"/>
                    <a:pt x="678" y="98"/>
                  </a:cubicBezTo>
                  <a:lnTo>
                    <a:pt x="678" y="97"/>
                  </a:lnTo>
                  <a:lnTo>
                    <a:pt x="679" y="95"/>
                  </a:lnTo>
                  <a:cubicBezTo>
                    <a:pt x="681" y="87"/>
                    <a:pt x="685" y="79"/>
                    <a:pt x="689" y="71"/>
                  </a:cubicBezTo>
                  <a:cubicBezTo>
                    <a:pt x="696" y="57"/>
                    <a:pt x="728" y="0"/>
                    <a:pt x="748" y="26"/>
                  </a:cubicBezTo>
                  <a:cubicBezTo>
                    <a:pt x="760" y="42"/>
                    <a:pt x="729" y="81"/>
                    <a:pt x="732" y="107"/>
                  </a:cubicBezTo>
                  <a:cubicBezTo>
                    <a:pt x="734" y="117"/>
                    <a:pt x="734" y="127"/>
                    <a:pt x="734" y="137"/>
                  </a:cubicBezTo>
                  <a:cubicBezTo>
                    <a:pt x="750" y="109"/>
                    <a:pt x="765" y="80"/>
                    <a:pt x="780" y="51"/>
                  </a:cubicBezTo>
                  <a:cubicBezTo>
                    <a:pt x="790" y="33"/>
                    <a:pt x="813" y="42"/>
                    <a:pt x="808" y="62"/>
                  </a:cubicBezTo>
                  <a:cubicBezTo>
                    <a:pt x="800" y="94"/>
                    <a:pt x="792" y="125"/>
                    <a:pt x="784" y="156"/>
                  </a:cubicBezTo>
                  <a:cubicBezTo>
                    <a:pt x="790" y="147"/>
                    <a:pt x="796" y="138"/>
                    <a:pt x="799" y="133"/>
                  </a:cubicBezTo>
                  <a:lnTo>
                    <a:pt x="800" y="132"/>
                  </a:lnTo>
                  <a:lnTo>
                    <a:pt x="801" y="131"/>
                  </a:lnTo>
                  <a:cubicBezTo>
                    <a:pt x="813" y="119"/>
                    <a:pt x="886" y="63"/>
                    <a:pt x="894" y="102"/>
                  </a:cubicBezTo>
                  <a:cubicBezTo>
                    <a:pt x="897" y="121"/>
                    <a:pt x="852" y="141"/>
                    <a:pt x="843" y="166"/>
                  </a:cubicBezTo>
                  <a:cubicBezTo>
                    <a:pt x="841" y="173"/>
                    <a:pt x="838" y="179"/>
                    <a:pt x="836" y="185"/>
                  </a:cubicBezTo>
                  <a:close/>
                  <a:moveTo>
                    <a:pt x="657" y="1190"/>
                  </a:moveTo>
                  <a:lnTo>
                    <a:pt x="657" y="1190"/>
                  </a:lnTo>
                  <a:lnTo>
                    <a:pt x="657" y="1324"/>
                  </a:lnTo>
                  <a:cubicBezTo>
                    <a:pt x="657" y="1326"/>
                    <a:pt x="657" y="1327"/>
                    <a:pt x="656" y="1329"/>
                  </a:cubicBezTo>
                  <a:lnTo>
                    <a:pt x="656" y="1348"/>
                  </a:lnTo>
                  <a:cubicBezTo>
                    <a:pt x="661" y="1347"/>
                    <a:pt x="666" y="1346"/>
                    <a:pt x="671" y="1346"/>
                  </a:cubicBezTo>
                  <a:cubicBezTo>
                    <a:pt x="676" y="1346"/>
                    <a:pt x="682" y="1347"/>
                    <a:pt x="689" y="1348"/>
                  </a:cubicBezTo>
                  <a:lnTo>
                    <a:pt x="689" y="1348"/>
                  </a:lnTo>
                  <a:cubicBezTo>
                    <a:pt x="700" y="1350"/>
                    <a:pt x="709" y="1353"/>
                    <a:pt x="718" y="1356"/>
                  </a:cubicBezTo>
                  <a:cubicBezTo>
                    <a:pt x="726" y="1359"/>
                    <a:pt x="735" y="1362"/>
                    <a:pt x="744" y="1366"/>
                  </a:cubicBezTo>
                  <a:lnTo>
                    <a:pt x="745" y="1367"/>
                  </a:lnTo>
                  <a:cubicBezTo>
                    <a:pt x="751" y="1370"/>
                    <a:pt x="758" y="1373"/>
                    <a:pt x="765" y="1376"/>
                  </a:cubicBezTo>
                  <a:cubicBezTo>
                    <a:pt x="777" y="1382"/>
                    <a:pt x="792" y="1389"/>
                    <a:pt x="811" y="1397"/>
                  </a:cubicBezTo>
                  <a:cubicBezTo>
                    <a:pt x="828" y="1399"/>
                    <a:pt x="845" y="1401"/>
                    <a:pt x="862" y="1404"/>
                  </a:cubicBezTo>
                  <a:cubicBezTo>
                    <a:pt x="879" y="1407"/>
                    <a:pt x="895" y="1411"/>
                    <a:pt x="911" y="1415"/>
                  </a:cubicBezTo>
                  <a:lnTo>
                    <a:pt x="912" y="1415"/>
                  </a:lnTo>
                  <a:cubicBezTo>
                    <a:pt x="921" y="1418"/>
                    <a:pt x="933" y="1421"/>
                    <a:pt x="944" y="1424"/>
                  </a:cubicBezTo>
                  <a:cubicBezTo>
                    <a:pt x="966" y="1430"/>
                    <a:pt x="988" y="1436"/>
                    <a:pt x="1013" y="1441"/>
                  </a:cubicBezTo>
                  <a:lnTo>
                    <a:pt x="1013" y="1441"/>
                  </a:lnTo>
                  <a:lnTo>
                    <a:pt x="1014" y="1442"/>
                  </a:lnTo>
                  <a:cubicBezTo>
                    <a:pt x="1017" y="1443"/>
                    <a:pt x="1022" y="1443"/>
                    <a:pt x="1026" y="1444"/>
                  </a:cubicBezTo>
                  <a:lnTo>
                    <a:pt x="1026" y="1444"/>
                  </a:lnTo>
                  <a:lnTo>
                    <a:pt x="1029" y="1445"/>
                  </a:lnTo>
                  <a:lnTo>
                    <a:pt x="1029" y="1445"/>
                  </a:lnTo>
                  <a:lnTo>
                    <a:pt x="1031" y="1445"/>
                  </a:lnTo>
                  <a:lnTo>
                    <a:pt x="1032" y="1445"/>
                  </a:lnTo>
                  <a:lnTo>
                    <a:pt x="1033" y="1445"/>
                  </a:lnTo>
                  <a:lnTo>
                    <a:pt x="1033" y="1445"/>
                  </a:lnTo>
                  <a:lnTo>
                    <a:pt x="1033" y="1445"/>
                  </a:lnTo>
                  <a:cubicBezTo>
                    <a:pt x="1047" y="1448"/>
                    <a:pt x="1062" y="1446"/>
                    <a:pt x="1069" y="1449"/>
                  </a:cubicBezTo>
                  <a:cubicBezTo>
                    <a:pt x="1095" y="1370"/>
                    <a:pt x="1110" y="1283"/>
                    <a:pt x="1110" y="1191"/>
                  </a:cubicBezTo>
                  <a:lnTo>
                    <a:pt x="1110" y="1190"/>
                  </a:lnTo>
                  <a:lnTo>
                    <a:pt x="657" y="1190"/>
                  </a:lnTo>
                  <a:close/>
                  <a:moveTo>
                    <a:pt x="210" y="1426"/>
                  </a:moveTo>
                  <a:lnTo>
                    <a:pt x="210" y="1426"/>
                  </a:lnTo>
                  <a:cubicBezTo>
                    <a:pt x="223" y="1426"/>
                    <a:pt x="246" y="1425"/>
                    <a:pt x="260" y="1424"/>
                  </a:cubicBezTo>
                  <a:lnTo>
                    <a:pt x="260" y="1424"/>
                  </a:lnTo>
                  <a:cubicBezTo>
                    <a:pt x="312" y="1419"/>
                    <a:pt x="366" y="1415"/>
                    <a:pt x="417" y="1405"/>
                  </a:cubicBezTo>
                  <a:cubicBezTo>
                    <a:pt x="436" y="1401"/>
                    <a:pt x="452" y="1397"/>
                    <a:pt x="463" y="1393"/>
                  </a:cubicBezTo>
                  <a:cubicBezTo>
                    <a:pt x="478" y="1384"/>
                    <a:pt x="497" y="1376"/>
                    <a:pt x="516" y="1370"/>
                  </a:cubicBezTo>
                  <a:lnTo>
                    <a:pt x="517" y="1370"/>
                  </a:lnTo>
                  <a:cubicBezTo>
                    <a:pt x="520" y="1369"/>
                    <a:pt x="524" y="1368"/>
                    <a:pt x="528" y="1367"/>
                  </a:cubicBezTo>
                  <a:cubicBezTo>
                    <a:pt x="531" y="1366"/>
                    <a:pt x="535" y="1365"/>
                    <a:pt x="538" y="1365"/>
                  </a:cubicBezTo>
                  <a:lnTo>
                    <a:pt x="540" y="1364"/>
                  </a:lnTo>
                  <a:cubicBezTo>
                    <a:pt x="558" y="1361"/>
                    <a:pt x="587" y="1356"/>
                    <a:pt x="605" y="1356"/>
                  </a:cubicBezTo>
                  <a:cubicBezTo>
                    <a:pt x="609" y="1355"/>
                    <a:pt x="613" y="1355"/>
                    <a:pt x="616" y="1356"/>
                  </a:cubicBezTo>
                  <a:lnTo>
                    <a:pt x="621" y="1356"/>
                  </a:lnTo>
                  <a:lnTo>
                    <a:pt x="621" y="1326"/>
                  </a:lnTo>
                  <a:cubicBezTo>
                    <a:pt x="621" y="1326"/>
                    <a:pt x="621" y="1325"/>
                    <a:pt x="621" y="1324"/>
                  </a:cubicBezTo>
                  <a:lnTo>
                    <a:pt x="621" y="1255"/>
                  </a:lnTo>
                  <a:lnTo>
                    <a:pt x="621" y="1190"/>
                  </a:lnTo>
                  <a:lnTo>
                    <a:pt x="176" y="1190"/>
                  </a:lnTo>
                  <a:lnTo>
                    <a:pt x="176" y="1190"/>
                  </a:lnTo>
                  <a:cubicBezTo>
                    <a:pt x="176" y="1274"/>
                    <a:pt x="188" y="1354"/>
                    <a:pt x="210" y="1426"/>
                  </a:cubicBezTo>
                  <a:close/>
                  <a:moveTo>
                    <a:pt x="371" y="1700"/>
                  </a:moveTo>
                  <a:lnTo>
                    <a:pt x="371" y="1700"/>
                  </a:lnTo>
                  <a:cubicBezTo>
                    <a:pt x="448" y="1773"/>
                    <a:pt x="543" y="1814"/>
                    <a:pt x="643" y="1814"/>
                  </a:cubicBezTo>
                  <a:cubicBezTo>
                    <a:pt x="792" y="1814"/>
                    <a:pt x="919" y="1730"/>
                    <a:pt x="1004" y="1589"/>
                  </a:cubicBezTo>
                  <a:cubicBezTo>
                    <a:pt x="970" y="1583"/>
                    <a:pt x="885" y="1547"/>
                    <a:pt x="865" y="1537"/>
                  </a:cubicBezTo>
                  <a:cubicBezTo>
                    <a:pt x="858" y="1533"/>
                    <a:pt x="851" y="1530"/>
                    <a:pt x="844" y="1526"/>
                  </a:cubicBezTo>
                  <a:cubicBezTo>
                    <a:pt x="835" y="1521"/>
                    <a:pt x="797" y="1516"/>
                    <a:pt x="794" y="1513"/>
                  </a:cubicBezTo>
                  <a:lnTo>
                    <a:pt x="794" y="1512"/>
                  </a:lnTo>
                  <a:cubicBezTo>
                    <a:pt x="788" y="1527"/>
                    <a:pt x="779" y="1543"/>
                    <a:pt x="759" y="1535"/>
                  </a:cubicBezTo>
                  <a:lnTo>
                    <a:pt x="759" y="1535"/>
                  </a:lnTo>
                  <a:lnTo>
                    <a:pt x="757" y="1534"/>
                  </a:lnTo>
                  <a:cubicBezTo>
                    <a:pt x="757" y="1535"/>
                    <a:pt x="757" y="1536"/>
                    <a:pt x="756" y="1537"/>
                  </a:cubicBezTo>
                  <a:cubicBezTo>
                    <a:pt x="750" y="1551"/>
                    <a:pt x="736" y="1557"/>
                    <a:pt x="721" y="1553"/>
                  </a:cubicBezTo>
                  <a:lnTo>
                    <a:pt x="721" y="1553"/>
                  </a:lnTo>
                  <a:cubicBezTo>
                    <a:pt x="720" y="1553"/>
                    <a:pt x="719" y="1552"/>
                    <a:pt x="718" y="1552"/>
                  </a:cubicBezTo>
                  <a:cubicBezTo>
                    <a:pt x="717" y="1555"/>
                    <a:pt x="716" y="1559"/>
                    <a:pt x="714" y="1561"/>
                  </a:cubicBezTo>
                  <a:cubicBezTo>
                    <a:pt x="711" y="1567"/>
                    <a:pt x="706" y="1570"/>
                    <a:pt x="701" y="1571"/>
                  </a:cubicBezTo>
                  <a:cubicBezTo>
                    <a:pt x="696" y="1573"/>
                    <a:pt x="691" y="1573"/>
                    <a:pt x="686" y="1572"/>
                  </a:cubicBezTo>
                  <a:cubicBezTo>
                    <a:pt x="683" y="1571"/>
                    <a:pt x="680" y="1570"/>
                    <a:pt x="676" y="1568"/>
                  </a:cubicBezTo>
                  <a:cubicBezTo>
                    <a:pt x="676" y="1574"/>
                    <a:pt x="672" y="1579"/>
                    <a:pt x="667" y="1582"/>
                  </a:cubicBezTo>
                  <a:lnTo>
                    <a:pt x="666" y="1583"/>
                  </a:lnTo>
                  <a:cubicBezTo>
                    <a:pt x="664" y="1585"/>
                    <a:pt x="660" y="1586"/>
                    <a:pt x="657" y="1587"/>
                  </a:cubicBezTo>
                  <a:lnTo>
                    <a:pt x="656" y="1587"/>
                  </a:lnTo>
                  <a:lnTo>
                    <a:pt x="656" y="1703"/>
                  </a:lnTo>
                  <a:cubicBezTo>
                    <a:pt x="656" y="1714"/>
                    <a:pt x="648" y="1723"/>
                    <a:pt x="638" y="1723"/>
                  </a:cubicBezTo>
                  <a:lnTo>
                    <a:pt x="638" y="1723"/>
                  </a:lnTo>
                  <a:cubicBezTo>
                    <a:pt x="628" y="1723"/>
                    <a:pt x="620" y="1714"/>
                    <a:pt x="620" y="1703"/>
                  </a:cubicBezTo>
                  <a:lnTo>
                    <a:pt x="620" y="1581"/>
                  </a:lnTo>
                  <a:lnTo>
                    <a:pt x="619" y="1581"/>
                  </a:lnTo>
                  <a:cubicBezTo>
                    <a:pt x="615" y="1583"/>
                    <a:pt x="610" y="1586"/>
                    <a:pt x="605" y="1587"/>
                  </a:cubicBezTo>
                  <a:cubicBezTo>
                    <a:pt x="601" y="1589"/>
                    <a:pt x="596" y="1590"/>
                    <a:pt x="592" y="1590"/>
                  </a:cubicBezTo>
                  <a:lnTo>
                    <a:pt x="592" y="1590"/>
                  </a:lnTo>
                  <a:lnTo>
                    <a:pt x="591" y="1590"/>
                  </a:lnTo>
                  <a:lnTo>
                    <a:pt x="591" y="1590"/>
                  </a:lnTo>
                  <a:lnTo>
                    <a:pt x="591" y="1590"/>
                  </a:lnTo>
                  <a:cubicBezTo>
                    <a:pt x="585" y="1590"/>
                    <a:pt x="579" y="1588"/>
                    <a:pt x="575" y="1583"/>
                  </a:cubicBezTo>
                  <a:cubicBezTo>
                    <a:pt x="575" y="1582"/>
                    <a:pt x="574" y="1582"/>
                    <a:pt x="574" y="1581"/>
                  </a:cubicBezTo>
                  <a:cubicBezTo>
                    <a:pt x="573" y="1580"/>
                    <a:pt x="572" y="1578"/>
                    <a:pt x="571" y="1576"/>
                  </a:cubicBezTo>
                  <a:lnTo>
                    <a:pt x="571" y="1576"/>
                  </a:lnTo>
                  <a:lnTo>
                    <a:pt x="571" y="1576"/>
                  </a:lnTo>
                  <a:lnTo>
                    <a:pt x="571" y="1576"/>
                  </a:lnTo>
                  <a:lnTo>
                    <a:pt x="571" y="1576"/>
                  </a:lnTo>
                  <a:cubicBezTo>
                    <a:pt x="570" y="1573"/>
                    <a:pt x="570" y="1570"/>
                    <a:pt x="570" y="1567"/>
                  </a:cubicBezTo>
                  <a:cubicBezTo>
                    <a:pt x="567" y="1569"/>
                    <a:pt x="564" y="1571"/>
                    <a:pt x="561" y="1573"/>
                  </a:cubicBezTo>
                  <a:lnTo>
                    <a:pt x="561" y="1573"/>
                  </a:lnTo>
                  <a:lnTo>
                    <a:pt x="559" y="1574"/>
                  </a:lnTo>
                  <a:lnTo>
                    <a:pt x="559" y="1574"/>
                  </a:lnTo>
                  <a:lnTo>
                    <a:pt x="558" y="1574"/>
                  </a:lnTo>
                  <a:cubicBezTo>
                    <a:pt x="557" y="1575"/>
                    <a:pt x="556" y="1575"/>
                    <a:pt x="555" y="1576"/>
                  </a:cubicBezTo>
                  <a:lnTo>
                    <a:pt x="555" y="1576"/>
                  </a:lnTo>
                  <a:lnTo>
                    <a:pt x="555" y="1576"/>
                  </a:lnTo>
                  <a:cubicBezTo>
                    <a:pt x="553" y="1576"/>
                    <a:pt x="551" y="1577"/>
                    <a:pt x="550" y="1577"/>
                  </a:cubicBezTo>
                  <a:cubicBezTo>
                    <a:pt x="547" y="1578"/>
                    <a:pt x="544" y="1578"/>
                    <a:pt x="541" y="1577"/>
                  </a:cubicBezTo>
                  <a:lnTo>
                    <a:pt x="541" y="1577"/>
                  </a:lnTo>
                  <a:cubicBezTo>
                    <a:pt x="537" y="1576"/>
                    <a:pt x="535" y="1573"/>
                    <a:pt x="532" y="1570"/>
                  </a:cubicBezTo>
                  <a:lnTo>
                    <a:pt x="532" y="1570"/>
                  </a:lnTo>
                  <a:lnTo>
                    <a:pt x="531" y="1569"/>
                  </a:lnTo>
                  <a:lnTo>
                    <a:pt x="531" y="1569"/>
                  </a:lnTo>
                  <a:lnTo>
                    <a:pt x="530" y="1568"/>
                  </a:lnTo>
                  <a:lnTo>
                    <a:pt x="530" y="1568"/>
                  </a:lnTo>
                  <a:cubicBezTo>
                    <a:pt x="530" y="1567"/>
                    <a:pt x="529" y="1567"/>
                    <a:pt x="529" y="1566"/>
                  </a:cubicBezTo>
                  <a:cubicBezTo>
                    <a:pt x="527" y="1563"/>
                    <a:pt x="526" y="1560"/>
                    <a:pt x="526" y="1556"/>
                  </a:cubicBezTo>
                  <a:cubicBezTo>
                    <a:pt x="526" y="1555"/>
                    <a:pt x="526" y="1553"/>
                    <a:pt x="526" y="1551"/>
                  </a:cubicBezTo>
                  <a:lnTo>
                    <a:pt x="524" y="1553"/>
                  </a:lnTo>
                  <a:cubicBezTo>
                    <a:pt x="522" y="1553"/>
                    <a:pt x="521" y="1554"/>
                    <a:pt x="519" y="1554"/>
                  </a:cubicBezTo>
                  <a:lnTo>
                    <a:pt x="519" y="1554"/>
                  </a:lnTo>
                  <a:lnTo>
                    <a:pt x="519" y="1555"/>
                  </a:lnTo>
                  <a:lnTo>
                    <a:pt x="518" y="1555"/>
                  </a:lnTo>
                  <a:lnTo>
                    <a:pt x="518" y="1555"/>
                  </a:lnTo>
                  <a:lnTo>
                    <a:pt x="518" y="1555"/>
                  </a:lnTo>
                  <a:cubicBezTo>
                    <a:pt x="516" y="1555"/>
                    <a:pt x="514" y="1556"/>
                    <a:pt x="512" y="1556"/>
                  </a:cubicBezTo>
                  <a:cubicBezTo>
                    <a:pt x="510" y="1556"/>
                    <a:pt x="508" y="1556"/>
                    <a:pt x="505" y="1556"/>
                  </a:cubicBez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lnTo>
                    <a:pt x="505" y="1556"/>
                  </a:lnTo>
                  <a:cubicBezTo>
                    <a:pt x="501" y="1556"/>
                    <a:pt x="498" y="1555"/>
                    <a:pt x="495" y="1553"/>
                  </a:cubicBezTo>
                  <a:cubicBezTo>
                    <a:pt x="493" y="1551"/>
                    <a:pt x="490" y="1549"/>
                    <a:pt x="489" y="1546"/>
                  </a:cubicBezTo>
                  <a:lnTo>
                    <a:pt x="488" y="1546"/>
                  </a:lnTo>
                  <a:lnTo>
                    <a:pt x="488" y="1545"/>
                  </a:lnTo>
                  <a:lnTo>
                    <a:pt x="488" y="1545"/>
                  </a:lnTo>
                  <a:cubicBezTo>
                    <a:pt x="488" y="1545"/>
                    <a:pt x="487" y="1544"/>
                    <a:pt x="487" y="1543"/>
                  </a:cubicBezTo>
                  <a:cubicBezTo>
                    <a:pt x="486" y="1540"/>
                    <a:pt x="485" y="1536"/>
                    <a:pt x="486" y="1533"/>
                  </a:cubicBezTo>
                  <a:cubicBezTo>
                    <a:pt x="474" y="1540"/>
                    <a:pt x="455" y="1531"/>
                    <a:pt x="452" y="1518"/>
                  </a:cubicBezTo>
                  <a:cubicBezTo>
                    <a:pt x="451" y="1518"/>
                    <a:pt x="450" y="1518"/>
                    <a:pt x="450" y="1518"/>
                  </a:cubicBezTo>
                  <a:cubicBezTo>
                    <a:pt x="433" y="1520"/>
                    <a:pt x="410" y="1526"/>
                    <a:pt x="387" y="1533"/>
                  </a:cubicBezTo>
                  <a:cubicBezTo>
                    <a:pt x="377" y="1537"/>
                    <a:pt x="366" y="1540"/>
                    <a:pt x="356" y="1542"/>
                  </a:cubicBezTo>
                  <a:lnTo>
                    <a:pt x="356" y="1542"/>
                  </a:lnTo>
                  <a:lnTo>
                    <a:pt x="356" y="1542"/>
                  </a:lnTo>
                  <a:lnTo>
                    <a:pt x="355" y="1543"/>
                  </a:lnTo>
                  <a:cubicBezTo>
                    <a:pt x="338" y="1547"/>
                    <a:pt x="290" y="1559"/>
                    <a:pt x="272" y="1571"/>
                  </a:cubicBezTo>
                  <a:cubicBezTo>
                    <a:pt x="300" y="1620"/>
                    <a:pt x="333" y="1664"/>
                    <a:pt x="371" y="1700"/>
                  </a:cubicBezTo>
                  <a:close/>
                  <a:moveTo>
                    <a:pt x="467" y="1518"/>
                  </a:moveTo>
                  <a:lnTo>
                    <a:pt x="467" y="1518"/>
                  </a:lnTo>
                  <a:cubicBezTo>
                    <a:pt x="469" y="1520"/>
                    <a:pt x="475" y="1523"/>
                    <a:pt x="478" y="1522"/>
                  </a:cubicBezTo>
                  <a:cubicBezTo>
                    <a:pt x="481" y="1521"/>
                    <a:pt x="486" y="1516"/>
                    <a:pt x="490" y="1510"/>
                  </a:cubicBezTo>
                  <a:cubicBezTo>
                    <a:pt x="491" y="1508"/>
                    <a:pt x="497" y="1500"/>
                    <a:pt x="495" y="1496"/>
                  </a:cubicBezTo>
                  <a:cubicBezTo>
                    <a:pt x="489" y="1488"/>
                    <a:pt x="457" y="1506"/>
                    <a:pt x="467" y="1518"/>
                  </a:cubicBezTo>
                  <a:close/>
                  <a:moveTo>
                    <a:pt x="545" y="1507"/>
                  </a:moveTo>
                  <a:lnTo>
                    <a:pt x="545" y="1507"/>
                  </a:lnTo>
                  <a:cubicBezTo>
                    <a:pt x="543" y="1504"/>
                    <a:pt x="543" y="1502"/>
                    <a:pt x="541" y="1501"/>
                  </a:cubicBezTo>
                  <a:cubicBezTo>
                    <a:pt x="530" y="1495"/>
                    <a:pt x="494" y="1525"/>
                    <a:pt x="499" y="1538"/>
                  </a:cubicBezTo>
                  <a:cubicBezTo>
                    <a:pt x="501" y="1541"/>
                    <a:pt x="503" y="1543"/>
                    <a:pt x="506" y="1543"/>
                  </a:cubicBezTo>
                  <a:cubicBezTo>
                    <a:pt x="511" y="1544"/>
                    <a:pt x="550" y="1521"/>
                    <a:pt x="545" y="1507"/>
                  </a:cubicBezTo>
                  <a:close/>
                  <a:moveTo>
                    <a:pt x="589" y="1527"/>
                  </a:moveTo>
                  <a:lnTo>
                    <a:pt x="589" y="1527"/>
                  </a:lnTo>
                  <a:cubicBezTo>
                    <a:pt x="585" y="1517"/>
                    <a:pt x="579" y="1515"/>
                    <a:pt x="574" y="1517"/>
                  </a:cubicBezTo>
                  <a:cubicBezTo>
                    <a:pt x="566" y="1520"/>
                    <a:pt x="560" y="1527"/>
                    <a:pt x="555" y="1534"/>
                  </a:cubicBezTo>
                  <a:lnTo>
                    <a:pt x="555" y="1534"/>
                  </a:lnTo>
                  <a:lnTo>
                    <a:pt x="555" y="1534"/>
                  </a:lnTo>
                  <a:cubicBezTo>
                    <a:pt x="550" y="1541"/>
                    <a:pt x="542" y="1543"/>
                    <a:pt x="539" y="1551"/>
                  </a:cubicBezTo>
                  <a:cubicBezTo>
                    <a:pt x="538" y="1554"/>
                    <a:pt x="538" y="1556"/>
                    <a:pt x="540" y="1559"/>
                  </a:cubicBezTo>
                  <a:cubicBezTo>
                    <a:pt x="542" y="1562"/>
                    <a:pt x="543" y="1563"/>
                    <a:pt x="545" y="1564"/>
                  </a:cubicBezTo>
                  <a:cubicBezTo>
                    <a:pt x="546" y="1564"/>
                    <a:pt x="548" y="1564"/>
                    <a:pt x="551" y="1562"/>
                  </a:cubicBezTo>
                  <a:cubicBezTo>
                    <a:pt x="562" y="1559"/>
                    <a:pt x="593" y="1536"/>
                    <a:pt x="589" y="1527"/>
                  </a:cubicBezTo>
                  <a:close/>
                  <a:moveTo>
                    <a:pt x="602" y="1550"/>
                  </a:moveTo>
                  <a:lnTo>
                    <a:pt x="602" y="1550"/>
                  </a:lnTo>
                  <a:cubicBezTo>
                    <a:pt x="599" y="1552"/>
                    <a:pt x="581" y="1565"/>
                    <a:pt x="583" y="1572"/>
                  </a:cubicBezTo>
                  <a:cubicBezTo>
                    <a:pt x="586" y="1579"/>
                    <a:pt x="594" y="1578"/>
                    <a:pt x="601" y="1576"/>
                  </a:cubicBezTo>
                  <a:cubicBezTo>
                    <a:pt x="609" y="1572"/>
                    <a:pt x="621" y="1568"/>
                    <a:pt x="623" y="1558"/>
                  </a:cubicBezTo>
                  <a:lnTo>
                    <a:pt x="623" y="1558"/>
                  </a:lnTo>
                  <a:cubicBezTo>
                    <a:pt x="623" y="1548"/>
                    <a:pt x="611" y="1539"/>
                    <a:pt x="602" y="1550"/>
                  </a:cubicBezTo>
                  <a:close/>
                  <a:moveTo>
                    <a:pt x="246" y="1521"/>
                  </a:moveTo>
                  <a:lnTo>
                    <a:pt x="246" y="1521"/>
                  </a:lnTo>
                  <a:cubicBezTo>
                    <a:pt x="249" y="1526"/>
                    <a:pt x="253" y="1534"/>
                    <a:pt x="258" y="1536"/>
                  </a:cubicBezTo>
                  <a:cubicBezTo>
                    <a:pt x="323" y="1551"/>
                    <a:pt x="383" y="1511"/>
                    <a:pt x="446" y="1503"/>
                  </a:cubicBezTo>
                  <a:cubicBezTo>
                    <a:pt x="452" y="1502"/>
                    <a:pt x="473" y="1485"/>
                    <a:pt x="483" y="1482"/>
                  </a:cubicBezTo>
                  <a:lnTo>
                    <a:pt x="483" y="1482"/>
                  </a:lnTo>
                  <a:cubicBezTo>
                    <a:pt x="495" y="1476"/>
                    <a:pt x="505" y="1486"/>
                    <a:pt x="509" y="1496"/>
                  </a:cubicBezTo>
                  <a:cubicBezTo>
                    <a:pt x="509" y="1497"/>
                    <a:pt x="510" y="1497"/>
                    <a:pt x="510" y="1498"/>
                  </a:cubicBezTo>
                  <a:cubicBezTo>
                    <a:pt x="540" y="1475"/>
                    <a:pt x="561" y="1493"/>
                    <a:pt x="557" y="1512"/>
                  </a:cubicBezTo>
                  <a:cubicBezTo>
                    <a:pt x="578" y="1494"/>
                    <a:pt x="607" y="1508"/>
                    <a:pt x="601" y="1534"/>
                  </a:cubicBezTo>
                  <a:cubicBezTo>
                    <a:pt x="622" y="1523"/>
                    <a:pt x="640" y="1549"/>
                    <a:pt x="637" y="1569"/>
                  </a:cubicBezTo>
                  <a:cubicBezTo>
                    <a:pt x="636" y="1575"/>
                    <a:pt x="661" y="1577"/>
                    <a:pt x="664" y="1566"/>
                  </a:cubicBezTo>
                  <a:cubicBezTo>
                    <a:pt x="665" y="1562"/>
                    <a:pt x="656" y="1545"/>
                    <a:pt x="645" y="1531"/>
                  </a:cubicBezTo>
                  <a:cubicBezTo>
                    <a:pt x="642" y="1526"/>
                    <a:pt x="643" y="1505"/>
                    <a:pt x="649" y="1504"/>
                  </a:cubicBezTo>
                  <a:cubicBezTo>
                    <a:pt x="649" y="1504"/>
                    <a:pt x="656" y="1526"/>
                    <a:pt x="656" y="1526"/>
                  </a:cubicBezTo>
                  <a:cubicBezTo>
                    <a:pt x="656" y="1534"/>
                    <a:pt x="687" y="1564"/>
                    <a:pt x="699" y="1555"/>
                  </a:cubicBezTo>
                  <a:cubicBezTo>
                    <a:pt x="716" y="1544"/>
                    <a:pt x="663" y="1517"/>
                    <a:pt x="659" y="1490"/>
                  </a:cubicBezTo>
                  <a:cubicBezTo>
                    <a:pt x="658" y="1485"/>
                    <a:pt x="661" y="1475"/>
                    <a:pt x="670" y="1476"/>
                  </a:cubicBezTo>
                  <a:cubicBezTo>
                    <a:pt x="660" y="1490"/>
                    <a:pt x="681" y="1500"/>
                    <a:pt x="691" y="1509"/>
                  </a:cubicBezTo>
                  <a:lnTo>
                    <a:pt x="710" y="1525"/>
                  </a:lnTo>
                  <a:cubicBezTo>
                    <a:pt x="710" y="1525"/>
                    <a:pt x="733" y="1552"/>
                    <a:pt x="743" y="1531"/>
                  </a:cubicBezTo>
                  <a:cubicBezTo>
                    <a:pt x="736" y="1518"/>
                    <a:pt x="729" y="1508"/>
                    <a:pt x="717" y="1498"/>
                  </a:cubicBezTo>
                  <a:lnTo>
                    <a:pt x="717" y="1498"/>
                  </a:lnTo>
                  <a:lnTo>
                    <a:pt x="717" y="1498"/>
                  </a:lnTo>
                  <a:lnTo>
                    <a:pt x="716" y="1498"/>
                  </a:lnTo>
                  <a:lnTo>
                    <a:pt x="716" y="1498"/>
                  </a:lnTo>
                  <a:lnTo>
                    <a:pt x="716" y="1497"/>
                  </a:lnTo>
                  <a:lnTo>
                    <a:pt x="716" y="1497"/>
                  </a:lnTo>
                  <a:lnTo>
                    <a:pt x="715" y="1497"/>
                  </a:lnTo>
                  <a:lnTo>
                    <a:pt x="715" y="1497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5" y="1496"/>
                  </a:lnTo>
                  <a:lnTo>
                    <a:pt x="714" y="1496"/>
                  </a:lnTo>
                  <a:lnTo>
                    <a:pt x="714" y="1495"/>
                  </a:lnTo>
                  <a:lnTo>
                    <a:pt x="714" y="1495"/>
                  </a:lnTo>
                  <a:lnTo>
                    <a:pt x="713" y="1495"/>
                  </a:lnTo>
                  <a:lnTo>
                    <a:pt x="713" y="1495"/>
                  </a:lnTo>
                  <a:lnTo>
                    <a:pt x="713" y="1495"/>
                  </a:lnTo>
                  <a:lnTo>
                    <a:pt x="712" y="1494"/>
                  </a:lnTo>
                  <a:lnTo>
                    <a:pt x="712" y="1494"/>
                  </a:lnTo>
                  <a:lnTo>
                    <a:pt x="712" y="1494"/>
                  </a:lnTo>
                  <a:lnTo>
                    <a:pt x="711" y="1493"/>
                  </a:lnTo>
                  <a:lnTo>
                    <a:pt x="711" y="1493"/>
                  </a:lnTo>
                  <a:lnTo>
                    <a:pt x="711" y="1493"/>
                  </a:lnTo>
                  <a:lnTo>
                    <a:pt x="710" y="1493"/>
                  </a:lnTo>
                  <a:lnTo>
                    <a:pt x="710" y="1493"/>
                  </a:lnTo>
                  <a:lnTo>
                    <a:pt x="710" y="1492"/>
                  </a:lnTo>
                  <a:lnTo>
                    <a:pt x="710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2"/>
                  </a:lnTo>
                  <a:lnTo>
                    <a:pt x="709" y="1491"/>
                  </a:lnTo>
                  <a:lnTo>
                    <a:pt x="709" y="1491"/>
                  </a:lnTo>
                  <a:lnTo>
                    <a:pt x="708" y="1491"/>
                  </a:lnTo>
                  <a:lnTo>
                    <a:pt x="708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7" y="1490"/>
                  </a:lnTo>
                  <a:lnTo>
                    <a:pt x="706" y="1489"/>
                  </a:lnTo>
                  <a:lnTo>
                    <a:pt x="706" y="1489"/>
                  </a:lnTo>
                  <a:lnTo>
                    <a:pt x="706" y="1489"/>
                  </a:lnTo>
                  <a:cubicBezTo>
                    <a:pt x="705" y="1489"/>
                    <a:pt x="671" y="1457"/>
                    <a:pt x="691" y="1450"/>
                  </a:cubicBezTo>
                  <a:cubicBezTo>
                    <a:pt x="694" y="1470"/>
                    <a:pt x="723" y="1478"/>
                    <a:pt x="737" y="1490"/>
                  </a:cubicBezTo>
                  <a:lnTo>
                    <a:pt x="739" y="1492"/>
                  </a:lnTo>
                  <a:lnTo>
                    <a:pt x="739" y="1493"/>
                  </a:lnTo>
                  <a:lnTo>
                    <a:pt x="740" y="1493"/>
                  </a:lnTo>
                  <a:lnTo>
                    <a:pt x="741" y="1494"/>
                  </a:lnTo>
                  <a:lnTo>
                    <a:pt x="741" y="1494"/>
                  </a:lnTo>
                  <a:lnTo>
                    <a:pt x="742" y="1495"/>
                  </a:lnTo>
                  <a:lnTo>
                    <a:pt x="742" y="1495"/>
                  </a:lnTo>
                  <a:cubicBezTo>
                    <a:pt x="759" y="1513"/>
                    <a:pt x="769" y="1540"/>
                    <a:pt x="781" y="1504"/>
                  </a:cubicBezTo>
                  <a:lnTo>
                    <a:pt x="781" y="1504"/>
                  </a:lnTo>
                  <a:lnTo>
                    <a:pt x="781" y="1503"/>
                  </a:lnTo>
                  <a:lnTo>
                    <a:pt x="781" y="1502"/>
                  </a:lnTo>
                  <a:lnTo>
                    <a:pt x="780" y="1501"/>
                  </a:lnTo>
                  <a:lnTo>
                    <a:pt x="780" y="1501"/>
                  </a:lnTo>
                  <a:lnTo>
                    <a:pt x="780" y="1500"/>
                  </a:lnTo>
                  <a:lnTo>
                    <a:pt x="780" y="1500"/>
                  </a:lnTo>
                  <a:lnTo>
                    <a:pt x="779" y="1500"/>
                  </a:lnTo>
                  <a:lnTo>
                    <a:pt x="779" y="1500"/>
                  </a:lnTo>
                  <a:lnTo>
                    <a:pt x="779" y="1499"/>
                  </a:lnTo>
                  <a:cubicBezTo>
                    <a:pt x="758" y="1466"/>
                    <a:pt x="711" y="1453"/>
                    <a:pt x="685" y="1421"/>
                  </a:cubicBezTo>
                  <a:cubicBezTo>
                    <a:pt x="677" y="1426"/>
                    <a:pt x="667" y="1431"/>
                    <a:pt x="656" y="1434"/>
                  </a:cubicBezTo>
                  <a:lnTo>
                    <a:pt x="656" y="1434"/>
                  </a:lnTo>
                  <a:cubicBezTo>
                    <a:pt x="656" y="1433"/>
                    <a:pt x="614" y="1450"/>
                    <a:pt x="594" y="1435"/>
                  </a:cubicBezTo>
                  <a:cubicBezTo>
                    <a:pt x="581" y="1430"/>
                    <a:pt x="576" y="1423"/>
                    <a:pt x="580" y="1414"/>
                  </a:cubicBezTo>
                  <a:cubicBezTo>
                    <a:pt x="584" y="1404"/>
                    <a:pt x="598" y="1394"/>
                    <a:pt x="610" y="1386"/>
                  </a:cubicBezTo>
                  <a:cubicBezTo>
                    <a:pt x="616" y="1382"/>
                    <a:pt x="621" y="1379"/>
                    <a:pt x="621" y="1372"/>
                  </a:cubicBezTo>
                  <a:cubicBezTo>
                    <a:pt x="611" y="1370"/>
                    <a:pt x="600" y="1372"/>
                    <a:pt x="590" y="1373"/>
                  </a:cubicBezTo>
                  <a:cubicBezTo>
                    <a:pt x="549" y="1377"/>
                    <a:pt x="506" y="1383"/>
                    <a:pt x="471" y="1406"/>
                  </a:cubicBezTo>
                  <a:cubicBezTo>
                    <a:pt x="411" y="1431"/>
                    <a:pt x="294" y="1438"/>
                    <a:pt x="220" y="1445"/>
                  </a:cubicBezTo>
                  <a:lnTo>
                    <a:pt x="216" y="1445"/>
                  </a:lnTo>
                  <a:cubicBezTo>
                    <a:pt x="225" y="1471"/>
                    <a:pt x="235" y="1496"/>
                    <a:pt x="246" y="1521"/>
                  </a:cubicBezTo>
                  <a:close/>
                  <a:moveTo>
                    <a:pt x="646" y="1371"/>
                  </a:moveTo>
                  <a:lnTo>
                    <a:pt x="646" y="1371"/>
                  </a:lnTo>
                  <a:lnTo>
                    <a:pt x="645" y="1372"/>
                  </a:lnTo>
                  <a:lnTo>
                    <a:pt x="645" y="1372"/>
                  </a:lnTo>
                  <a:lnTo>
                    <a:pt x="643" y="1373"/>
                  </a:lnTo>
                  <a:cubicBezTo>
                    <a:pt x="639" y="1377"/>
                    <a:pt x="637" y="1380"/>
                    <a:pt x="634" y="1384"/>
                  </a:cubicBezTo>
                  <a:lnTo>
                    <a:pt x="634" y="1384"/>
                  </a:lnTo>
                  <a:lnTo>
                    <a:pt x="634" y="1384"/>
                  </a:lnTo>
                  <a:lnTo>
                    <a:pt x="634" y="1384"/>
                  </a:lnTo>
                  <a:lnTo>
                    <a:pt x="634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5"/>
                  </a:lnTo>
                  <a:lnTo>
                    <a:pt x="633" y="1386"/>
                  </a:lnTo>
                  <a:lnTo>
                    <a:pt x="632" y="1386"/>
                  </a:lnTo>
                  <a:lnTo>
                    <a:pt x="632" y="1386"/>
                  </a:lnTo>
                  <a:lnTo>
                    <a:pt x="632" y="1386"/>
                  </a:lnTo>
                  <a:cubicBezTo>
                    <a:pt x="625" y="1392"/>
                    <a:pt x="614" y="1402"/>
                    <a:pt x="607" y="1407"/>
                  </a:cubicBezTo>
                  <a:cubicBezTo>
                    <a:pt x="598" y="1414"/>
                    <a:pt x="593" y="1418"/>
                    <a:pt x="602" y="1422"/>
                  </a:cubicBezTo>
                  <a:cubicBezTo>
                    <a:pt x="618" y="1434"/>
                    <a:pt x="667" y="1414"/>
                    <a:pt x="686" y="1405"/>
                  </a:cubicBezTo>
                  <a:cubicBezTo>
                    <a:pt x="694" y="1409"/>
                    <a:pt x="699" y="1414"/>
                    <a:pt x="704" y="1420"/>
                  </a:cubicBezTo>
                  <a:cubicBezTo>
                    <a:pt x="710" y="1425"/>
                    <a:pt x="717" y="1431"/>
                    <a:pt x="731" y="1438"/>
                  </a:cubicBezTo>
                  <a:cubicBezTo>
                    <a:pt x="765" y="1455"/>
                    <a:pt x="791" y="1482"/>
                    <a:pt x="795" y="1492"/>
                  </a:cubicBezTo>
                  <a:cubicBezTo>
                    <a:pt x="799" y="1503"/>
                    <a:pt x="807" y="1494"/>
                    <a:pt x="812" y="1489"/>
                  </a:cubicBezTo>
                  <a:cubicBezTo>
                    <a:pt x="819" y="1482"/>
                    <a:pt x="824" y="1466"/>
                    <a:pt x="826" y="1461"/>
                  </a:cubicBezTo>
                  <a:cubicBezTo>
                    <a:pt x="828" y="1457"/>
                    <a:pt x="829" y="1452"/>
                    <a:pt x="830" y="1450"/>
                  </a:cubicBezTo>
                  <a:cubicBezTo>
                    <a:pt x="830" y="1448"/>
                    <a:pt x="831" y="1449"/>
                    <a:pt x="832" y="1455"/>
                  </a:cubicBezTo>
                  <a:cubicBezTo>
                    <a:pt x="836" y="1478"/>
                    <a:pt x="828" y="1491"/>
                    <a:pt x="819" y="1508"/>
                  </a:cubicBezTo>
                  <a:cubicBezTo>
                    <a:pt x="839" y="1512"/>
                    <a:pt x="850" y="1515"/>
                    <a:pt x="862" y="1519"/>
                  </a:cubicBezTo>
                  <a:cubicBezTo>
                    <a:pt x="901" y="1534"/>
                    <a:pt x="933" y="1546"/>
                    <a:pt x="957" y="1550"/>
                  </a:cubicBezTo>
                  <a:cubicBezTo>
                    <a:pt x="990" y="1558"/>
                    <a:pt x="1019" y="1559"/>
                    <a:pt x="1019" y="1559"/>
                  </a:cubicBezTo>
                  <a:cubicBezTo>
                    <a:pt x="1030" y="1540"/>
                    <a:pt x="1038" y="1520"/>
                    <a:pt x="1044" y="1506"/>
                  </a:cubicBezTo>
                  <a:cubicBezTo>
                    <a:pt x="1050" y="1492"/>
                    <a:pt x="1055" y="1479"/>
                    <a:pt x="1059" y="1464"/>
                  </a:cubicBezTo>
                  <a:cubicBezTo>
                    <a:pt x="1055" y="1464"/>
                    <a:pt x="1048" y="1464"/>
                    <a:pt x="1041" y="1463"/>
                  </a:cubicBezTo>
                  <a:cubicBezTo>
                    <a:pt x="1034" y="1462"/>
                    <a:pt x="1026" y="1460"/>
                    <a:pt x="1020" y="1459"/>
                  </a:cubicBezTo>
                  <a:cubicBezTo>
                    <a:pt x="983" y="1450"/>
                    <a:pt x="940" y="1438"/>
                    <a:pt x="908" y="1430"/>
                  </a:cubicBezTo>
                  <a:cubicBezTo>
                    <a:pt x="876" y="1422"/>
                    <a:pt x="847" y="1416"/>
                    <a:pt x="810" y="1413"/>
                  </a:cubicBezTo>
                  <a:cubicBezTo>
                    <a:pt x="780" y="1400"/>
                    <a:pt x="757" y="1389"/>
                    <a:pt x="739" y="1381"/>
                  </a:cubicBezTo>
                  <a:cubicBezTo>
                    <a:pt x="721" y="1373"/>
                    <a:pt x="706" y="1367"/>
                    <a:pt x="686" y="1363"/>
                  </a:cubicBezTo>
                  <a:cubicBezTo>
                    <a:pt x="671" y="1359"/>
                    <a:pt x="657" y="1361"/>
                    <a:pt x="646" y="1371"/>
                  </a:cubicBezTo>
                  <a:close/>
                  <a:moveTo>
                    <a:pt x="481" y="952"/>
                  </a:moveTo>
                  <a:lnTo>
                    <a:pt x="481" y="952"/>
                  </a:lnTo>
                  <a:cubicBezTo>
                    <a:pt x="529" y="910"/>
                    <a:pt x="609" y="912"/>
                    <a:pt x="685" y="947"/>
                  </a:cubicBezTo>
                  <a:cubicBezTo>
                    <a:pt x="740" y="973"/>
                    <a:pt x="799" y="948"/>
                    <a:pt x="807" y="945"/>
                  </a:cubicBezTo>
                  <a:cubicBezTo>
                    <a:pt x="832" y="909"/>
                    <a:pt x="766" y="813"/>
                    <a:pt x="761" y="771"/>
                  </a:cubicBezTo>
                  <a:cubicBezTo>
                    <a:pt x="759" y="760"/>
                    <a:pt x="755" y="746"/>
                    <a:pt x="755" y="734"/>
                  </a:cubicBezTo>
                  <a:cubicBezTo>
                    <a:pt x="754" y="710"/>
                    <a:pt x="730" y="688"/>
                    <a:pt x="714" y="669"/>
                  </a:cubicBezTo>
                  <a:cubicBezTo>
                    <a:pt x="687" y="636"/>
                    <a:pt x="638" y="618"/>
                    <a:pt x="598" y="645"/>
                  </a:cubicBezTo>
                  <a:cubicBezTo>
                    <a:pt x="570" y="664"/>
                    <a:pt x="562" y="675"/>
                    <a:pt x="534" y="695"/>
                  </a:cubicBezTo>
                  <a:cubicBezTo>
                    <a:pt x="513" y="711"/>
                    <a:pt x="501" y="724"/>
                    <a:pt x="506" y="734"/>
                  </a:cubicBezTo>
                  <a:cubicBezTo>
                    <a:pt x="513" y="749"/>
                    <a:pt x="525" y="749"/>
                    <a:pt x="533" y="747"/>
                  </a:cubicBezTo>
                  <a:cubicBezTo>
                    <a:pt x="548" y="745"/>
                    <a:pt x="556" y="731"/>
                    <a:pt x="582" y="715"/>
                  </a:cubicBezTo>
                  <a:cubicBezTo>
                    <a:pt x="595" y="707"/>
                    <a:pt x="600" y="714"/>
                    <a:pt x="618" y="720"/>
                  </a:cubicBezTo>
                  <a:cubicBezTo>
                    <a:pt x="629" y="723"/>
                    <a:pt x="646" y="721"/>
                    <a:pt x="657" y="721"/>
                  </a:cubicBezTo>
                  <a:cubicBezTo>
                    <a:pt x="667" y="721"/>
                    <a:pt x="653" y="741"/>
                    <a:pt x="619" y="741"/>
                  </a:cubicBezTo>
                  <a:cubicBezTo>
                    <a:pt x="603" y="741"/>
                    <a:pt x="590" y="729"/>
                    <a:pt x="579" y="735"/>
                  </a:cubicBezTo>
                  <a:lnTo>
                    <a:pt x="578" y="736"/>
                  </a:lnTo>
                  <a:lnTo>
                    <a:pt x="578" y="736"/>
                  </a:lnTo>
                  <a:lnTo>
                    <a:pt x="577" y="737"/>
                  </a:lnTo>
                  <a:lnTo>
                    <a:pt x="576" y="738"/>
                  </a:lnTo>
                  <a:lnTo>
                    <a:pt x="575" y="738"/>
                  </a:lnTo>
                  <a:lnTo>
                    <a:pt x="575" y="739"/>
                  </a:lnTo>
                  <a:lnTo>
                    <a:pt x="574" y="739"/>
                  </a:lnTo>
                  <a:lnTo>
                    <a:pt x="573" y="740"/>
                  </a:lnTo>
                  <a:lnTo>
                    <a:pt x="573" y="740"/>
                  </a:lnTo>
                  <a:lnTo>
                    <a:pt x="572" y="741"/>
                  </a:lnTo>
                  <a:lnTo>
                    <a:pt x="572" y="741"/>
                  </a:lnTo>
                  <a:lnTo>
                    <a:pt x="570" y="742"/>
                  </a:lnTo>
                  <a:lnTo>
                    <a:pt x="570" y="742"/>
                  </a:lnTo>
                  <a:lnTo>
                    <a:pt x="569" y="743"/>
                  </a:lnTo>
                  <a:lnTo>
                    <a:pt x="569" y="744"/>
                  </a:lnTo>
                  <a:lnTo>
                    <a:pt x="568" y="744"/>
                  </a:lnTo>
                  <a:lnTo>
                    <a:pt x="567" y="745"/>
                  </a:lnTo>
                  <a:lnTo>
                    <a:pt x="567" y="745"/>
                  </a:lnTo>
                  <a:lnTo>
                    <a:pt x="566" y="746"/>
                  </a:lnTo>
                  <a:lnTo>
                    <a:pt x="566" y="746"/>
                  </a:lnTo>
                  <a:lnTo>
                    <a:pt x="564" y="747"/>
                  </a:lnTo>
                  <a:lnTo>
                    <a:pt x="564" y="748"/>
                  </a:lnTo>
                  <a:lnTo>
                    <a:pt x="563" y="749"/>
                  </a:lnTo>
                  <a:lnTo>
                    <a:pt x="563" y="749"/>
                  </a:lnTo>
                  <a:lnTo>
                    <a:pt x="561" y="750"/>
                  </a:lnTo>
                  <a:lnTo>
                    <a:pt x="561" y="751"/>
                  </a:lnTo>
                  <a:lnTo>
                    <a:pt x="560" y="752"/>
                  </a:lnTo>
                  <a:lnTo>
                    <a:pt x="558" y="753"/>
                  </a:lnTo>
                  <a:lnTo>
                    <a:pt x="558" y="753"/>
                  </a:lnTo>
                  <a:lnTo>
                    <a:pt x="557" y="755"/>
                  </a:lnTo>
                  <a:lnTo>
                    <a:pt x="557" y="755"/>
                  </a:lnTo>
                  <a:lnTo>
                    <a:pt x="556" y="756"/>
                  </a:lnTo>
                  <a:lnTo>
                    <a:pt x="556" y="756"/>
                  </a:lnTo>
                  <a:lnTo>
                    <a:pt x="555" y="757"/>
                  </a:lnTo>
                  <a:lnTo>
                    <a:pt x="554" y="758"/>
                  </a:lnTo>
                  <a:lnTo>
                    <a:pt x="554" y="759"/>
                  </a:lnTo>
                  <a:lnTo>
                    <a:pt x="553" y="760"/>
                  </a:lnTo>
                  <a:lnTo>
                    <a:pt x="552" y="760"/>
                  </a:lnTo>
                  <a:lnTo>
                    <a:pt x="551" y="761"/>
                  </a:lnTo>
                  <a:lnTo>
                    <a:pt x="551" y="761"/>
                  </a:lnTo>
                  <a:lnTo>
                    <a:pt x="550" y="763"/>
                  </a:lnTo>
                  <a:lnTo>
                    <a:pt x="549" y="764"/>
                  </a:lnTo>
                  <a:lnTo>
                    <a:pt x="549" y="765"/>
                  </a:lnTo>
                  <a:lnTo>
                    <a:pt x="548" y="765"/>
                  </a:lnTo>
                  <a:lnTo>
                    <a:pt x="547" y="766"/>
                  </a:lnTo>
                  <a:lnTo>
                    <a:pt x="547" y="767"/>
                  </a:lnTo>
                  <a:lnTo>
                    <a:pt x="546" y="768"/>
                  </a:lnTo>
                  <a:lnTo>
                    <a:pt x="546" y="768"/>
                  </a:lnTo>
                  <a:lnTo>
                    <a:pt x="545" y="770"/>
                  </a:lnTo>
                  <a:lnTo>
                    <a:pt x="544" y="770"/>
                  </a:lnTo>
                  <a:lnTo>
                    <a:pt x="543" y="771"/>
                  </a:lnTo>
                  <a:lnTo>
                    <a:pt x="543" y="772"/>
                  </a:lnTo>
                  <a:lnTo>
                    <a:pt x="542" y="773"/>
                  </a:lnTo>
                  <a:lnTo>
                    <a:pt x="542" y="773"/>
                  </a:lnTo>
                  <a:lnTo>
                    <a:pt x="541" y="774"/>
                  </a:lnTo>
                  <a:lnTo>
                    <a:pt x="540" y="776"/>
                  </a:lnTo>
                  <a:lnTo>
                    <a:pt x="539" y="777"/>
                  </a:lnTo>
                  <a:lnTo>
                    <a:pt x="539" y="777"/>
                  </a:lnTo>
                  <a:lnTo>
                    <a:pt x="538" y="779"/>
                  </a:lnTo>
                  <a:lnTo>
                    <a:pt x="538" y="779"/>
                  </a:lnTo>
                  <a:lnTo>
                    <a:pt x="537" y="781"/>
                  </a:lnTo>
                  <a:lnTo>
                    <a:pt x="536" y="782"/>
                  </a:lnTo>
                  <a:lnTo>
                    <a:pt x="535" y="783"/>
                  </a:lnTo>
                  <a:lnTo>
                    <a:pt x="535" y="784"/>
                  </a:lnTo>
                  <a:cubicBezTo>
                    <a:pt x="533" y="786"/>
                    <a:pt x="532" y="788"/>
                    <a:pt x="530" y="790"/>
                  </a:cubicBezTo>
                  <a:lnTo>
                    <a:pt x="530" y="791"/>
                  </a:lnTo>
                  <a:lnTo>
                    <a:pt x="529" y="792"/>
                  </a:lnTo>
                  <a:cubicBezTo>
                    <a:pt x="522" y="804"/>
                    <a:pt x="515" y="816"/>
                    <a:pt x="508" y="829"/>
                  </a:cubicBezTo>
                  <a:cubicBezTo>
                    <a:pt x="532" y="824"/>
                    <a:pt x="562" y="823"/>
                    <a:pt x="578" y="826"/>
                  </a:cubicBezTo>
                  <a:cubicBezTo>
                    <a:pt x="654" y="833"/>
                    <a:pt x="645" y="850"/>
                    <a:pt x="736" y="866"/>
                  </a:cubicBezTo>
                  <a:cubicBezTo>
                    <a:pt x="686" y="883"/>
                    <a:pt x="630" y="848"/>
                    <a:pt x="576" y="847"/>
                  </a:cubicBezTo>
                  <a:cubicBezTo>
                    <a:pt x="549" y="845"/>
                    <a:pt x="505" y="845"/>
                    <a:pt x="484" y="860"/>
                  </a:cubicBezTo>
                  <a:cubicBezTo>
                    <a:pt x="483" y="861"/>
                    <a:pt x="483" y="862"/>
                    <a:pt x="482" y="863"/>
                  </a:cubicBezTo>
                  <a:lnTo>
                    <a:pt x="482" y="863"/>
                  </a:lnTo>
                  <a:lnTo>
                    <a:pt x="481" y="864"/>
                  </a:lnTo>
                  <a:lnTo>
                    <a:pt x="480" y="865"/>
                  </a:lnTo>
                  <a:lnTo>
                    <a:pt x="480" y="865"/>
                  </a:lnTo>
                  <a:lnTo>
                    <a:pt x="480" y="865"/>
                  </a:lnTo>
                  <a:lnTo>
                    <a:pt x="479" y="866"/>
                  </a:lnTo>
                  <a:lnTo>
                    <a:pt x="479" y="867"/>
                  </a:lnTo>
                  <a:lnTo>
                    <a:pt x="478" y="868"/>
                  </a:lnTo>
                  <a:cubicBezTo>
                    <a:pt x="477" y="871"/>
                    <a:pt x="475" y="874"/>
                    <a:pt x="474" y="878"/>
                  </a:cubicBezTo>
                  <a:lnTo>
                    <a:pt x="474" y="879"/>
                  </a:lnTo>
                  <a:lnTo>
                    <a:pt x="473" y="880"/>
                  </a:lnTo>
                  <a:lnTo>
                    <a:pt x="473" y="881"/>
                  </a:lnTo>
                  <a:lnTo>
                    <a:pt x="473" y="881"/>
                  </a:lnTo>
                  <a:lnTo>
                    <a:pt x="472" y="883"/>
                  </a:lnTo>
                  <a:lnTo>
                    <a:pt x="472" y="883"/>
                  </a:lnTo>
                  <a:lnTo>
                    <a:pt x="472" y="883"/>
                  </a:lnTo>
                  <a:cubicBezTo>
                    <a:pt x="470" y="893"/>
                    <a:pt x="468" y="903"/>
                    <a:pt x="468" y="912"/>
                  </a:cubicBezTo>
                  <a:lnTo>
                    <a:pt x="468" y="913"/>
                  </a:lnTo>
                  <a:cubicBezTo>
                    <a:pt x="468" y="922"/>
                    <a:pt x="469" y="931"/>
                    <a:pt x="471" y="937"/>
                  </a:cubicBezTo>
                  <a:lnTo>
                    <a:pt x="471" y="938"/>
                  </a:lnTo>
                  <a:lnTo>
                    <a:pt x="471" y="938"/>
                  </a:lnTo>
                  <a:lnTo>
                    <a:pt x="472" y="940"/>
                  </a:lnTo>
                  <a:lnTo>
                    <a:pt x="472" y="940"/>
                  </a:lnTo>
                  <a:lnTo>
                    <a:pt x="472" y="941"/>
                  </a:lnTo>
                  <a:lnTo>
                    <a:pt x="472" y="941"/>
                  </a:lnTo>
                  <a:lnTo>
                    <a:pt x="473" y="943"/>
                  </a:lnTo>
                  <a:lnTo>
                    <a:pt x="473" y="943"/>
                  </a:lnTo>
                  <a:lnTo>
                    <a:pt x="473" y="944"/>
                  </a:lnTo>
                  <a:cubicBezTo>
                    <a:pt x="474" y="945"/>
                    <a:pt x="475" y="946"/>
                    <a:pt x="475" y="948"/>
                  </a:cubicBezTo>
                  <a:lnTo>
                    <a:pt x="476" y="948"/>
                  </a:lnTo>
                  <a:lnTo>
                    <a:pt x="476" y="948"/>
                  </a:lnTo>
                  <a:lnTo>
                    <a:pt x="477" y="949"/>
                  </a:lnTo>
                  <a:lnTo>
                    <a:pt x="477" y="950"/>
                  </a:lnTo>
                  <a:lnTo>
                    <a:pt x="477" y="950"/>
                  </a:lnTo>
                  <a:lnTo>
                    <a:pt x="478" y="950"/>
                  </a:lnTo>
                  <a:lnTo>
                    <a:pt x="478" y="950"/>
                  </a:lnTo>
                  <a:lnTo>
                    <a:pt x="479" y="951"/>
                  </a:lnTo>
                  <a:lnTo>
                    <a:pt x="479" y="951"/>
                  </a:lnTo>
                  <a:lnTo>
                    <a:pt x="479" y="951"/>
                  </a:lnTo>
                  <a:cubicBezTo>
                    <a:pt x="480" y="951"/>
                    <a:pt x="481" y="952"/>
                    <a:pt x="481" y="952"/>
                  </a:cubicBezTo>
                  <a:close/>
                  <a:moveTo>
                    <a:pt x="656" y="1008"/>
                  </a:moveTo>
                  <a:lnTo>
                    <a:pt x="656" y="1008"/>
                  </a:lnTo>
                  <a:cubicBezTo>
                    <a:pt x="691" y="1010"/>
                    <a:pt x="728" y="1011"/>
                    <a:pt x="760" y="1000"/>
                  </a:cubicBezTo>
                  <a:cubicBezTo>
                    <a:pt x="778" y="994"/>
                    <a:pt x="800" y="981"/>
                    <a:pt x="801" y="966"/>
                  </a:cubicBezTo>
                  <a:cubicBezTo>
                    <a:pt x="801" y="964"/>
                    <a:pt x="779" y="975"/>
                    <a:pt x="745" y="976"/>
                  </a:cubicBezTo>
                  <a:cubicBezTo>
                    <a:pt x="726" y="976"/>
                    <a:pt x="702" y="974"/>
                    <a:pt x="675" y="966"/>
                  </a:cubicBezTo>
                  <a:cubicBezTo>
                    <a:pt x="668" y="963"/>
                    <a:pt x="662" y="961"/>
                    <a:pt x="656" y="959"/>
                  </a:cubicBezTo>
                  <a:lnTo>
                    <a:pt x="656" y="1008"/>
                  </a:lnTo>
                  <a:close/>
                  <a:moveTo>
                    <a:pt x="494" y="969"/>
                  </a:moveTo>
                  <a:lnTo>
                    <a:pt x="494" y="969"/>
                  </a:lnTo>
                  <a:cubicBezTo>
                    <a:pt x="514" y="994"/>
                    <a:pt x="550" y="1002"/>
                    <a:pt x="622" y="1006"/>
                  </a:cubicBezTo>
                  <a:lnTo>
                    <a:pt x="622" y="948"/>
                  </a:lnTo>
                  <a:cubicBezTo>
                    <a:pt x="578" y="936"/>
                    <a:pt x="538" y="936"/>
                    <a:pt x="494" y="969"/>
                  </a:cubicBezTo>
                  <a:close/>
                  <a:moveTo>
                    <a:pt x="479" y="951"/>
                  </a:moveTo>
                  <a:lnTo>
                    <a:pt x="479" y="951"/>
                  </a:lnTo>
                  <a:cubicBezTo>
                    <a:pt x="480" y="951"/>
                    <a:pt x="481" y="952"/>
                    <a:pt x="481" y="952"/>
                  </a:cubicBezTo>
                  <a:cubicBezTo>
                    <a:pt x="481" y="952"/>
                    <a:pt x="480" y="951"/>
                    <a:pt x="479" y="951"/>
                  </a:cubicBezTo>
                  <a:close/>
                  <a:moveTo>
                    <a:pt x="509" y="828"/>
                  </a:moveTo>
                  <a:lnTo>
                    <a:pt x="509" y="828"/>
                  </a:lnTo>
                  <a:lnTo>
                    <a:pt x="508" y="829"/>
                  </a:lnTo>
                  <a:lnTo>
                    <a:pt x="508" y="829"/>
                  </a:lnTo>
                  <a:lnTo>
                    <a:pt x="509" y="828"/>
                  </a:lnTo>
                  <a:close/>
                  <a:moveTo>
                    <a:pt x="526" y="797"/>
                  </a:moveTo>
                  <a:lnTo>
                    <a:pt x="526" y="797"/>
                  </a:lnTo>
                  <a:cubicBezTo>
                    <a:pt x="525" y="798"/>
                    <a:pt x="524" y="800"/>
                    <a:pt x="524" y="801"/>
                  </a:cubicBezTo>
                  <a:lnTo>
                    <a:pt x="526" y="797"/>
                  </a:lnTo>
                  <a:close/>
                  <a:moveTo>
                    <a:pt x="174" y="1128"/>
                  </a:moveTo>
                  <a:lnTo>
                    <a:pt x="174" y="1128"/>
                  </a:lnTo>
                  <a:cubicBezTo>
                    <a:pt x="173" y="1141"/>
                    <a:pt x="173" y="1154"/>
                    <a:pt x="173" y="1167"/>
                  </a:cubicBezTo>
                  <a:lnTo>
                    <a:pt x="173" y="1169"/>
                  </a:lnTo>
                  <a:lnTo>
                    <a:pt x="621" y="1169"/>
                  </a:lnTo>
                  <a:lnTo>
                    <a:pt x="621" y="1128"/>
                  </a:lnTo>
                  <a:lnTo>
                    <a:pt x="174" y="1128"/>
                  </a:lnTo>
                  <a:close/>
                  <a:moveTo>
                    <a:pt x="177" y="1076"/>
                  </a:moveTo>
                  <a:lnTo>
                    <a:pt x="177" y="1076"/>
                  </a:lnTo>
                  <a:cubicBezTo>
                    <a:pt x="176" y="1088"/>
                    <a:pt x="175" y="1100"/>
                    <a:pt x="175" y="1111"/>
                  </a:cubicBezTo>
                  <a:lnTo>
                    <a:pt x="621" y="1111"/>
                  </a:lnTo>
                  <a:lnTo>
                    <a:pt x="621" y="1076"/>
                  </a:lnTo>
                  <a:lnTo>
                    <a:pt x="177" y="1076"/>
                  </a:lnTo>
                  <a:close/>
                  <a:moveTo>
                    <a:pt x="184" y="1026"/>
                  </a:moveTo>
                  <a:lnTo>
                    <a:pt x="184" y="1026"/>
                  </a:lnTo>
                  <a:cubicBezTo>
                    <a:pt x="182" y="1037"/>
                    <a:pt x="180" y="1048"/>
                    <a:pt x="179" y="1060"/>
                  </a:cubicBezTo>
                  <a:lnTo>
                    <a:pt x="621" y="1060"/>
                  </a:lnTo>
                  <a:lnTo>
                    <a:pt x="622" y="1026"/>
                  </a:lnTo>
                  <a:lnTo>
                    <a:pt x="184" y="1026"/>
                  </a:lnTo>
                  <a:close/>
                  <a:moveTo>
                    <a:pt x="193" y="973"/>
                  </a:moveTo>
                  <a:lnTo>
                    <a:pt x="193" y="973"/>
                  </a:lnTo>
                  <a:cubicBezTo>
                    <a:pt x="191" y="985"/>
                    <a:pt x="189" y="997"/>
                    <a:pt x="186" y="1009"/>
                  </a:cubicBezTo>
                  <a:lnTo>
                    <a:pt x="513" y="1009"/>
                  </a:lnTo>
                  <a:cubicBezTo>
                    <a:pt x="495" y="1001"/>
                    <a:pt x="480" y="990"/>
                    <a:pt x="469" y="973"/>
                  </a:cubicBezTo>
                  <a:lnTo>
                    <a:pt x="193" y="973"/>
                  </a:lnTo>
                  <a:close/>
                  <a:moveTo>
                    <a:pt x="206" y="921"/>
                  </a:moveTo>
                  <a:lnTo>
                    <a:pt x="206" y="921"/>
                  </a:lnTo>
                  <a:cubicBezTo>
                    <a:pt x="203" y="933"/>
                    <a:pt x="200" y="944"/>
                    <a:pt x="197" y="956"/>
                  </a:cubicBezTo>
                  <a:lnTo>
                    <a:pt x="459" y="956"/>
                  </a:lnTo>
                  <a:lnTo>
                    <a:pt x="458" y="954"/>
                  </a:lnTo>
                  <a:cubicBezTo>
                    <a:pt x="456" y="942"/>
                    <a:pt x="455" y="931"/>
                    <a:pt x="454" y="921"/>
                  </a:cubicBezTo>
                  <a:lnTo>
                    <a:pt x="206" y="921"/>
                  </a:lnTo>
                  <a:close/>
                  <a:moveTo>
                    <a:pt x="223" y="870"/>
                  </a:moveTo>
                  <a:lnTo>
                    <a:pt x="223" y="870"/>
                  </a:lnTo>
                  <a:cubicBezTo>
                    <a:pt x="219" y="881"/>
                    <a:pt x="215" y="893"/>
                    <a:pt x="211" y="905"/>
                  </a:cubicBezTo>
                  <a:lnTo>
                    <a:pt x="454" y="905"/>
                  </a:lnTo>
                  <a:cubicBezTo>
                    <a:pt x="455" y="891"/>
                    <a:pt x="457" y="879"/>
                    <a:pt x="459" y="870"/>
                  </a:cubicBezTo>
                  <a:lnTo>
                    <a:pt x="223" y="870"/>
                  </a:lnTo>
                  <a:close/>
                  <a:moveTo>
                    <a:pt x="244" y="818"/>
                  </a:moveTo>
                  <a:lnTo>
                    <a:pt x="244" y="818"/>
                  </a:lnTo>
                  <a:cubicBezTo>
                    <a:pt x="239" y="829"/>
                    <a:pt x="234" y="841"/>
                    <a:pt x="229" y="853"/>
                  </a:cubicBezTo>
                  <a:lnTo>
                    <a:pt x="466" y="853"/>
                  </a:lnTo>
                  <a:cubicBezTo>
                    <a:pt x="473" y="842"/>
                    <a:pt x="481" y="836"/>
                    <a:pt x="486" y="836"/>
                  </a:cubicBezTo>
                  <a:cubicBezTo>
                    <a:pt x="488" y="831"/>
                    <a:pt x="491" y="825"/>
                    <a:pt x="494" y="818"/>
                  </a:cubicBezTo>
                  <a:lnTo>
                    <a:pt x="244" y="818"/>
                  </a:lnTo>
                  <a:close/>
                  <a:moveTo>
                    <a:pt x="269" y="766"/>
                  </a:moveTo>
                  <a:lnTo>
                    <a:pt x="269" y="766"/>
                  </a:lnTo>
                  <a:cubicBezTo>
                    <a:pt x="263" y="778"/>
                    <a:pt x="257" y="789"/>
                    <a:pt x="252" y="801"/>
                  </a:cubicBezTo>
                  <a:lnTo>
                    <a:pt x="503" y="801"/>
                  </a:lnTo>
                  <a:cubicBezTo>
                    <a:pt x="509" y="789"/>
                    <a:pt x="516" y="777"/>
                    <a:pt x="524" y="766"/>
                  </a:cubicBezTo>
                  <a:lnTo>
                    <a:pt x="269" y="766"/>
                  </a:lnTo>
                  <a:close/>
                  <a:moveTo>
                    <a:pt x="301" y="715"/>
                  </a:moveTo>
                  <a:lnTo>
                    <a:pt x="301" y="715"/>
                  </a:lnTo>
                  <a:cubicBezTo>
                    <a:pt x="293" y="726"/>
                    <a:pt x="286" y="738"/>
                    <a:pt x="279" y="749"/>
                  </a:cubicBezTo>
                  <a:lnTo>
                    <a:pt x="497" y="749"/>
                  </a:lnTo>
                  <a:cubicBezTo>
                    <a:pt x="485" y="739"/>
                    <a:pt x="484" y="726"/>
                    <a:pt x="489" y="715"/>
                  </a:cubicBezTo>
                  <a:lnTo>
                    <a:pt x="301" y="715"/>
                  </a:lnTo>
                  <a:close/>
                  <a:moveTo>
                    <a:pt x="340" y="663"/>
                  </a:moveTo>
                  <a:lnTo>
                    <a:pt x="340" y="663"/>
                  </a:lnTo>
                  <a:cubicBezTo>
                    <a:pt x="331" y="674"/>
                    <a:pt x="321" y="686"/>
                    <a:pt x="313" y="698"/>
                  </a:cubicBezTo>
                  <a:lnTo>
                    <a:pt x="502" y="698"/>
                  </a:lnTo>
                  <a:cubicBezTo>
                    <a:pt x="506" y="695"/>
                    <a:pt x="510" y="692"/>
                    <a:pt x="515" y="690"/>
                  </a:cubicBezTo>
                  <a:cubicBezTo>
                    <a:pt x="527" y="681"/>
                    <a:pt x="538" y="672"/>
                    <a:pt x="548" y="663"/>
                  </a:cubicBezTo>
                  <a:lnTo>
                    <a:pt x="340" y="663"/>
                  </a:lnTo>
                  <a:close/>
                  <a:moveTo>
                    <a:pt x="800" y="546"/>
                  </a:moveTo>
                  <a:lnTo>
                    <a:pt x="800" y="546"/>
                  </a:lnTo>
                  <a:cubicBezTo>
                    <a:pt x="751" y="522"/>
                    <a:pt x="699" y="509"/>
                    <a:pt x="644" y="509"/>
                  </a:cubicBezTo>
                  <a:cubicBezTo>
                    <a:pt x="589" y="509"/>
                    <a:pt x="536" y="522"/>
                    <a:pt x="487" y="546"/>
                  </a:cubicBezTo>
                  <a:lnTo>
                    <a:pt x="800" y="546"/>
                  </a:lnTo>
                  <a:close/>
                  <a:moveTo>
                    <a:pt x="876" y="594"/>
                  </a:moveTo>
                  <a:lnTo>
                    <a:pt x="876" y="594"/>
                  </a:lnTo>
                  <a:cubicBezTo>
                    <a:pt x="861" y="582"/>
                    <a:pt x="847" y="572"/>
                    <a:pt x="831" y="563"/>
                  </a:cubicBezTo>
                  <a:lnTo>
                    <a:pt x="456" y="563"/>
                  </a:lnTo>
                  <a:cubicBezTo>
                    <a:pt x="441" y="572"/>
                    <a:pt x="426" y="582"/>
                    <a:pt x="412" y="594"/>
                  </a:cubicBezTo>
                  <a:lnTo>
                    <a:pt x="876" y="594"/>
                  </a:lnTo>
                  <a:close/>
                  <a:moveTo>
                    <a:pt x="932" y="646"/>
                  </a:moveTo>
                  <a:lnTo>
                    <a:pt x="932" y="646"/>
                  </a:lnTo>
                  <a:cubicBezTo>
                    <a:pt x="921" y="634"/>
                    <a:pt x="909" y="622"/>
                    <a:pt x="896" y="611"/>
                  </a:cubicBezTo>
                  <a:lnTo>
                    <a:pt x="391" y="611"/>
                  </a:lnTo>
                  <a:cubicBezTo>
                    <a:pt x="379" y="622"/>
                    <a:pt x="367" y="634"/>
                    <a:pt x="355" y="646"/>
                  </a:cubicBezTo>
                  <a:lnTo>
                    <a:pt x="568" y="646"/>
                  </a:lnTo>
                  <a:cubicBezTo>
                    <a:pt x="577" y="639"/>
                    <a:pt x="586" y="632"/>
                    <a:pt x="595" y="626"/>
                  </a:cubicBezTo>
                  <a:cubicBezTo>
                    <a:pt x="638" y="597"/>
                    <a:pt x="686" y="612"/>
                    <a:pt x="721" y="646"/>
                  </a:cubicBezTo>
                  <a:lnTo>
                    <a:pt x="932" y="646"/>
                  </a:lnTo>
                  <a:close/>
                  <a:moveTo>
                    <a:pt x="975" y="698"/>
                  </a:moveTo>
                  <a:lnTo>
                    <a:pt x="975" y="698"/>
                  </a:lnTo>
                  <a:cubicBezTo>
                    <a:pt x="966" y="686"/>
                    <a:pt x="957" y="674"/>
                    <a:pt x="947" y="663"/>
                  </a:cubicBezTo>
                  <a:lnTo>
                    <a:pt x="736" y="663"/>
                  </a:lnTo>
                  <a:cubicBezTo>
                    <a:pt x="745" y="674"/>
                    <a:pt x="755" y="685"/>
                    <a:pt x="762" y="698"/>
                  </a:cubicBezTo>
                  <a:lnTo>
                    <a:pt x="975" y="698"/>
                  </a:lnTo>
                  <a:close/>
                  <a:moveTo>
                    <a:pt x="1008" y="749"/>
                  </a:moveTo>
                  <a:lnTo>
                    <a:pt x="1008" y="749"/>
                  </a:lnTo>
                  <a:cubicBezTo>
                    <a:pt x="1001" y="738"/>
                    <a:pt x="994" y="726"/>
                    <a:pt x="987" y="715"/>
                  </a:cubicBezTo>
                  <a:lnTo>
                    <a:pt x="769" y="715"/>
                  </a:lnTo>
                  <a:cubicBezTo>
                    <a:pt x="771" y="721"/>
                    <a:pt x="772" y="727"/>
                    <a:pt x="772" y="734"/>
                  </a:cubicBezTo>
                  <a:cubicBezTo>
                    <a:pt x="772" y="739"/>
                    <a:pt x="773" y="744"/>
                    <a:pt x="774" y="749"/>
                  </a:cubicBezTo>
                  <a:lnTo>
                    <a:pt x="1008" y="749"/>
                  </a:lnTo>
                  <a:close/>
                  <a:moveTo>
                    <a:pt x="1036" y="801"/>
                  </a:moveTo>
                  <a:lnTo>
                    <a:pt x="1036" y="801"/>
                  </a:lnTo>
                  <a:cubicBezTo>
                    <a:pt x="1030" y="789"/>
                    <a:pt x="1024" y="778"/>
                    <a:pt x="1018" y="766"/>
                  </a:cubicBezTo>
                  <a:lnTo>
                    <a:pt x="777" y="766"/>
                  </a:lnTo>
                  <a:cubicBezTo>
                    <a:pt x="780" y="778"/>
                    <a:pt x="784" y="790"/>
                    <a:pt x="788" y="801"/>
                  </a:cubicBezTo>
                  <a:lnTo>
                    <a:pt x="1036" y="801"/>
                  </a:lnTo>
                  <a:close/>
                  <a:moveTo>
                    <a:pt x="1058" y="853"/>
                  </a:moveTo>
                  <a:lnTo>
                    <a:pt x="1058" y="853"/>
                  </a:lnTo>
                  <a:cubicBezTo>
                    <a:pt x="1053" y="841"/>
                    <a:pt x="1049" y="829"/>
                    <a:pt x="1044" y="818"/>
                  </a:cubicBezTo>
                  <a:lnTo>
                    <a:pt x="794" y="818"/>
                  </a:lnTo>
                  <a:cubicBezTo>
                    <a:pt x="799" y="829"/>
                    <a:pt x="804" y="840"/>
                    <a:pt x="808" y="850"/>
                  </a:cubicBezTo>
                  <a:lnTo>
                    <a:pt x="809" y="853"/>
                  </a:lnTo>
                  <a:lnTo>
                    <a:pt x="1058" y="853"/>
                  </a:lnTo>
                  <a:close/>
                  <a:moveTo>
                    <a:pt x="1076" y="905"/>
                  </a:moveTo>
                  <a:lnTo>
                    <a:pt x="1076" y="905"/>
                  </a:lnTo>
                  <a:cubicBezTo>
                    <a:pt x="1072" y="893"/>
                    <a:pt x="1068" y="881"/>
                    <a:pt x="1064" y="870"/>
                  </a:cubicBezTo>
                  <a:lnTo>
                    <a:pt x="817" y="870"/>
                  </a:lnTo>
                  <a:cubicBezTo>
                    <a:pt x="821" y="881"/>
                    <a:pt x="825" y="892"/>
                    <a:pt x="828" y="905"/>
                  </a:cubicBezTo>
                  <a:lnTo>
                    <a:pt x="1076" y="905"/>
                  </a:lnTo>
                  <a:close/>
                  <a:moveTo>
                    <a:pt x="1090" y="956"/>
                  </a:moveTo>
                  <a:lnTo>
                    <a:pt x="1090" y="956"/>
                  </a:lnTo>
                  <a:cubicBezTo>
                    <a:pt x="1087" y="944"/>
                    <a:pt x="1084" y="933"/>
                    <a:pt x="1081" y="921"/>
                  </a:cubicBezTo>
                  <a:lnTo>
                    <a:pt x="830" y="921"/>
                  </a:lnTo>
                  <a:cubicBezTo>
                    <a:pt x="831" y="934"/>
                    <a:pt x="830" y="946"/>
                    <a:pt x="827" y="956"/>
                  </a:cubicBezTo>
                  <a:lnTo>
                    <a:pt x="1090" y="956"/>
                  </a:lnTo>
                  <a:close/>
                  <a:moveTo>
                    <a:pt x="1101" y="1009"/>
                  </a:moveTo>
                  <a:lnTo>
                    <a:pt x="1101" y="1009"/>
                  </a:lnTo>
                  <a:cubicBezTo>
                    <a:pt x="1099" y="997"/>
                    <a:pt x="1096" y="985"/>
                    <a:pt x="1094" y="973"/>
                  </a:cubicBezTo>
                  <a:lnTo>
                    <a:pt x="821" y="973"/>
                  </a:lnTo>
                  <a:cubicBezTo>
                    <a:pt x="814" y="988"/>
                    <a:pt x="803" y="1000"/>
                    <a:pt x="789" y="1009"/>
                  </a:cubicBezTo>
                  <a:lnTo>
                    <a:pt x="1101" y="1009"/>
                  </a:lnTo>
                  <a:close/>
                  <a:moveTo>
                    <a:pt x="1108" y="1060"/>
                  </a:moveTo>
                  <a:lnTo>
                    <a:pt x="1108" y="1060"/>
                  </a:lnTo>
                  <a:cubicBezTo>
                    <a:pt x="1107" y="1048"/>
                    <a:pt x="1105" y="1037"/>
                    <a:pt x="1104" y="1026"/>
                  </a:cubicBezTo>
                  <a:lnTo>
                    <a:pt x="726" y="1026"/>
                  </a:lnTo>
                  <a:cubicBezTo>
                    <a:pt x="702" y="1028"/>
                    <a:pt x="680" y="1028"/>
                    <a:pt x="657" y="1027"/>
                  </a:cubicBezTo>
                  <a:lnTo>
                    <a:pt x="657" y="1060"/>
                  </a:lnTo>
                  <a:lnTo>
                    <a:pt x="1108" y="1060"/>
                  </a:lnTo>
                  <a:close/>
                  <a:moveTo>
                    <a:pt x="1113" y="1111"/>
                  </a:moveTo>
                  <a:lnTo>
                    <a:pt x="1113" y="1111"/>
                  </a:lnTo>
                  <a:cubicBezTo>
                    <a:pt x="1112" y="1100"/>
                    <a:pt x="1111" y="1088"/>
                    <a:pt x="1110" y="1076"/>
                  </a:cubicBezTo>
                  <a:lnTo>
                    <a:pt x="657" y="1076"/>
                  </a:lnTo>
                  <a:lnTo>
                    <a:pt x="657" y="1111"/>
                  </a:lnTo>
                  <a:lnTo>
                    <a:pt x="1113" y="1111"/>
                  </a:lnTo>
                  <a:close/>
                  <a:moveTo>
                    <a:pt x="1114" y="1169"/>
                  </a:moveTo>
                  <a:lnTo>
                    <a:pt x="1114" y="1169"/>
                  </a:lnTo>
                  <a:lnTo>
                    <a:pt x="1114" y="1167"/>
                  </a:lnTo>
                  <a:cubicBezTo>
                    <a:pt x="1114" y="1154"/>
                    <a:pt x="1114" y="1141"/>
                    <a:pt x="1114" y="1128"/>
                  </a:cubicBezTo>
                  <a:lnTo>
                    <a:pt x="657" y="1128"/>
                  </a:lnTo>
                  <a:lnTo>
                    <a:pt x="657" y="1169"/>
                  </a:lnTo>
                  <a:lnTo>
                    <a:pt x="1114" y="1169"/>
                  </a:lnTo>
                  <a:close/>
                  <a:moveTo>
                    <a:pt x="965" y="1782"/>
                  </a:moveTo>
                  <a:lnTo>
                    <a:pt x="965" y="1782"/>
                  </a:lnTo>
                  <a:cubicBezTo>
                    <a:pt x="966" y="1781"/>
                    <a:pt x="967" y="1780"/>
                    <a:pt x="969" y="1780"/>
                  </a:cubicBezTo>
                  <a:cubicBezTo>
                    <a:pt x="963" y="1788"/>
                    <a:pt x="958" y="1798"/>
                    <a:pt x="954" y="1810"/>
                  </a:cubicBezTo>
                  <a:cubicBezTo>
                    <a:pt x="1050" y="1843"/>
                    <a:pt x="1057" y="1774"/>
                    <a:pt x="1117" y="1734"/>
                  </a:cubicBezTo>
                  <a:cubicBezTo>
                    <a:pt x="1086" y="1735"/>
                    <a:pt x="1047" y="1727"/>
                    <a:pt x="1012" y="1742"/>
                  </a:cubicBezTo>
                  <a:lnTo>
                    <a:pt x="1012" y="1742"/>
                  </a:lnTo>
                  <a:lnTo>
                    <a:pt x="1012" y="1742"/>
                  </a:lnTo>
                  <a:cubicBezTo>
                    <a:pt x="1008" y="1743"/>
                    <a:pt x="1004" y="1746"/>
                    <a:pt x="1000" y="1748"/>
                  </a:cubicBezTo>
                  <a:lnTo>
                    <a:pt x="1000" y="1748"/>
                  </a:lnTo>
                  <a:lnTo>
                    <a:pt x="998" y="1749"/>
                  </a:lnTo>
                  <a:cubicBezTo>
                    <a:pt x="1017" y="1717"/>
                    <a:pt x="1013" y="1675"/>
                    <a:pt x="1013" y="1640"/>
                  </a:cubicBezTo>
                  <a:cubicBezTo>
                    <a:pt x="975" y="1682"/>
                    <a:pt x="913" y="1729"/>
                    <a:pt x="938" y="1794"/>
                  </a:cubicBezTo>
                  <a:cubicBezTo>
                    <a:pt x="945" y="1792"/>
                    <a:pt x="950" y="1789"/>
                    <a:pt x="956" y="1787"/>
                  </a:cubicBezTo>
                  <a:cubicBezTo>
                    <a:pt x="959" y="1784"/>
                    <a:pt x="963" y="1782"/>
                    <a:pt x="967" y="1779"/>
                  </a:cubicBezTo>
                  <a:lnTo>
                    <a:pt x="965" y="1782"/>
                  </a:lnTo>
                  <a:close/>
                  <a:moveTo>
                    <a:pt x="1065" y="1674"/>
                  </a:moveTo>
                  <a:lnTo>
                    <a:pt x="1065" y="1674"/>
                  </a:lnTo>
                  <a:lnTo>
                    <a:pt x="1066" y="1672"/>
                  </a:lnTo>
                  <a:cubicBezTo>
                    <a:pt x="1063" y="1682"/>
                    <a:pt x="1060" y="1693"/>
                    <a:pt x="1059" y="1706"/>
                  </a:cubicBezTo>
                  <a:cubicBezTo>
                    <a:pt x="1160" y="1713"/>
                    <a:pt x="1151" y="1644"/>
                    <a:pt x="1200" y="1590"/>
                  </a:cubicBezTo>
                  <a:cubicBezTo>
                    <a:pt x="1166" y="1600"/>
                    <a:pt x="1118" y="1602"/>
                    <a:pt x="1088" y="1635"/>
                  </a:cubicBezTo>
                  <a:cubicBezTo>
                    <a:pt x="1088" y="1633"/>
                    <a:pt x="1089" y="1631"/>
                    <a:pt x="1089" y="1629"/>
                  </a:cubicBezTo>
                  <a:lnTo>
                    <a:pt x="1089" y="1629"/>
                  </a:lnTo>
                  <a:lnTo>
                    <a:pt x="1090" y="1627"/>
                  </a:lnTo>
                  <a:cubicBezTo>
                    <a:pt x="1097" y="1593"/>
                    <a:pt x="1085" y="1557"/>
                    <a:pt x="1078" y="1525"/>
                  </a:cubicBezTo>
                  <a:cubicBezTo>
                    <a:pt x="1050" y="1576"/>
                    <a:pt x="1001" y="1637"/>
                    <a:pt x="1040" y="1693"/>
                  </a:cubicBezTo>
                  <a:cubicBezTo>
                    <a:pt x="1049" y="1688"/>
                    <a:pt x="1056" y="1682"/>
                    <a:pt x="1062" y="1676"/>
                  </a:cubicBezTo>
                  <a:lnTo>
                    <a:pt x="1065" y="1673"/>
                  </a:lnTo>
                  <a:lnTo>
                    <a:pt x="1065" y="1674"/>
                  </a:lnTo>
                  <a:close/>
                  <a:moveTo>
                    <a:pt x="1252" y="1430"/>
                  </a:moveTo>
                  <a:lnTo>
                    <a:pt x="1252" y="1430"/>
                  </a:lnTo>
                  <a:cubicBezTo>
                    <a:pt x="1221" y="1446"/>
                    <a:pt x="1175" y="1458"/>
                    <a:pt x="1152" y="1496"/>
                  </a:cubicBezTo>
                  <a:cubicBezTo>
                    <a:pt x="1156" y="1458"/>
                    <a:pt x="1135" y="1422"/>
                    <a:pt x="1122" y="1390"/>
                  </a:cubicBezTo>
                  <a:cubicBezTo>
                    <a:pt x="1104" y="1445"/>
                    <a:pt x="1067" y="1514"/>
                    <a:pt x="1116" y="1562"/>
                  </a:cubicBezTo>
                  <a:cubicBezTo>
                    <a:pt x="1120" y="1558"/>
                    <a:pt x="1123" y="1554"/>
                    <a:pt x="1127" y="1551"/>
                  </a:cubicBezTo>
                  <a:cubicBezTo>
                    <a:pt x="1130" y="1545"/>
                    <a:pt x="1133" y="1540"/>
                    <a:pt x="1135" y="1536"/>
                  </a:cubicBezTo>
                  <a:cubicBezTo>
                    <a:pt x="1135" y="1537"/>
                    <a:pt x="1135" y="1539"/>
                    <a:pt x="1135" y="1540"/>
                  </a:cubicBezTo>
                  <a:cubicBezTo>
                    <a:pt x="1136" y="1539"/>
                    <a:pt x="1137" y="1537"/>
                    <a:pt x="1137" y="1536"/>
                  </a:cubicBezTo>
                  <a:cubicBezTo>
                    <a:pt x="1136" y="1546"/>
                    <a:pt x="1135" y="1558"/>
                    <a:pt x="1136" y="1571"/>
                  </a:cubicBezTo>
                  <a:cubicBezTo>
                    <a:pt x="1163" y="1567"/>
                    <a:pt x="1181" y="1560"/>
                    <a:pt x="1194" y="1550"/>
                  </a:cubicBezTo>
                  <a:cubicBezTo>
                    <a:pt x="1228" y="1522"/>
                    <a:pt x="1226" y="1475"/>
                    <a:pt x="1252" y="1430"/>
                  </a:cubicBezTo>
                  <a:close/>
                  <a:moveTo>
                    <a:pt x="1189" y="1433"/>
                  </a:moveTo>
                  <a:lnTo>
                    <a:pt x="1189" y="1433"/>
                  </a:lnTo>
                  <a:cubicBezTo>
                    <a:pt x="1274" y="1399"/>
                    <a:pt x="1243" y="1346"/>
                    <a:pt x="1264" y="1283"/>
                  </a:cubicBezTo>
                  <a:cubicBezTo>
                    <a:pt x="1239" y="1304"/>
                    <a:pt x="1201" y="1324"/>
                    <a:pt x="1187" y="1363"/>
                  </a:cubicBezTo>
                  <a:cubicBezTo>
                    <a:pt x="1183" y="1329"/>
                    <a:pt x="1158" y="1302"/>
                    <a:pt x="1139" y="1276"/>
                  </a:cubicBezTo>
                  <a:cubicBezTo>
                    <a:pt x="1138" y="1291"/>
                    <a:pt x="1135" y="1308"/>
                    <a:pt x="1133" y="1325"/>
                  </a:cubicBezTo>
                  <a:lnTo>
                    <a:pt x="1133" y="1326"/>
                  </a:lnTo>
                  <a:cubicBezTo>
                    <a:pt x="1132" y="1340"/>
                    <a:pt x="1131" y="1355"/>
                    <a:pt x="1133" y="1369"/>
                  </a:cubicBezTo>
                  <a:cubicBezTo>
                    <a:pt x="1135" y="1394"/>
                    <a:pt x="1145" y="1416"/>
                    <a:pt x="1169" y="1430"/>
                  </a:cubicBezTo>
                  <a:cubicBezTo>
                    <a:pt x="1174" y="1422"/>
                    <a:pt x="1178" y="1415"/>
                    <a:pt x="1180" y="1407"/>
                  </a:cubicBezTo>
                  <a:lnTo>
                    <a:pt x="1181" y="1407"/>
                  </a:lnTo>
                  <a:lnTo>
                    <a:pt x="1181" y="1407"/>
                  </a:lnTo>
                  <a:lnTo>
                    <a:pt x="1181" y="1405"/>
                  </a:lnTo>
                  <a:lnTo>
                    <a:pt x="1181" y="1405"/>
                  </a:lnTo>
                  <a:lnTo>
                    <a:pt x="1182" y="1402"/>
                  </a:lnTo>
                  <a:cubicBezTo>
                    <a:pt x="1183" y="1408"/>
                    <a:pt x="1184" y="1414"/>
                    <a:pt x="1185" y="1421"/>
                  </a:cubicBezTo>
                  <a:cubicBezTo>
                    <a:pt x="1187" y="1425"/>
                    <a:pt x="1188" y="1428"/>
                    <a:pt x="1189" y="1433"/>
                  </a:cubicBezTo>
                  <a:close/>
                  <a:moveTo>
                    <a:pt x="1267" y="1133"/>
                  </a:moveTo>
                  <a:lnTo>
                    <a:pt x="1267" y="1133"/>
                  </a:lnTo>
                  <a:cubicBezTo>
                    <a:pt x="1244" y="1157"/>
                    <a:pt x="1208" y="1181"/>
                    <a:pt x="1198" y="1222"/>
                  </a:cubicBezTo>
                  <a:cubicBezTo>
                    <a:pt x="1191" y="1188"/>
                    <a:pt x="1163" y="1164"/>
                    <a:pt x="1141" y="1141"/>
                  </a:cubicBezTo>
                  <a:cubicBezTo>
                    <a:pt x="1142" y="1194"/>
                    <a:pt x="1131" y="1265"/>
                    <a:pt x="1187" y="1291"/>
                  </a:cubicBezTo>
                  <a:cubicBezTo>
                    <a:pt x="1192" y="1280"/>
                    <a:pt x="1196" y="1270"/>
                    <a:pt x="1198" y="1261"/>
                  </a:cubicBezTo>
                  <a:cubicBezTo>
                    <a:pt x="1199" y="1271"/>
                    <a:pt x="1202" y="1281"/>
                    <a:pt x="1207" y="1291"/>
                  </a:cubicBezTo>
                  <a:cubicBezTo>
                    <a:pt x="1289" y="1249"/>
                    <a:pt x="1252" y="1199"/>
                    <a:pt x="1267" y="1133"/>
                  </a:cubicBezTo>
                  <a:close/>
                  <a:moveTo>
                    <a:pt x="1254" y="1075"/>
                  </a:moveTo>
                  <a:lnTo>
                    <a:pt x="1254" y="1075"/>
                  </a:lnTo>
                  <a:cubicBezTo>
                    <a:pt x="1255" y="1047"/>
                    <a:pt x="1243" y="1017"/>
                    <a:pt x="1246" y="979"/>
                  </a:cubicBezTo>
                  <a:cubicBezTo>
                    <a:pt x="1227" y="1006"/>
                    <a:pt x="1194" y="1036"/>
                    <a:pt x="1191" y="1078"/>
                  </a:cubicBezTo>
                  <a:cubicBezTo>
                    <a:pt x="1178" y="1045"/>
                    <a:pt x="1147" y="1026"/>
                    <a:pt x="1123" y="1006"/>
                  </a:cubicBezTo>
                  <a:cubicBezTo>
                    <a:pt x="1131" y="1056"/>
                    <a:pt x="1131" y="1124"/>
                    <a:pt x="1182" y="1144"/>
                  </a:cubicBezTo>
                  <a:cubicBezTo>
                    <a:pt x="1185" y="1145"/>
                    <a:pt x="1187" y="1146"/>
                    <a:pt x="1190" y="1146"/>
                  </a:cubicBezTo>
                  <a:cubicBezTo>
                    <a:pt x="1194" y="1136"/>
                    <a:pt x="1196" y="1126"/>
                    <a:pt x="1196" y="1116"/>
                  </a:cubicBezTo>
                  <a:cubicBezTo>
                    <a:pt x="1199" y="1125"/>
                    <a:pt x="1204" y="1135"/>
                    <a:pt x="1210" y="1145"/>
                  </a:cubicBezTo>
                  <a:cubicBezTo>
                    <a:pt x="1222" y="1136"/>
                    <a:pt x="1231" y="1127"/>
                    <a:pt x="1237" y="1119"/>
                  </a:cubicBezTo>
                  <a:cubicBezTo>
                    <a:pt x="1248" y="1104"/>
                    <a:pt x="1252" y="1090"/>
                    <a:pt x="1254" y="1075"/>
                  </a:cubicBezTo>
                  <a:close/>
                  <a:moveTo>
                    <a:pt x="1171" y="990"/>
                  </a:moveTo>
                  <a:lnTo>
                    <a:pt x="1171" y="990"/>
                  </a:lnTo>
                  <a:cubicBezTo>
                    <a:pt x="1175" y="997"/>
                    <a:pt x="1179" y="1004"/>
                    <a:pt x="1184" y="1012"/>
                  </a:cubicBezTo>
                  <a:cubicBezTo>
                    <a:pt x="1251" y="952"/>
                    <a:pt x="1205" y="916"/>
                    <a:pt x="1204" y="851"/>
                  </a:cubicBezTo>
                  <a:cubicBezTo>
                    <a:pt x="1189" y="879"/>
                    <a:pt x="1160" y="910"/>
                    <a:pt x="1161" y="950"/>
                  </a:cubicBezTo>
                  <a:cubicBezTo>
                    <a:pt x="1146" y="920"/>
                    <a:pt x="1115" y="905"/>
                    <a:pt x="1090" y="888"/>
                  </a:cubicBezTo>
                  <a:cubicBezTo>
                    <a:pt x="1099" y="921"/>
                    <a:pt x="1104" y="962"/>
                    <a:pt x="1124" y="989"/>
                  </a:cubicBezTo>
                  <a:cubicBezTo>
                    <a:pt x="1134" y="1003"/>
                    <a:pt x="1148" y="1013"/>
                    <a:pt x="1166" y="1015"/>
                  </a:cubicBezTo>
                  <a:cubicBezTo>
                    <a:pt x="1168" y="1005"/>
                    <a:pt x="1169" y="995"/>
                    <a:pt x="1169" y="986"/>
                  </a:cubicBezTo>
                  <a:lnTo>
                    <a:pt x="1171" y="990"/>
                  </a:lnTo>
                  <a:lnTo>
                    <a:pt x="1171" y="989"/>
                  </a:lnTo>
                  <a:lnTo>
                    <a:pt x="1171" y="990"/>
                  </a:lnTo>
                  <a:close/>
                  <a:moveTo>
                    <a:pt x="1147" y="859"/>
                  </a:moveTo>
                  <a:lnTo>
                    <a:pt x="1147" y="859"/>
                  </a:lnTo>
                  <a:cubicBezTo>
                    <a:pt x="1151" y="863"/>
                    <a:pt x="1155" y="868"/>
                    <a:pt x="1160" y="872"/>
                  </a:cubicBezTo>
                  <a:cubicBezTo>
                    <a:pt x="1211" y="802"/>
                    <a:pt x="1161" y="778"/>
                    <a:pt x="1147" y="717"/>
                  </a:cubicBezTo>
                  <a:cubicBezTo>
                    <a:pt x="1138" y="746"/>
                    <a:pt x="1118" y="782"/>
                    <a:pt x="1126" y="819"/>
                  </a:cubicBezTo>
                  <a:cubicBezTo>
                    <a:pt x="1108" y="796"/>
                    <a:pt x="1078" y="788"/>
                    <a:pt x="1052" y="779"/>
                  </a:cubicBezTo>
                  <a:lnTo>
                    <a:pt x="1048" y="777"/>
                  </a:lnTo>
                  <a:cubicBezTo>
                    <a:pt x="1069" y="820"/>
                    <a:pt x="1088" y="882"/>
                    <a:pt x="1143" y="880"/>
                  </a:cubicBezTo>
                  <a:cubicBezTo>
                    <a:pt x="1143" y="872"/>
                    <a:pt x="1143" y="864"/>
                    <a:pt x="1142" y="857"/>
                  </a:cubicBezTo>
                  <a:cubicBezTo>
                    <a:pt x="1142" y="855"/>
                    <a:pt x="1141" y="853"/>
                    <a:pt x="1141" y="851"/>
                  </a:cubicBezTo>
                  <a:lnTo>
                    <a:pt x="1141" y="852"/>
                  </a:lnTo>
                  <a:lnTo>
                    <a:pt x="1141" y="851"/>
                  </a:lnTo>
                  <a:cubicBezTo>
                    <a:pt x="1143" y="853"/>
                    <a:pt x="1145" y="856"/>
                    <a:pt x="1147" y="859"/>
                  </a:cubicBezTo>
                  <a:close/>
                  <a:moveTo>
                    <a:pt x="1087" y="734"/>
                  </a:moveTo>
                  <a:lnTo>
                    <a:pt x="1087" y="734"/>
                  </a:lnTo>
                  <a:cubicBezTo>
                    <a:pt x="1087" y="733"/>
                    <a:pt x="1086" y="732"/>
                    <a:pt x="1086" y="731"/>
                  </a:cubicBezTo>
                  <a:cubicBezTo>
                    <a:pt x="1092" y="736"/>
                    <a:pt x="1100" y="742"/>
                    <a:pt x="1109" y="747"/>
                  </a:cubicBezTo>
                  <a:cubicBezTo>
                    <a:pt x="1145" y="668"/>
                    <a:pt x="1091" y="654"/>
                    <a:pt x="1066" y="598"/>
                  </a:cubicBezTo>
                  <a:cubicBezTo>
                    <a:pt x="1063" y="629"/>
                    <a:pt x="1050" y="668"/>
                    <a:pt x="1065" y="702"/>
                  </a:cubicBezTo>
                  <a:cubicBezTo>
                    <a:pt x="1045" y="686"/>
                    <a:pt x="1019" y="682"/>
                    <a:pt x="995" y="679"/>
                  </a:cubicBezTo>
                  <a:lnTo>
                    <a:pt x="995" y="679"/>
                  </a:lnTo>
                  <a:lnTo>
                    <a:pt x="994" y="679"/>
                  </a:lnTo>
                  <a:lnTo>
                    <a:pt x="993" y="679"/>
                  </a:lnTo>
                  <a:cubicBezTo>
                    <a:pt x="989" y="679"/>
                    <a:pt x="984" y="678"/>
                    <a:pt x="980" y="677"/>
                  </a:cubicBezTo>
                  <a:cubicBezTo>
                    <a:pt x="1001" y="704"/>
                    <a:pt x="1023" y="742"/>
                    <a:pt x="1053" y="755"/>
                  </a:cubicBezTo>
                  <a:lnTo>
                    <a:pt x="1053" y="755"/>
                  </a:lnTo>
                  <a:lnTo>
                    <a:pt x="1054" y="756"/>
                  </a:lnTo>
                  <a:lnTo>
                    <a:pt x="1055" y="756"/>
                  </a:lnTo>
                  <a:cubicBezTo>
                    <a:pt x="1059" y="758"/>
                    <a:pt x="1064" y="759"/>
                    <a:pt x="1069" y="760"/>
                  </a:cubicBezTo>
                  <a:lnTo>
                    <a:pt x="1070" y="760"/>
                  </a:lnTo>
                  <a:lnTo>
                    <a:pt x="1071" y="760"/>
                  </a:lnTo>
                  <a:cubicBezTo>
                    <a:pt x="1078" y="761"/>
                    <a:pt x="1086" y="760"/>
                    <a:pt x="1094" y="758"/>
                  </a:cubicBezTo>
                  <a:cubicBezTo>
                    <a:pt x="1093" y="751"/>
                    <a:pt x="1091" y="745"/>
                    <a:pt x="1089" y="739"/>
                  </a:cubicBezTo>
                  <a:cubicBezTo>
                    <a:pt x="1088" y="737"/>
                    <a:pt x="1087" y="735"/>
                    <a:pt x="1086" y="734"/>
                  </a:cubicBezTo>
                  <a:lnTo>
                    <a:pt x="1087" y="734"/>
                  </a:lnTo>
                  <a:close/>
                  <a:moveTo>
                    <a:pt x="970" y="532"/>
                  </a:moveTo>
                  <a:lnTo>
                    <a:pt x="970" y="532"/>
                  </a:lnTo>
                  <a:cubicBezTo>
                    <a:pt x="973" y="556"/>
                    <a:pt x="969" y="587"/>
                    <a:pt x="983" y="611"/>
                  </a:cubicBezTo>
                  <a:lnTo>
                    <a:pt x="982" y="610"/>
                  </a:lnTo>
                  <a:lnTo>
                    <a:pt x="982" y="611"/>
                  </a:lnTo>
                  <a:cubicBezTo>
                    <a:pt x="961" y="599"/>
                    <a:pt x="937" y="602"/>
                    <a:pt x="913" y="602"/>
                  </a:cubicBezTo>
                  <a:lnTo>
                    <a:pt x="916" y="607"/>
                  </a:lnTo>
                  <a:cubicBezTo>
                    <a:pt x="944" y="634"/>
                    <a:pt x="975" y="672"/>
                    <a:pt x="1015" y="654"/>
                  </a:cubicBezTo>
                  <a:cubicBezTo>
                    <a:pt x="1013" y="647"/>
                    <a:pt x="1010" y="640"/>
                    <a:pt x="1006" y="635"/>
                  </a:cubicBezTo>
                  <a:cubicBezTo>
                    <a:pt x="1008" y="636"/>
                    <a:pt x="1009" y="636"/>
                    <a:pt x="1010" y="637"/>
                  </a:cubicBezTo>
                  <a:lnTo>
                    <a:pt x="1009" y="636"/>
                  </a:lnTo>
                  <a:cubicBezTo>
                    <a:pt x="1011" y="637"/>
                    <a:pt x="1013" y="638"/>
                    <a:pt x="1014" y="639"/>
                  </a:cubicBezTo>
                  <a:cubicBezTo>
                    <a:pt x="1019" y="642"/>
                    <a:pt x="1024" y="644"/>
                    <a:pt x="1030" y="645"/>
                  </a:cubicBezTo>
                  <a:cubicBezTo>
                    <a:pt x="1046" y="575"/>
                    <a:pt x="1000" y="574"/>
                    <a:pt x="971" y="533"/>
                  </a:cubicBezTo>
                  <a:lnTo>
                    <a:pt x="970" y="532"/>
                  </a:lnTo>
                  <a:close/>
                  <a:moveTo>
                    <a:pt x="889" y="475"/>
                  </a:moveTo>
                  <a:lnTo>
                    <a:pt x="889" y="475"/>
                  </a:lnTo>
                  <a:cubicBezTo>
                    <a:pt x="891" y="496"/>
                    <a:pt x="888" y="524"/>
                    <a:pt x="903" y="545"/>
                  </a:cubicBezTo>
                  <a:cubicBezTo>
                    <a:pt x="902" y="545"/>
                    <a:pt x="900" y="544"/>
                    <a:pt x="899" y="544"/>
                  </a:cubicBezTo>
                  <a:lnTo>
                    <a:pt x="900" y="545"/>
                  </a:lnTo>
                  <a:cubicBezTo>
                    <a:pt x="893" y="543"/>
                    <a:pt x="886" y="542"/>
                    <a:pt x="879" y="542"/>
                  </a:cubicBezTo>
                  <a:cubicBezTo>
                    <a:pt x="867" y="543"/>
                    <a:pt x="855" y="546"/>
                    <a:pt x="844" y="548"/>
                  </a:cubicBezTo>
                  <a:cubicBezTo>
                    <a:pt x="861" y="559"/>
                    <a:pt x="880" y="577"/>
                    <a:pt x="900" y="582"/>
                  </a:cubicBezTo>
                  <a:lnTo>
                    <a:pt x="900" y="582"/>
                  </a:lnTo>
                  <a:lnTo>
                    <a:pt x="900" y="582"/>
                  </a:lnTo>
                  <a:lnTo>
                    <a:pt x="900" y="582"/>
                  </a:lnTo>
                  <a:cubicBezTo>
                    <a:pt x="903" y="583"/>
                    <a:pt x="905" y="583"/>
                    <a:pt x="908" y="583"/>
                  </a:cubicBezTo>
                  <a:lnTo>
                    <a:pt x="909" y="583"/>
                  </a:lnTo>
                  <a:lnTo>
                    <a:pt x="909" y="583"/>
                  </a:lnTo>
                  <a:lnTo>
                    <a:pt x="910" y="583"/>
                  </a:lnTo>
                  <a:cubicBezTo>
                    <a:pt x="918" y="584"/>
                    <a:pt x="926" y="582"/>
                    <a:pt x="935" y="577"/>
                  </a:cubicBezTo>
                  <a:cubicBezTo>
                    <a:pt x="932" y="572"/>
                    <a:pt x="930" y="568"/>
                    <a:pt x="927" y="564"/>
                  </a:cubicBezTo>
                  <a:lnTo>
                    <a:pt x="929" y="565"/>
                  </a:lnTo>
                  <a:lnTo>
                    <a:pt x="928" y="564"/>
                  </a:lnTo>
                  <a:cubicBezTo>
                    <a:pt x="932" y="565"/>
                    <a:pt x="935" y="567"/>
                    <a:pt x="939" y="568"/>
                  </a:cubicBezTo>
                  <a:cubicBezTo>
                    <a:pt x="950" y="516"/>
                    <a:pt x="921" y="509"/>
                    <a:pt x="897" y="485"/>
                  </a:cubicBezTo>
                  <a:cubicBezTo>
                    <a:pt x="894" y="482"/>
                    <a:pt x="891" y="479"/>
                    <a:pt x="889" y="475"/>
                  </a:cubicBezTo>
                  <a:close/>
                  <a:moveTo>
                    <a:pt x="875" y="509"/>
                  </a:moveTo>
                  <a:lnTo>
                    <a:pt x="875" y="509"/>
                  </a:lnTo>
                  <a:cubicBezTo>
                    <a:pt x="862" y="476"/>
                    <a:pt x="818" y="477"/>
                    <a:pt x="790" y="477"/>
                  </a:cubicBezTo>
                  <a:cubicBezTo>
                    <a:pt x="807" y="498"/>
                    <a:pt x="835" y="543"/>
                    <a:pt x="878" y="527"/>
                  </a:cubicBezTo>
                  <a:cubicBezTo>
                    <a:pt x="878" y="526"/>
                    <a:pt x="878" y="524"/>
                    <a:pt x="878" y="523"/>
                  </a:cubicBezTo>
                  <a:cubicBezTo>
                    <a:pt x="877" y="517"/>
                    <a:pt x="876" y="513"/>
                    <a:pt x="875" y="509"/>
                  </a:cubicBezTo>
                  <a:close/>
                  <a:moveTo>
                    <a:pt x="761" y="467"/>
                  </a:moveTo>
                  <a:lnTo>
                    <a:pt x="761" y="467"/>
                  </a:lnTo>
                  <a:lnTo>
                    <a:pt x="761" y="467"/>
                  </a:lnTo>
                  <a:lnTo>
                    <a:pt x="762" y="467"/>
                  </a:lnTo>
                  <a:lnTo>
                    <a:pt x="763" y="467"/>
                  </a:lnTo>
                  <a:lnTo>
                    <a:pt x="763" y="467"/>
                  </a:lnTo>
                  <a:cubicBezTo>
                    <a:pt x="767" y="467"/>
                    <a:pt x="771" y="467"/>
                    <a:pt x="775" y="467"/>
                  </a:cubicBezTo>
                  <a:cubicBezTo>
                    <a:pt x="795" y="465"/>
                    <a:pt x="814" y="453"/>
                    <a:pt x="830" y="446"/>
                  </a:cubicBezTo>
                  <a:cubicBezTo>
                    <a:pt x="787" y="439"/>
                    <a:pt x="768" y="402"/>
                    <a:pt x="722" y="444"/>
                  </a:cubicBezTo>
                  <a:cubicBezTo>
                    <a:pt x="727" y="449"/>
                    <a:pt x="732" y="454"/>
                    <a:pt x="737" y="457"/>
                  </a:cubicBezTo>
                  <a:cubicBezTo>
                    <a:pt x="731" y="456"/>
                    <a:pt x="725" y="456"/>
                    <a:pt x="717" y="457"/>
                  </a:cubicBezTo>
                  <a:cubicBezTo>
                    <a:pt x="718" y="498"/>
                    <a:pt x="762" y="509"/>
                    <a:pt x="793" y="523"/>
                  </a:cubicBezTo>
                  <a:cubicBezTo>
                    <a:pt x="785" y="504"/>
                    <a:pt x="778" y="480"/>
                    <a:pt x="760" y="467"/>
                  </a:cubicBezTo>
                  <a:lnTo>
                    <a:pt x="761" y="467"/>
                  </a:lnTo>
                  <a:close/>
                  <a:moveTo>
                    <a:pt x="713" y="497"/>
                  </a:moveTo>
                  <a:lnTo>
                    <a:pt x="713" y="497"/>
                  </a:lnTo>
                  <a:cubicBezTo>
                    <a:pt x="697" y="481"/>
                    <a:pt x="681" y="455"/>
                    <a:pt x="653" y="448"/>
                  </a:cubicBezTo>
                  <a:cubicBezTo>
                    <a:pt x="676" y="443"/>
                    <a:pt x="693" y="425"/>
                    <a:pt x="709" y="411"/>
                  </a:cubicBezTo>
                  <a:lnTo>
                    <a:pt x="707" y="411"/>
                  </a:lnTo>
                  <a:cubicBezTo>
                    <a:pt x="671" y="410"/>
                    <a:pt x="624" y="401"/>
                    <a:pt x="606" y="438"/>
                  </a:cubicBezTo>
                  <a:cubicBezTo>
                    <a:pt x="613" y="442"/>
                    <a:pt x="620" y="444"/>
                    <a:pt x="626" y="446"/>
                  </a:cubicBezTo>
                  <a:cubicBezTo>
                    <a:pt x="620" y="447"/>
                    <a:pt x="613" y="449"/>
                    <a:pt x="606" y="451"/>
                  </a:cubicBezTo>
                  <a:cubicBezTo>
                    <a:pt x="634" y="509"/>
                    <a:pt x="668" y="486"/>
                    <a:pt x="711" y="497"/>
                  </a:cubicBezTo>
                  <a:lnTo>
                    <a:pt x="713" y="497"/>
                  </a:lnTo>
                  <a:close/>
                  <a:moveTo>
                    <a:pt x="556" y="502"/>
                  </a:moveTo>
                  <a:lnTo>
                    <a:pt x="556" y="502"/>
                  </a:lnTo>
                  <a:cubicBezTo>
                    <a:pt x="574" y="501"/>
                    <a:pt x="593" y="493"/>
                    <a:pt x="617" y="494"/>
                  </a:cubicBezTo>
                  <a:cubicBezTo>
                    <a:pt x="602" y="484"/>
                    <a:pt x="585" y="469"/>
                    <a:pt x="565" y="463"/>
                  </a:cubicBezTo>
                  <a:lnTo>
                    <a:pt x="564" y="462"/>
                  </a:lnTo>
                  <a:lnTo>
                    <a:pt x="563" y="462"/>
                  </a:lnTo>
                  <a:lnTo>
                    <a:pt x="563" y="462"/>
                  </a:lnTo>
                  <a:cubicBezTo>
                    <a:pt x="558" y="461"/>
                    <a:pt x="553" y="460"/>
                    <a:pt x="547" y="460"/>
                  </a:cubicBezTo>
                  <a:lnTo>
                    <a:pt x="547" y="459"/>
                  </a:lnTo>
                  <a:lnTo>
                    <a:pt x="547" y="459"/>
                  </a:lnTo>
                  <a:cubicBezTo>
                    <a:pt x="568" y="450"/>
                    <a:pt x="580" y="428"/>
                    <a:pt x="592" y="411"/>
                  </a:cubicBezTo>
                  <a:cubicBezTo>
                    <a:pt x="557" y="418"/>
                    <a:pt x="508" y="420"/>
                    <a:pt x="499" y="461"/>
                  </a:cubicBezTo>
                  <a:cubicBezTo>
                    <a:pt x="507" y="463"/>
                    <a:pt x="514" y="464"/>
                    <a:pt x="520" y="464"/>
                  </a:cubicBezTo>
                  <a:cubicBezTo>
                    <a:pt x="514" y="467"/>
                    <a:pt x="508" y="470"/>
                    <a:pt x="502" y="474"/>
                  </a:cubicBezTo>
                  <a:cubicBezTo>
                    <a:pt x="516" y="492"/>
                    <a:pt x="529" y="499"/>
                    <a:pt x="542" y="502"/>
                  </a:cubicBezTo>
                  <a:lnTo>
                    <a:pt x="542" y="502"/>
                  </a:lnTo>
                  <a:lnTo>
                    <a:pt x="544" y="502"/>
                  </a:lnTo>
                  <a:lnTo>
                    <a:pt x="544" y="502"/>
                  </a:lnTo>
                  <a:lnTo>
                    <a:pt x="545" y="502"/>
                  </a:lnTo>
                  <a:lnTo>
                    <a:pt x="547" y="502"/>
                  </a:lnTo>
                  <a:lnTo>
                    <a:pt x="547" y="502"/>
                  </a:lnTo>
                  <a:cubicBezTo>
                    <a:pt x="548" y="502"/>
                    <a:pt x="549" y="502"/>
                    <a:pt x="551" y="502"/>
                  </a:cubicBezTo>
                  <a:lnTo>
                    <a:pt x="551" y="502"/>
                  </a:lnTo>
                  <a:lnTo>
                    <a:pt x="552" y="502"/>
                  </a:lnTo>
                  <a:cubicBezTo>
                    <a:pt x="553" y="502"/>
                    <a:pt x="555" y="502"/>
                    <a:pt x="556" y="502"/>
                  </a:cubicBezTo>
                  <a:lnTo>
                    <a:pt x="556" y="502"/>
                  </a:lnTo>
                  <a:close/>
                  <a:moveTo>
                    <a:pt x="470" y="533"/>
                  </a:moveTo>
                  <a:lnTo>
                    <a:pt x="470" y="533"/>
                  </a:lnTo>
                  <a:cubicBezTo>
                    <a:pt x="485" y="526"/>
                    <a:pt x="499" y="516"/>
                    <a:pt x="518" y="511"/>
                  </a:cubicBezTo>
                  <a:cubicBezTo>
                    <a:pt x="498" y="504"/>
                    <a:pt x="474" y="489"/>
                    <a:pt x="448" y="495"/>
                  </a:cubicBezTo>
                  <a:cubicBezTo>
                    <a:pt x="462" y="482"/>
                    <a:pt x="468" y="463"/>
                    <a:pt x="474" y="445"/>
                  </a:cubicBezTo>
                  <a:lnTo>
                    <a:pt x="475" y="444"/>
                  </a:lnTo>
                  <a:cubicBezTo>
                    <a:pt x="475" y="441"/>
                    <a:pt x="476" y="439"/>
                    <a:pt x="477" y="436"/>
                  </a:cubicBezTo>
                  <a:cubicBezTo>
                    <a:pt x="447" y="452"/>
                    <a:pt x="404" y="466"/>
                    <a:pt x="405" y="508"/>
                  </a:cubicBezTo>
                  <a:cubicBezTo>
                    <a:pt x="413" y="508"/>
                    <a:pt x="419" y="507"/>
                    <a:pt x="425" y="506"/>
                  </a:cubicBezTo>
                  <a:lnTo>
                    <a:pt x="425" y="506"/>
                  </a:lnTo>
                  <a:lnTo>
                    <a:pt x="425" y="506"/>
                  </a:lnTo>
                  <a:cubicBezTo>
                    <a:pt x="424" y="507"/>
                    <a:pt x="423" y="508"/>
                    <a:pt x="421" y="509"/>
                  </a:cubicBezTo>
                  <a:lnTo>
                    <a:pt x="421" y="509"/>
                  </a:lnTo>
                  <a:lnTo>
                    <a:pt x="421" y="510"/>
                  </a:lnTo>
                  <a:lnTo>
                    <a:pt x="421" y="510"/>
                  </a:lnTo>
                  <a:cubicBezTo>
                    <a:pt x="418" y="513"/>
                    <a:pt x="414" y="516"/>
                    <a:pt x="411" y="520"/>
                  </a:cubicBezTo>
                  <a:cubicBezTo>
                    <a:pt x="431" y="536"/>
                    <a:pt x="446" y="539"/>
                    <a:pt x="460" y="536"/>
                  </a:cubicBezTo>
                  <a:lnTo>
                    <a:pt x="460" y="536"/>
                  </a:lnTo>
                  <a:lnTo>
                    <a:pt x="461" y="536"/>
                  </a:lnTo>
                  <a:cubicBezTo>
                    <a:pt x="463" y="535"/>
                    <a:pt x="466" y="534"/>
                    <a:pt x="468" y="533"/>
                  </a:cubicBezTo>
                  <a:lnTo>
                    <a:pt x="469" y="533"/>
                  </a:lnTo>
                  <a:lnTo>
                    <a:pt x="470" y="533"/>
                  </a:lnTo>
                  <a:close/>
                  <a:moveTo>
                    <a:pt x="334" y="569"/>
                  </a:moveTo>
                  <a:lnTo>
                    <a:pt x="334" y="569"/>
                  </a:lnTo>
                  <a:lnTo>
                    <a:pt x="335" y="569"/>
                  </a:lnTo>
                  <a:lnTo>
                    <a:pt x="335" y="569"/>
                  </a:lnTo>
                  <a:lnTo>
                    <a:pt x="335" y="569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7" y="568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9" y="568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39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0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1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7"/>
                  </a:lnTo>
                  <a:lnTo>
                    <a:pt x="342" y="566"/>
                  </a:lnTo>
                  <a:lnTo>
                    <a:pt x="342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3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4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6"/>
                  </a:lnTo>
                  <a:lnTo>
                    <a:pt x="345" y="565"/>
                  </a:lnTo>
                  <a:lnTo>
                    <a:pt x="345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6" y="565"/>
                  </a:lnTo>
                  <a:lnTo>
                    <a:pt x="347" y="565"/>
                  </a:lnTo>
                  <a:lnTo>
                    <a:pt x="347" y="565"/>
                  </a:lnTo>
                  <a:lnTo>
                    <a:pt x="347" y="565"/>
                  </a:lnTo>
                  <a:lnTo>
                    <a:pt x="347" y="565"/>
                  </a:lnTo>
                  <a:cubicBezTo>
                    <a:pt x="344" y="569"/>
                    <a:pt x="341" y="573"/>
                    <a:pt x="338" y="578"/>
                  </a:cubicBezTo>
                  <a:cubicBezTo>
                    <a:pt x="371" y="601"/>
                    <a:pt x="406" y="570"/>
                    <a:pt x="435" y="552"/>
                  </a:cubicBezTo>
                  <a:lnTo>
                    <a:pt x="431" y="551"/>
                  </a:lnTo>
                  <a:lnTo>
                    <a:pt x="431" y="551"/>
                  </a:lnTo>
                  <a:lnTo>
                    <a:pt x="431" y="551"/>
                  </a:lnTo>
                  <a:cubicBezTo>
                    <a:pt x="413" y="547"/>
                    <a:pt x="393" y="541"/>
                    <a:pt x="374" y="546"/>
                  </a:cubicBezTo>
                  <a:lnTo>
                    <a:pt x="373" y="547"/>
                  </a:lnTo>
                  <a:lnTo>
                    <a:pt x="373" y="546"/>
                  </a:lnTo>
                  <a:cubicBezTo>
                    <a:pt x="390" y="525"/>
                    <a:pt x="388" y="496"/>
                    <a:pt x="392" y="474"/>
                  </a:cubicBezTo>
                  <a:cubicBezTo>
                    <a:pt x="364" y="508"/>
                    <a:pt x="324" y="506"/>
                    <a:pt x="334" y="569"/>
                  </a:cubicBezTo>
                  <a:close/>
                  <a:moveTo>
                    <a:pt x="250" y="645"/>
                  </a:moveTo>
                  <a:lnTo>
                    <a:pt x="250" y="645"/>
                  </a:lnTo>
                  <a:cubicBezTo>
                    <a:pt x="259" y="642"/>
                    <a:pt x="267" y="639"/>
                    <a:pt x="273" y="635"/>
                  </a:cubicBezTo>
                  <a:lnTo>
                    <a:pt x="273" y="635"/>
                  </a:lnTo>
                  <a:lnTo>
                    <a:pt x="273" y="635"/>
                  </a:lnTo>
                  <a:cubicBezTo>
                    <a:pt x="270" y="640"/>
                    <a:pt x="267" y="647"/>
                    <a:pt x="265" y="654"/>
                  </a:cubicBezTo>
                  <a:cubicBezTo>
                    <a:pt x="271" y="657"/>
                    <a:pt x="278" y="658"/>
                    <a:pt x="284" y="659"/>
                  </a:cubicBezTo>
                  <a:lnTo>
                    <a:pt x="286" y="659"/>
                  </a:lnTo>
                  <a:lnTo>
                    <a:pt x="286" y="659"/>
                  </a:lnTo>
                  <a:cubicBezTo>
                    <a:pt x="318" y="658"/>
                    <a:pt x="344" y="625"/>
                    <a:pt x="368" y="602"/>
                  </a:cubicBezTo>
                  <a:cubicBezTo>
                    <a:pt x="366" y="602"/>
                    <a:pt x="364" y="602"/>
                    <a:pt x="362" y="602"/>
                  </a:cubicBezTo>
                  <a:lnTo>
                    <a:pt x="362" y="602"/>
                  </a:lnTo>
                  <a:lnTo>
                    <a:pt x="361" y="602"/>
                  </a:lnTo>
                  <a:lnTo>
                    <a:pt x="361" y="602"/>
                  </a:lnTo>
                  <a:lnTo>
                    <a:pt x="360" y="602"/>
                  </a:lnTo>
                  <a:lnTo>
                    <a:pt x="360" y="602"/>
                  </a:lnTo>
                  <a:cubicBezTo>
                    <a:pt x="339" y="602"/>
                    <a:pt x="316" y="600"/>
                    <a:pt x="296" y="611"/>
                  </a:cubicBezTo>
                  <a:cubicBezTo>
                    <a:pt x="311" y="587"/>
                    <a:pt x="307" y="556"/>
                    <a:pt x="309" y="532"/>
                  </a:cubicBezTo>
                  <a:cubicBezTo>
                    <a:pt x="280" y="573"/>
                    <a:pt x="234" y="575"/>
                    <a:pt x="250" y="645"/>
                  </a:cubicBezTo>
                  <a:close/>
                  <a:moveTo>
                    <a:pt x="185" y="741"/>
                  </a:moveTo>
                  <a:lnTo>
                    <a:pt x="185" y="741"/>
                  </a:lnTo>
                  <a:cubicBezTo>
                    <a:pt x="192" y="737"/>
                    <a:pt x="198" y="732"/>
                    <a:pt x="203" y="728"/>
                  </a:cubicBezTo>
                  <a:lnTo>
                    <a:pt x="202" y="729"/>
                  </a:lnTo>
                  <a:lnTo>
                    <a:pt x="203" y="728"/>
                  </a:lnTo>
                  <a:cubicBezTo>
                    <a:pt x="200" y="736"/>
                    <a:pt x="197" y="745"/>
                    <a:pt x="195" y="755"/>
                  </a:cubicBezTo>
                  <a:cubicBezTo>
                    <a:pt x="199" y="756"/>
                    <a:pt x="202" y="757"/>
                    <a:pt x="205" y="757"/>
                  </a:cubicBezTo>
                  <a:cubicBezTo>
                    <a:pt x="253" y="762"/>
                    <a:pt x="281" y="710"/>
                    <a:pt x="309" y="675"/>
                  </a:cubicBezTo>
                  <a:cubicBezTo>
                    <a:pt x="281" y="679"/>
                    <a:pt x="248" y="680"/>
                    <a:pt x="224" y="700"/>
                  </a:cubicBezTo>
                  <a:lnTo>
                    <a:pt x="225" y="699"/>
                  </a:lnTo>
                  <a:lnTo>
                    <a:pt x="224" y="700"/>
                  </a:lnTo>
                  <a:cubicBezTo>
                    <a:pt x="224" y="699"/>
                    <a:pt x="225" y="698"/>
                    <a:pt x="225" y="697"/>
                  </a:cubicBezTo>
                  <a:cubicBezTo>
                    <a:pt x="238" y="666"/>
                    <a:pt x="229" y="632"/>
                    <a:pt x="225" y="604"/>
                  </a:cubicBezTo>
                  <a:cubicBezTo>
                    <a:pt x="224" y="601"/>
                    <a:pt x="223" y="599"/>
                    <a:pt x="223" y="596"/>
                  </a:cubicBezTo>
                  <a:cubicBezTo>
                    <a:pt x="198" y="652"/>
                    <a:pt x="145" y="666"/>
                    <a:pt x="181" y="744"/>
                  </a:cubicBezTo>
                  <a:cubicBezTo>
                    <a:pt x="182" y="743"/>
                    <a:pt x="184" y="742"/>
                    <a:pt x="185" y="741"/>
                  </a:cubicBezTo>
                  <a:close/>
                  <a:moveTo>
                    <a:pt x="141" y="858"/>
                  </a:moveTo>
                  <a:lnTo>
                    <a:pt x="141" y="858"/>
                  </a:lnTo>
                  <a:cubicBezTo>
                    <a:pt x="143" y="855"/>
                    <a:pt x="145" y="853"/>
                    <a:pt x="146" y="850"/>
                  </a:cubicBezTo>
                  <a:lnTo>
                    <a:pt x="146" y="852"/>
                  </a:lnTo>
                  <a:lnTo>
                    <a:pt x="147" y="850"/>
                  </a:lnTo>
                  <a:cubicBezTo>
                    <a:pt x="145" y="859"/>
                    <a:pt x="144" y="868"/>
                    <a:pt x="145" y="879"/>
                  </a:cubicBezTo>
                  <a:cubicBezTo>
                    <a:pt x="199" y="882"/>
                    <a:pt x="218" y="823"/>
                    <a:pt x="239" y="780"/>
                  </a:cubicBezTo>
                  <a:lnTo>
                    <a:pt x="240" y="776"/>
                  </a:lnTo>
                  <a:cubicBezTo>
                    <a:pt x="214" y="786"/>
                    <a:pt x="182" y="794"/>
                    <a:pt x="162" y="818"/>
                  </a:cubicBezTo>
                  <a:lnTo>
                    <a:pt x="163" y="817"/>
                  </a:lnTo>
                  <a:lnTo>
                    <a:pt x="162" y="818"/>
                  </a:lnTo>
                  <a:cubicBezTo>
                    <a:pt x="162" y="817"/>
                    <a:pt x="163" y="815"/>
                    <a:pt x="163" y="814"/>
                  </a:cubicBezTo>
                  <a:cubicBezTo>
                    <a:pt x="168" y="782"/>
                    <a:pt x="154" y="753"/>
                    <a:pt x="145" y="727"/>
                  </a:cubicBezTo>
                  <a:cubicBezTo>
                    <a:pt x="143" y="724"/>
                    <a:pt x="142" y="721"/>
                    <a:pt x="141" y="718"/>
                  </a:cubicBezTo>
                  <a:cubicBezTo>
                    <a:pt x="127" y="777"/>
                    <a:pt x="78" y="802"/>
                    <a:pt x="128" y="871"/>
                  </a:cubicBezTo>
                  <a:cubicBezTo>
                    <a:pt x="133" y="867"/>
                    <a:pt x="137" y="862"/>
                    <a:pt x="141" y="858"/>
                  </a:cubicBezTo>
                  <a:close/>
                  <a:moveTo>
                    <a:pt x="111" y="1000"/>
                  </a:move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lnTo>
                    <a:pt x="111" y="1000"/>
                  </a:lnTo>
                  <a:cubicBezTo>
                    <a:pt x="114" y="996"/>
                    <a:pt x="116" y="992"/>
                    <a:pt x="118" y="988"/>
                  </a:cubicBezTo>
                  <a:lnTo>
                    <a:pt x="118" y="989"/>
                  </a:lnTo>
                  <a:cubicBezTo>
                    <a:pt x="118" y="987"/>
                    <a:pt x="119" y="986"/>
                    <a:pt x="119" y="985"/>
                  </a:cubicBezTo>
                  <a:cubicBezTo>
                    <a:pt x="119" y="994"/>
                    <a:pt x="120" y="1004"/>
                    <a:pt x="123" y="1015"/>
                  </a:cubicBezTo>
                  <a:cubicBezTo>
                    <a:pt x="177" y="1005"/>
                    <a:pt x="185" y="943"/>
                    <a:pt x="196" y="894"/>
                  </a:cubicBezTo>
                  <a:lnTo>
                    <a:pt x="197" y="888"/>
                  </a:lnTo>
                  <a:cubicBezTo>
                    <a:pt x="173" y="904"/>
                    <a:pt x="142" y="920"/>
                    <a:pt x="127" y="949"/>
                  </a:cubicBezTo>
                  <a:cubicBezTo>
                    <a:pt x="128" y="909"/>
                    <a:pt x="100" y="878"/>
                    <a:pt x="84" y="850"/>
                  </a:cubicBezTo>
                  <a:cubicBezTo>
                    <a:pt x="83" y="915"/>
                    <a:pt x="37" y="951"/>
                    <a:pt x="104" y="1011"/>
                  </a:cubicBezTo>
                  <a:cubicBezTo>
                    <a:pt x="107" y="1007"/>
                    <a:pt x="109" y="1004"/>
                    <a:pt x="111" y="1000"/>
                  </a:cubicBezTo>
                  <a:close/>
                  <a:moveTo>
                    <a:pt x="164" y="1018"/>
                  </a:moveTo>
                  <a:lnTo>
                    <a:pt x="164" y="1018"/>
                  </a:lnTo>
                  <a:lnTo>
                    <a:pt x="165" y="1010"/>
                  </a:lnTo>
                  <a:cubicBezTo>
                    <a:pt x="140" y="1029"/>
                    <a:pt x="110" y="1049"/>
                    <a:pt x="97" y="1081"/>
                  </a:cubicBezTo>
                  <a:cubicBezTo>
                    <a:pt x="94" y="1039"/>
                    <a:pt x="61" y="1009"/>
                    <a:pt x="43" y="982"/>
                  </a:cubicBezTo>
                  <a:cubicBezTo>
                    <a:pt x="48" y="1049"/>
                    <a:pt x="4" y="1092"/>
                    <a:pt x="79" y="1148"/>
                  </a:cubicBezTo>
                  <a:cubicBezTo>
                    <a:pt x="85" y="1138"/>
                    <a:pt x="89" y="1128"/>
                    <a:pt x="92" y="1119"/>
                  </a:cubicBezTo>
                  <a:cubicBezTo>
                    <a:pt x="93" y="1129"/>
                    <a:pt x="95" y="1139"/>
                    <a:pt x="98" y="1150"/>
                  </a:cubicBezTo>
                  <a:cubicBezTo>
                    <a:pt x="154" y="1134"/>
                    <a:pt x="157" y="1069"/>
                    <a:pt x="164" y="1018"/>
                  </a:cubicBezTo>
                  <a:close/>
                  <a:moveTo>
                    <a:pt x="142" y="1243"/>
                  </a:moveTo>
                  <a:lnTo>
                    <a:pt x="142" y="1243"/>
                  </a:lnTo>
                  <a:cubicBezTo>
                    <a:pt x="149" y="1212"/>
                    <a:pt x="146" y="1175"/>
                    <a:pt x="146" y="1144"/>
                  </a:cubicBezTo>
                  <a:cubicBezTo>
                    <a:pt x="125" y="1168"/>
                    <a:pt x="98" y="1192"/>
                    <a:pt x="90" y="1225"/>
                  </a:cubicBezTo>
                  <a:cubicBezTo>
                    <a:pt x="90" y="1223"/>
                    <a:pt x="89" y="1221"/>
                    <a:pt x="89" y="1220"/>
                  </a:cubicBezTo>
                  <a:lnTo>
                    <a:pt x="88" y="1221"/>
                  </a:lnTo>
                  <a:cubicBezTo>
                    <a:pt x="87" y="1216"/>
                    <a:pt x="86" y="1212"/>
                    <a:pt x="84" y="1208"/>
                  </a:cubicBezTo>
                  <a:cubicBezTo>
                    <a:pt x="75" y="1188"/>
                    <a:pt x="59" y="1172"/>
                    <a:pt x="43" y="1157"/>
                  </a:cubicBezTo>
                  <a:cubicBezTo>
                    <a:pt x="36" y="1150"/>
                    <a:pt x="28" y="1144"/>
                    <a:pt x="22" y="1137"/>
                  </a:cubicBezTo>
                  <a:cubicBezTo>
                    <a:pt x="36" y="1203"/>
                    <a:pt x="0" y="1252"/>
                    <a:pt x="81" y="1294"/>
                  </a:cubicBezTo>
                  <a:cubicBezTo>
                    <a:pt x="86" y="1283"/>
                    <a:pt x="89" y="1273"/>
                    <a:pt x="91" y="1264"/>
                  </a:cubicBezTo>
                  <a:cubicBezTo>
                    <a:pt x="93" y="1273"/>
                    <a:pt x="96" y="1283"/>
                    <a:pt x="101" y="1294"/>
                  </a:cubicBezTo>
                  <a:cubicBezTo>
                    <a:pt x="125" y="1283"/>
                    <a:pt x="136" y="1264"/>
                    <a:pt x="142" y="1243"/>
                  </a:cubicBezTo>
                  <a:close/>
                  <a:moveTo>
                    <a:pt x="105" y="1410"/>
                  </a:moveTo>
                  <a:lnTo>
                    <a:pt x="105" y="1410"/>
                  </a:lnTo>
                  <a:lnTo>
                    <a:pt x="105" y="1410"/>
                  </a:lnTo>
                  <a:lnTo>
                    <a:pt x="105" y="1410"/>
                  </a:lnTo>
                  <a:lnTo>
                    <a:pt x="105" y="1410"/>
                  </a:lnTo>
                  <a:lnTo>
                    <a:pt x="105" y="1409"/>
                  </a:lnTo>
                  <a:lnTo>
                    <a:pt x="106" y="1409"/>
                  </a:lnTo>
                  <a:lnTo>
                    <a:pt x="106" y="1409"/>
                  </a:lnTo>
                  <a:lnTo>
                    <a:pt x="106" y="1409"/>
                  </a:lnTo>
                  <a:lnTo>
                    <a:pt x="106" y="1407"/>
                  </a:lnTo>
                  <a:lnTo>
                    <a:pt x="106" y="1407"/>
                  </a:lnTo>
                  <a:lnTo>
                    <a:pt x="106" y="1405"/>
                  </a:lnTo>
                  <a:cubicBezTo>
                    <a:pt x="109" y="1414"/>
                    <a:pt x="113" y="1423"/>
                    <a:pt x="120" y="1433"/>
                  </a:cubicBezTo>
                  <a:cubicBezTo>
                    <a:pt x="158" y="1410"/>
                    <a:pt x="159" y="1366"/>
                    <a:pt x="154" y="1324"/>
                  </a:cubicBezTo>
                  <a:cubicBezTo>
                    <a:pt x="153" y="1309"/>
                    <a:pt x="150" y="1294"/>
                    <a:pt x="149" y="1280"/>
                  </a:cubicBezTo>
                  <a:cubicBezTo>
                    <a:pt x="130" y="1305"/>
                    <a:pt x="105" y="1332"/>
                    <a:pt x="101" y="1366"/>
                  </a:cubicBezTo>
                  <a:cubicBezTo>
                    <a:pt x="92" y="1339"/>
                    <a:pt x="71" y="1321"/>
                    <a:pt x="51" y="1306"/>
                  </a:cubicBezTo>
                  <a:lnTo>
                    <a:pt x="50" y="1306"/>
                  </a:lnTo>
                  <a:cubicBezTo>
                    <a:pt x="41" y="1299"/>
                    <a:pt x="32" y="1292"/>
                    <a:pt x="24" y="1286"/>
                  </a:cubicBezTo>
                  <a:cubicBezTo>
                    <a:pt x="46" y="1350"/>
                    <a:pt x="14" y="1403"/>
                    <a:pt x="100" y="1436"/>
                  </a:cubicBezTo>
                  <a:cubicBezTo>
                    <a:pt x="103" y="1427"/>
                    <a:pt x="104" y="1418"/>
                    <a:pt x="105" y="1410"/>
                  </a:cubicBezTo>
                  <a:close/>
                  <a:moveTo>
                    <a:pt x="75" y="1531"/>
                  </a:moveTo>
                  <a:lnTo>
                    <a:pt x="75" y="1531"/>
                  </a:lnTo>
                  <a:cubicBezTo>
                    <a:pt x="88" y="1552"/>
                    <a:pt x="109" y="1568"/>
                    <a:pt x="152" y="1573"/>
                  </a:cubicBezTo>
                  <a:cubicBezTo>
                    <a:pt x="152" y="1568"/>
                    <a:pt x="153" y="1562"/>
                    <a:pt x="152" y="1557"/>
                  </a:cubicBezTo>
                  <a:cubicBezTo>
                    <a:pt x="152" y="1551"/>
                    <a:pt x="151" y="1546"/>
                    <a:pt x="150" y="1540"/>
                  </a:cubicBezTo>
                  <a:lnTo>
                    <a:pt x="151" y="1539"/>
                  </a:lnTo>
                  <a:cubicBezTo>
                    <a:pt x="156" y="1547"/>
                    <a:pt x="163" y="1556"/>
                    <a:pt x="173" y="1565"/>
                  </a:cubicBezTo>
                  <a:cubicBezTo>
                    <a:pt x="219" y="1519"/>
                    <a:pt x="188" y="1453"/>
                    <a:pt x="169" y="1399"/>
                  </a:cubicBezTo>
                  <a:lnTo>
                    <a:pt x="166" y="1393"/>
                  </a:lnTo>
                  <a:cubicBezTo>
                    <a:pt x="153" y="1425"/>
                    <a:pt x="133" y="1461"/>
                    <a:pt x="137" y="1498"/>
                  </a:cubicBezTo>
                  <a:lnTo>
                    <a:pt x="136" y="1497"/>
                  </a:lnTo>
                  <a:lnTo>
                    <a:pt x="136" y="1498"/>
                  </a:lnTo>
                  <a:cubicBezTo>
                    <a:pt x="127" y="1484"/>
                    <a:pt x="116" y="1474"/>
                    <a:pt x="103" y="1465"/>
                  </a:cubicBezTo>
                  <a:lnTo>
                    <a:pt x="103" y="1465"/>
                  </a:lnTo>
                  <a:lnTo>
                    <a:pt x="102" y="1465"/>
                  </a:lnTo>
                  <a:lnTo>
                    <a:pt x="101" y="1464"/>
                  </a:lnTo>
                  <a:lnTo>
                    <a:pt x="100" y="1464"/>
                  </a:lnTo>
                  <a:cubicBezTo>
                    <a:pt x="78" y="1450"/>
                    <a:pt x="54" y="1442"/>
                    <a:pt x="34" y="1432"/>
                  </a:cubicBezTo>
                  <a:cubicBezTo>
                    <a:pt x="56" y="1468"/>
                    <a:pt x="59" y="1504"/>
                    <a:pt x="75" y="1531"/>
                  </a:cubicBezTo>
                  <a:close/>
                  <a:moveTo>
                    <a:pt x="229" y="1708"/>
                  </a:moveTo>
                  <a:lnTo>
                    <a:pt x="229" y="1708"/>
                  </a:lnTo>
                  <a:cubicBezTo>
                    <a:pt x="227" y="1696"/>
                    <a:pt x="225" y="1684"/>
                    <a:pt x="221" y="1674"/>
                  </a:cubicBezTo>
                  <a:cubicBezTo>
                    <a:pt x="228" y="1681"/>
                    <a:pt x="238" y="1689"/>
                    <a:pt x="248" y="1695"/>
                  </a:cubicBezTo>
                  <a:cubicBezTo>
                    <a:pt x="280" y="1648"/>
                    <a:pt x="252" y="1598"/>
                    <a:pt x="225" y="1553"/>
                  </a:cubicBezTo>
                  <a:cubicBezTo>
                    <a:pt x="220" y="1545"/>
                    <a:pt x="215" y="1536"/>
                    <a:pt x="211" y="1528"/>
                  </a:cubicBezTo>
                  <a:cubicBezTo>
                    <a:pt x="203" y="1563"/>
                    <a:pt x="190" y="1601"/>
                    <a:pt x="201" y="1638"/>
                  </a:cubicBezTo>
                  <a:cubicBezTo>
                    <a:pt x="170" y="1605"/>
                    <a:pt x="122" y="1603"/>
                    <a:pt x="88" y="1593"/>
                  </a:cubicBezTo>
                  <a:cubicBezTo>
                    <a:pt x="138" y="1647"/>
                    <a:pt x="129" y="1715"/>
                    <a:pt x="229" y="1708"/>
                  </a:cubicBezTo>
                  <a:close/>
                  <a:moveTo>
                    <a:pt x="171" y="1737"/>
                  </a:moveTo>
                  <a:lnTo>
                    <a:pt x="171" y="1737"/>
                  </a:lnTo>
                  <a:cubicBezTo>
                    <a:pt x="195" y="1753"/>
                    <a:pt x="211" y="1774"/>
                    <a:pt x="227" y="1791"/>
                  </a:cubicBezTo>
                  <a:lnTo>
                    <a:pt x="228" y="1791"/>
                  </a:lnTo>
                  <a:lnTo>
                    <a:pt x="229" y="1793"/>
                  </a:lnTo>
                  <a:lnTo>
                    <a:pt x="231" y="1794"/>
                  </a:lnTo>
                  <a:lnTo>
                    <a:pt x="231" y="1795"/>
                  </a:lnTo>
                  <a:lnTo>
                    <a:pt x="232" y="1795"/>
                  </a:lnTo>
                  <a:lnTo>
                    <a:pt x="233" y="1796"/>
                  </a:lnTo>
                  <a:lnTo>
                    <a:pt x="233" y="1797"/>
                  </a:lnTo>
                  <a:lnTo>
                    <a:pt x="235" y="1798"/>
                  </a:lnTo>
                  <a:lnTo>
                    <a:pt x="235" y="1798"/>
                  </a:lnTo>
                  <a:lnTo>
                    <a:pt x="237" y="1800"/>
                  </a:lnTo>
                  <a:lnTo>
                    <a:pt x="237" y="1800"/>
                  </a:lnTo>
                  <a:cubicBezTo>
                    <a:pt x="259" y="1820"/>
                    <a:pt x="285" y="1830"/>
                    <a:pt x="335" y="1813"/>
                  </a:cubicBezTo>
                  <a:cubicBezTo>
                    <a:pt x="330" y="1801"/>
                    <a:pt x="325" y="1791"/>
                    <a:pt x="320" y="1782"/>
                  </a:cubicBezTo>
                  <a:cubicBezTo>
                    <a:pt x="328" y="1788"/>
                    <a:pt x="338" y="1793"/>
                    <a:pt x="350" y="1797"/>
                  </a:cubicBezTo>
                  <a:cubicBezTo>
                    <a:pt x="375" y="1732"/>
                    <a:pt x="314" y="1685"/>
                    <a:pt x="275" y="1643"/>
                  </a:cubicBezTo>
                  <a:cubicBezTo>
                    <a:pt x="276" y="1675"/>
                    <a:pt x="272" y="1712"/>
                    <a:pt x="286" y="1743"/>
                  </a:cubicBezTo>
                  <a:lnTo>
                    <a:pt x="286" y="1743"/>
                  </a:lnTo>
                  <a:lnTo>
                    <a:pt x="286" y="1744"/>
                  </a:lnTo>
                  <a:lnTo>
                    <a:pt x="287" y="1745"/>
                  </a:lnTo>
                  <a:cubicBezTo>
                    <a:pt x="288" y="1747"/>
                    <a:pt x="289" y="1749"/>
                    <a:pt x="290" y="1751"/>
                  </a:cubicBezTo>
                  <a:lnTo>
                    <a:pt x="290" y="1751"/>
                  </a:lnTo>
                  <a:lnTo>
                    <a:pt x="291" y="1752"/>
                  </a:lnTo>
                  <a:cubicBezTo>
                    <a:pt x="253" y="1728"/>
                    <a:pt x="207" y="1737"/>
                    <a:pt x="171" y="1737"/>
                  </a:cubicBezTo>
                  <a:close/>
                  <a:moveTo>
                    <a:pt x="620" y="359"/>
                  </a:moveTo>
                  <a:lnTo>
                    <a:pt x="620" y="359"/>
                  </a:lnTo>
                  <a:cubicBezTo>
                    <a:pt x="620" y="358"/>
                    <a:pt x="601" y="330"/>
                    <a:pt x="601" y="330"/>
                  </a:cubicBezTo>
                  <a:cubicBezTo>
                    <a:pt x="562" y="323"/>
                    <a:pt x="541" y="331"/>
                    <a:pt x="528" y="340"/>
                  </a:cubicBezTo>
                  <a:cubicBezTo>
                    <a:pt x="516" y="350"/>
                    <a:pt x="514" y="361"/>
                    <a:pt x="514" y="361"/>
                  </a:cubicBezTo>
                  <a:lnTo>
                    <a:pt x="531" y="360"/>
                  </a:lnTo>
                  <a:cubicBezTo>
                    <a:pt x="533" y="356"/>
                    <a:pt x="536" y="353"/>
                    <a:pt x="539" y="351"/>
                  </a:cubicBezTo>
                  <a:cubicBezTo>
                    <a:pt x="542" y="348"/>
                    <a:pt x="546" y="347"/>
                    <a:pt x="549" y="346"/>
                  </a:cubicBezTo>
                  <a:cubicBezTo>
                    <a:pt x="549" y="347"/>
                    <a:pt x="549" y="348"/>
                    <a:pt x="548" y="349"/>
                  </a:cubicBezTo>
                  <a:cubicBezTo>
                    <a:pt x="548" y="350"/>
                    <a:pt x="550" y="360"/>
                    <a:pt x="552" y="363"/>
                  </a:cubicBezTo>
                  <a:cubicBezTo>
                    <a:pt x="559" y="374"/>
                    <a:pt x="578" y="374"/>
                    <a:pt x="585" y="364"/>
                  </a:cubicBezTo>
                  <a:cubicBezTo>
                    <a:pt x="588" y="360"/>
                    <a:pt x="589" y="356"/>
                    <a:pt x="589" y="352"/>
                  </a:cubicBezTo>
                  <a:cubicBezTo>
                    <a:pt x="589" y="351"/>
                    <a:pt x="590" y="349"/>
                    <a:pt x="591" y="349"/>
                  </a:cubicBezTo>
                  <a:cubicBezTo>
                    <a:pt x="591" y="349"/>
                    <a:pt x="602" y="359"/>
                    <a:pt x="602" y="359"/>
                  </a:cubicBezTo>
                  <a:cubicBezTo>
                    <a:pt x="602" y="360"/>
                    <a:pt x="620" y="359"/>
                    <a:pt x="620" y="359"/>
                  </a:cubicBezTo>
                  <a:close/>
                  <a:moveTo>
                    <a:pt x="502" y="328"/>
                  </a:moveTo>
                  <a:lnTo>
                    <a:pt x="502" y="328"/>
                  </a:lnTo>
                  <a:lnTo>
                    <a:pt x="512" y="327"/>
                  </a:lnTo>
                  <a:cubicBezTo>
                    <a:pt x="518" y="319"/>
                    <a:pt x="530" y="316"/>
                    <a:pt x="540" y="315"/>
                  </a:cubicBezTo>
                  <a:cubicBezTo>
                    <a:pt x="551" y="314"/>
                    <a:pt x="588" y="316"/>
                    <a:pt x="588" y="316"/>
                  </a:cubicBezTo>
                  <a:lnTo>
                    <a:pt x="616" y="317"/>
                  </a:lnTo>
                  <a:cubicBezTo>
                    <a:pt x="616" y="317"/>
                    <a:pt x="610" y="300"/>
                    <a:pt x="610" y="299"/>
                  </a:cubicBezTo>
                  <a:lnTo>
                    <a:pt x="595" y="299"/>
                  </a:lnTo>
                  <a:cubicBezTo>
                    <a:pt x="552" y="297"/>
                    <a:pt x="529" y="304"/>
                    <a:pt x="517" y="312"/>
                  </a:cubicBezTo>
                  <a:cubicBezTo>
                    <a:pt x="504" y="319"/>
                    <a:pt x="502" y="328"/>
                    <a:pt x="502" y="328"/>
                  </a:cubicBezTo>
                  <a:close/>
                  <a:moveTo>
                    <a:pt x="703" y="361"/>
                  </a:moveTo>
                  <a:lnTo>
                    <a:pt x="703" y="361"/>
                  </a:lnTo>
                  <a:cubicBezTo>
                    <a:pt x="702" y="361"/>
                    <a:pt x="721" y="361"/>
                    <a:pt x="721" y="361"/>
                  </a:cubicBezTo>
                  <a:cubicBezTo>
                    <a:pt x="721" y="360"/>
                    <a:pt x="732" y="350"/>
                    <a:pt x="732" y="350"/>
                  </a:cubicBezTo>
                  <a:cubicBezTo>
                    <a:pt x="733" y="351"/>
                    <a:pt x="734" y="353"/>
                    <a:pt x="734" y="354"/>
                  </a:cubicBezTo>
                  <a:cubicBezTo>
                    <a:pt x="734" y="358"/>
                    <a:pt x="735" y="362"/>
                    <a:pt x="738" y="365"/>
                  </a:cubicBezTo>
                  <a:cubicBezTo>
                    <a:pt x="745" y="376"/>
                    <a:pt x="763" y="376"/>
                    <a:pt x="771" y="365"/>
                  </a:cubicBezTo>
                  <a:cubicBezTo>
                    <a:pt x="773" y="362"/>
                    <a:pt x="774" y="352"/>
                    <a:pt x="774" y="351"/>
                  </a:cubicBezTo>
                  <a:cubicBezTo>
                    <a:pt x="774" y="350"/>
                    <a:pt x="774" y="349"/>
                    <a:pt x="774" y="348"/>
                  </a:cubicBezTo>
                  <a:cubicBezTo>
                    <a:pt x="777" y="349"/>
                    <a:pt x="780" y="350"/>
                    <a:pt x="783" y="352"/>
                  </a:cubicBezTo>
                  <a:cubicBezTo>
                    <a:pt x="787" y="355"/>
                    <a:pt x="790" y="358"/>
                    <a:pt x="792" y="362"/>
                  </a:cubicBezTo>
                  <a:lnTo>
                    <a:pt x="809" y="363"/>
                  </a:lnTo>
                  <a:cubicBezTo>
                    <a:pt x="809" y="363"/>
                    <a:pt x="807" y="352"/>
                    <a:pt x="794" y="342"/>
                  </a:cubicBezTo>
                  <a:cubicBezTo>
                    <a:pt x="782" y="333"/>
                    <a:pt x="761" y="325"/>
                    <a:pt x="722" y="332"/>
                  </a:cubicBezTo>
                  <a:cubicBezTo>
                    <a:pt x="722" y="332"/>
                    <a:pt x="703" y="360"/>
                    <a:pt x="703" y="361"/>
                  </a:cubicBezTo>
                  <a:close/>
                  <a:moveTo>
                    <a:pt x="821" y="329"/>
                  </a:moveTo>
                  <a:lnTo>
                    <a:pt x="821" y="329"/>
                  </a:lnTo>
                  <a:cubicBezTo>
                    <a:pt x="821" y="329"/>
                    <a:pt x="819" y="321"/>
                    <a:pt x="806" y="314"/>
                  </a:cubicBezTo>
                  <a:cubicBezTo>
                    <a:pt x="794" y="306"/>
                    <a:pt x="770" y="299"/>
                    <a:pt x="728" y="301"/>
                  </a:cubicBezTo>
                  <a:lnTo>
                    <a:pt x="713" y="301"/>
                  </a:lnTo>
                  <a:cubicBezTo>
                    <a:pt x="713" y="301"/>
                    <a:pt x="706" y="319"/>
                    <a:pt x="706" y="319"/>
                  </a:cubicBezTo>
                  <a:lnTo>
                    <a:pt x="735" y="318"/>
                  </a:lnTo>
                  <a:cubicBezTo>
                    <a:pt x="735" y="318"/>
                    <a:pt x="772" y="316"/>
                    <a:pt x="782" y="317"/>
                  </a:cubicBezTo>
                  <a:cubicBezTo>
                    <a:pt x="793" y="318"/>
                    <a:pt x="805" y="321"/>
                    <a:pt x="811" y="329"/>
                  </a:cubicBezTo>
                  <a:lnTo>
                    <a:pt x="821" y="329"/>
                  </a:lnTo>
                  <a:close/>
                  <a:moveTo>
                    <a:pt x="806" y="210"/>
                  </a:moveTo>
                  <a:lnTo>
                    <a:pt x="806" y="210"/>
                  </a:lnTo>
                  <a:cubicBezTo>
                    <a:pt x="814" y="196"/>
                    <a:pt x="822" y="180"/>
                    <a:pt x="829" y="161"/>
                  </a:cubicBezTo>
                  <a:cubicBezTo>
                    <a:pt x="838" y="134"/>
                    <a:pt x="880" y="109"/>
                    <a:pt x="879" y="105"/>
                  </a:cubicBezTo>
                  <a:cubicBezTo>
                    <a:pt x="878" y="98"/>
                    <a:pt x="834" y="119"/>
                    <a:pt x="811" y="142"/>
                  </a:cubicBezTo>
                  <a:cubicBezTo>
                    <a:pt x="804" y="153"/>
                    <a:pt x="773" y="209"/>
                    <a:pt x="753" y="217"/>
                  </a:cubicBezTo>
                  <a:cubicBezTo>
                    <a:pt x="767" y="164"/>
                    <a:pt x="780" y="111"/>
                    <a:pt x="793" y="59"/>
                  </a:cubicBezTo>
                  <a:cubicBezTo>
                    <a:pt x="768" y="106"/>
                    <a:pt x="743" y="154"/>
                    <a:pt x="718" y="201"/>
                  </a:cubicBezTo>
                  <a:cubicBezTo>
                    <a:pt x="716" y="183"/>
                    <a:pt x="723" y="143"/>
                    <a:pt x="717" y="109"/>
                  </a:cubicBezTo>
                  <a:cubicBezTo>
                    <a:pt x="713" y="81"/>
                    <a:pt x="739" y="39"/>
                    <a:pt x="736" y="36"/>
                  </a:cubicBezTo>
                  <a:cubicBezTo>
                    <a:pt x="732" y="31"/>
                    <a:pt x="703" y="69"/>
                    <a:pt x="693" y="100"/>
                  </a:cubicBezTo>
                  <a:cubicBezTo>
                    <a:pt x="692" y="108"/>
                    <a:pt x="678" y="202"/>
                    <a:pt x="671" y="193"/>
                  </a:cubicBezTo>
                  <a:cubicBezTo>
                    <a:pt x="664" y="138"/>
                    <a:pt x="656" y="84"/>
                    <a:pt x="648" y="30"/>
                  </a:cubicBezTo>
                  <a:cubicBezTo>
                    <a:pt x="642" y="83"/>
                    <a:pt x="637" y="137"/>
                    <a:pt x="631" y="191"/>
                  </a:cubicBezTo>
                  <a:cubicBezTo>
                    <a:pt x="623" y="174"/>
                    <a:pt x="615" y="139"/>
                    <a:pt x="599" y="110"/>
                  </a:cubicBezTo>
                  <a:cubicBezTo>
                    <a:pt x="585" y="85"/>
                    <a:pt x="593" y="37"/>
                    <a:pt x="589" y="35"/>
                  </a:cubicBezTo>
                  <a:cubicBezTo>
                    <a:pt x="584" y="31"/>
                    <a:pt x="571" y="76"/>
                    <a:pt x="573" y="109"/>
                  </a:cubicBezTo>
                  <a:cubicBezTo>
                    <a:pt x="576" y="119"/>
                    <a:pt x="581" y="138"/>
                    <a:pt x="585" y="157"/>
                  </a:cubicBezTo>
                  <a:cubicBezTo>
                    <a:pt x="589" y="175"/>
                    <a:pt x="592" y="194"/>
                    <a:pt x="588" y="203"/>
                  </a:cubicBezTo>
                  <a:cubicBezTo>
                    <a:pt x="560" y="155"/>
                    <a:pt x="532" y="107"/>
                    <a:pt x="503" y="59"/>
                  </a:cubicBezTo>
                  <a:cubicBezTo>
                    <a:pt x="519" y="111"/>
                    <a:pt x="535" y="163"/>
                    <a:pt x="550" y="216"/>
                  </a:cubicBezTo>
                  <a:cubicBezTo>
                    <a:pt x="537" y="203"/>
                    <a:pt x="516" y="172"/>
                    <a:pt x="489" y="151"/>
                  </a:cubicBezTo>
                  <a:cubicBezTo>
                    <a:pt x="467" y="133"/>
                    <a:pt x="457" y="86"/>
                    <a:pt x="453" y="85"/>
                  </a:cubicBezTo>
                  <a:cubicBezTo>
                    <a:pt x="446" y="84"/>
                    <a:pt x="451" y="132"/>
                    <a:pt x="465" y="161"/>
                  </a:cubicBezTo>
                  <a:cubicBezTo>
                    <a:pt x="474" y="173"/>
                    <a:pt x="521" y="229"/>
                    <a:pt x="511" y="244"/>
                  </a:cubicBezTo>
                  <a:cubicBezTo>
                    <a:pt x="467" y="210"/>
                    <a:pt x="424" y="176"/>
                    <a:pt x="381" y="142"/>
                  </a:cubicBezTo>
                  <a:lnTo>
                    <a:pt x="455" y="239"/>
                  </a:lnTo>
                  <a:lnTo>
                    <a:pt x="456" y="240"/>
                  </a:lnTo>
                  <a:lnTo>
                    <a:pt x="459" y="243"/>
                  </a:lnTo>
                  <a:lnTo>
                    <a:pt x="460" y="245"/>
                  </a:lnTo>
                  <a:lnTo>
                    <a:pt x="460" y="246"/>
                  </a:lnTo>
                  <a:lnTo>
                    <a:pt x="478" y="268"/>
                  </a:lnTo>
                  <a:lnTo>
                    <a:pt x="477" y="268"/>
                  </a:lnTo>
                  <a:lnTo>
                    <a:pt x="480" y="272"/>
                  </a:lnTo>
                  <a:cubicBezTo>
                    <a:pt x="462" y="267"/>
                    <a:pt x="436" y="247"/>
                    <a:pt x="400" y="237"/>
                  </a:cubicBezTo>
                  <a:cubicBezTo>
                    <a:pt x="387" y="234"/>
                    <a:pt x="374" y="223"/>
                    <a:pt x="364" y="213"/>
                  </a:cubicBezTo>
                  <a:cubicBezTo>
                    <a:pt x="355" y="205"/>
                    <a:pt x="348" y="196"/>
                    <a:pt x="342" y="191"/>
                  </a:cubicBezTo>
                  <a:cubicBezTo>
                    <a:pt x="342" y="190"/>
                    <a:pt x="341" y="190"/>
                    <a:pt x="341" y="190"/>
                  </a:cubicBezTo>
                  <a:cubicBezTo>
                    <a:pt x="335" y="192"/>
                    <a:pt x="357" y="234"/>
                    <a:pt x="382" y="256"/>
                  </a:cubicBezTo>
                  <a:cubicBezTo>
                    <a:pt x="392" y="263"/>
                    <a:pt x="442" y="288"/>
                    <a:pt x="455" y="307"/>
                  </a:cubicBezTo>
                  <a:cubicBezTo>
                    <a:pt x="403" y="293"/>
                    <a:pt x="351" y="280"/>
                    <a:pt x="299" y="266"/>
                  </a:cubicBezTo>
                  <a:lnTo>
                    <a:pt x="394" y="321"/>
                  </a:lnTo>
                  <a:lnTo>
                    <a:pt x="435" y="344"/>
                  </a:lnTo>
                  <a:lnTo>
                    <a:pt x="434" y="345"/>
                  </a:lnTo>
                  <a:lnTo>
                    <a:pt x="439" y="347"/>
                  </a:lnTo>
                  <a:cubicBezTo>
                    <a:pt x="420" y="351"/>
                    <a:pt x="392" y="344"/>
                    <a:pt x="353" y="349"/>
                  </a:cubicBezTo>
                  <a:cubicBezTo>
                    <a:pt x="325" y="352"/>
                    <a:pt x="284" y="326"/>
                    <a:pt x="281" y="328"/>
                  </a:cubicBezTo>
                  <a:cubicBezTo>
                    <a:pt x="276" y="332"/>
                    <a:pt x="313" y="363"/>
                    <a:pt x="344" y="373"/>
                  </a:cubicBezTo>
                  <a:cubicBezTo>
                    <a:pt x="355" y="375"/>
                    <a:pt x="408" y="380"/>
                    <a:pt x="429" y="391"/>
                  </a:cubicBezTo>
                  <a:cubicBezTo>
                    <a:pt x="376" y="398"/>
                    <a:pt x="323" y="405"/>
                    <a:pt x="270" y="412"/>
                  </a:cubicBezTo>
                  <a:cubicBezTo>
                    <a:pt x="322" y="419"/>
                    <a:pt x="374" y="426"/>
                    <a:pt x="425" y="432"/>
                  </a:cubicBezTo>
                  <a:cubicBezTo>
                    <a:pt x="409" y="442"/>
                    <a:pt x="380" y="448"/>
                    <a:pt x="350" y="467"/>
                  </a:cubicBezTo>
                  <a:cubicBezTo>
                    <a:pt x="325" y="481"/>
                    <a:pt x="277" y="474"/>
                    <a:pt x="275" y="478"/>
                  </a:cubicBezTo>
                  <a:cubicBezTo>
                    <a:pt x="272" y="483"/>
                    <a:pt x="314" y="494"/>
                    <a:pt x="346" y="493"/>
                  </a:cubicBezTo>
                  <a:lnTo>
                    <a:pt x="347" y="493"/>
                  </a:lnTo>
                  <a:lnTo>
                    <a:pt x="347" y="492"/>
                  </a:lnTo>
                  <a:lnTo>
                    <a:pt x="347" y="492"/>
                  </a:lnTo>
                  <a:lnTo>
                    <a:pt x="348" y="492"/>
                  </a:lnTo>
                  <a:lnTo>
                    <a:pt x="348" y="491"/>
                  </a:lnTo>
                  <a:lnTo>
                    <a:pt x="348" y="491"/>
                  </a:lnTo>
                  <a:lnTo>
                    <a:pt x="349" y="491"/>
                  </a:lnTo>
                  <a:lnTo>
                    <a:pt x="349" y="491"/>
                  </a:lnTo>
                  <a:lnTo>
                    <a:pt x="349" y="490"/>
                  </a:lnTo>
                  <a:lnTo>
                    <a:pt x="350" y="490"/>
                  </a:lnTo>
                  <a:lnTo>
                    <a:pt x="350" y="490"/>
                  </a:lnTo>
                  <a:lnTo>
                    <a:pt x="350" y="490"/>
                  </a:lnTo>
                  <a:lnTo>
                    <a:pt x="350" y="489"/>
                  </a:lnTo>
                  <a:lnTo>
                    <a:pt x="351" y="489"/>
                  </a:lnTo>
                  <a:lnTo>
                    <a:pt x="352" y="488"/>
                  </a:lnTo>
                  <a:lnTo>
                    <a:pt x="352" y="488"/>
                  </a:lnTo>
                  <a:lnTo>
                    <a:pt x="353" y="488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4" y="487"/>
                  </a:lnTo>
                  <a:lnTo>
                    <a:pt x="355" y="486"/>
                  </a:lnTo>
                  <a:lnTo>
                    <a:pt x="355" y="486"/>
                  </a:lnTo>
                  <a:lnTo>
                    <a:pt x="356" y="485"/>
                  </a:lnTo>
                  <a:lnTo>
                    <a:pt x="356" y="485"/>
                  </a:lnTo>
                  <a:lnTo>
                    <a:pt x="357" y="485"/>
                  </a:lnTo>
                  <a:lnTo>
                    <a:pt x="357" y="485"/>
                  </a:lnTo>
                  <a:lnTo>
                    <a:pt x="357" y="484"/>
                  </a:lnTo>
                  <a:lnTo>
                    <a:pt x="358" y="484"/>
                  </a:lnTo>
                  <a:lnTo>
                    <a:pt x="359" y="483"/>
                  </a:lnTo>
                  <a:lnTo>
                    <a:pt x="360" y="483"/>
                  </a:lnTo>
                  <a:lnTo>
                    <a:pt x="360" y="482"/>
                  </a:lnTo>
                  <a:lnTo>
                    <a:pt x="362" y="481"/>
                  </a:lnTo>
                  <a:lnTo>
                    <a:pt x="362" y="481"/>
                  </a:lnTo>
                  <a:lnTo>
                    <a:pt x="362" y="481"/>
                  </a:lnTo>
                  <a:lnTo>
                    <a:pt x="363" y="480"/>
                  </a:lnTo>
                  <a:lnTo>
                    <a:pt x="363" y="480"/>
                  </a:lnTo>
                  <a:lnTo>
                    <a:pt x="364" y="479"/>
                  </a:lnTo>
                  <a:lnTo>
                    <a:pt x="364" y="479"/>
                  </a:lnTo>
                  <a:lnTo>
                    <a:pt x="365" y="479"/>
                  </a:lnTo>
                  <a:lnTo>
                    <a:pt x="365" y="478"/>
                  </a:lnTo>
                  <a:lnTo>
                    <a:pt x="365" y="478"/>
                  </a:lnTo>
                  <a:lnTo>
                    <a:pt x="366" y="478"/>
                  </a:lnTo>
                  <a:lnTo>
                    <a:pt x="366" y="478"/>
                  </a:lnTo>
                  <a:lnTo>
                    <a:pt x="366" y="477"/>
                  </a:lnTo>
                  <a:lnTo>
                    <a:pt x="367" y="477"/>
                  </a:lnTo>
                  <a:lnTo>
                    <a:pt x="367" y="477"/>
                  </a:lnTo>
                  <a:lnTo>
                    <a:pt x="367" y="477"/>
                  </a:lnTo>
                  <a:lnTo>
                    <a:pt x="367" y="476"/>
                  </a:lnTo>
                  <a:lnTo>
                    <a:pt x="371" y="474"/>
                  </a:lnTo>
                  <a:lnTo>
                    <a:pt x="371" y="473"/>
                  </a:lnTo>
                  <a:lnTo>
                    <a:pt x="371" y="473"/>
                  </a:lnTo>
                  <a:lnTo>
                    <a:pt x="372" y="473"/>
                  </a:lnTo>
                  <a:lnTo>
                    <a:pt x="372" y="473"/>
                  </a:lnTo>
                  <a:lnTo>
                    <a:pt x="372" y="472"/>
                  </a:lnTo>
                  <a:lnTo>
                    <a:pt x="373" y="472"/>
                  </a:lnTo>
                  <a:lnTo>
                    <a:pt x="373" y="471"/>
                  </a:lnTo>
                  <a:lnTo>
                    <a:pt x="373" y="471"/>
                  </a:lnTo>
                  <a:lnTo>
                    <a:pt x="373" y="471"/>
                  </a:lnTo>
                  <a:lnTo>
                    <a:pt x="374" y="471"/>
                  </a:lnTo>
                  <a:lnTo>
                    <a:pt x="374" y="471"/>
                  </a:lnTo>
                  <a:lnTo>
                    <a:pt x="374" y="470"/>
                  </a:lnTo>
                  <a:lnTo>
                    <a:pt x="375" y="470"/>
                  </a:lnTo>
                  <a:lnTo>
                    <a:pt x="375" y="470"/>
                  </a:lnTo>
                  <a:lnTo>
                    <a:pt x="375" y="469"/>
                  </a:lnTo>
                  <a:lnTo>
                    <a:pt x="375" y="469"/>
                  </a:lnTo>
                  <a:lnTo>
                    <a:pt x="376" y="469"/>
                  </a:lnTo>
                  <a:lnTo>
                    <a:pt x="376" y="469"/>
                  </a:lnTo>
                  <a:lnTo>
                    <a:pt x="376" y="468"/>
                  </a:lnTo>
                  <a:lnTo>
                    <a:pt x="377" y="468"/>
                  </a:lnTo>
                  <a:lnTo>
                    <a:pt x="377" y="468"/>
                  </a:lnTo>
                  <a:lnTo>
                    <a:pt x="377" y="467"/>
                  </a:lnTo>
                  <a:lnTo>
                    <a:pt x="377" y="467"/>
                  </a:lnTo>
                  <a:lnTo>
                    <a:pt x="378" y="467"/>
                  </a:lnTo>
                  <a:lnTo>
                    <a:pt x="378" y="466"/>
                  </a:lnTo>
                  <a:lnTo>
                    <a:pt x="378" y="466"/>
                  </a:lnTo>
                  <a:lnTo>
                    <a:pt x="379" y="465"/>
                  </a:lnTo>
                  <a:lnTo>
                    <a:pt x="379" y="465"/>
                  </a:lnTo>
                  <a:lnTo>
                    <a:pt x="379" y="465"/>
                  </a:lnTo>
                  <a:lnTo>
                    <a:pt x="380" y="464"/>
                  </a:lnTo>
                  <a:cubicBezTo>
                    <a:pt x="397" y="443"/>
                    <a:pt x="405" y="446"/>
                    <a:pt x="409" y="460"/>
                  </a:cubicBezTo>
                  <a:cubicBezTo>
                    <a:pt x="425" y="444"/>
                    <a:pt x="449" y="434"/>
                    <a:pt x="470" y="423"/>
                  </a:cubicBezTo>
                  <a:cubicBezTo>
                    <a:pt x="491" y="411"/>
                    <a:pt x="498" y="417"/>
                    <a:pt x="494" y="434"/>
                  </a:cubicBezTo>
                  <a:cubicBezTo>
                    <a:pt x="514" y="406"/>
                    <a:pt x="556" y="403"/>
                    <a:pt x="589" y="396"/>
                  </a:cubicBezTo>
                  <a:cubicBezTo>
                    <a:pt x="619" y="388"/>
                    <a:pt x="622" y="394"/>
                    <a:pt x="615" y="406"/>
                  </a:cubicBezTo>
                  <a:cubicBezTo>
                    <a:pt x="641" y="389"/>
                    <a:pt x="679" y="395"/>
                    <a:pt x="709" y="396"/>
                  </a:cubicBezTo>
                  <a:cubicBezTo>
                    <a:pt x="734" y="397"/>
                    <a:pt x="737" y="405"/>
                    <a:pt x="723" y="417"/>
                  </a:cubicBezTo>
                  <a:cubicBezTo>
                    <a:pt x="714" y="426"/>
                    <a:pt x="744" y="404"/>
                    <a:pt x="773" y="410"/>
                  </a:cubicBezTo>
                  <a:cubicBezTo>
                    <a:pt x="794" y="414"/>
                    <a:pt x="811" y="427"/>
                    <a:pt x="832" y="431"/>
                  </a:cubicBezTo>
                  <a:cubicBezTo>
                    <a:pt x="860" y="443"/>
                    <a:pt x="844" y="453"/>
                    <a:pt x="835" y="458"/>
                  </a:cubicBezTo>
                  <a:lnTo>
                    <a:pt x="843" y="462"/>
                  </a:lnTo>
                  <a:cubicBezTo>
                    <a:pt x="851" y="463"/>
                    <a:pt x="863" y="466"/>
                    <a:pt x="874" y="475"/>
                  </a:cubicBezTo>
                  <a:cubicBezTo>
                    <a:pt x="881" y="477"/>
                    <a:pt x="878" y="453"/>
                    <a:pt x="887" y="456"/>
                  </a:cubicBezTo>
                  <a:lnTo>
                    <a:pt x="888" y="456"/>
                  </a:lnTo>
                  <a:lnTo>
                    <a:pt x="888" y="457"/>
                  </a:lnTo>
                  <a:lnTo>
                    <a:pt x="888" y="457"/>
                  </a:lnTo>
                  <a:lnTo>
                    <a:pt x="888" y="457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89" y="458"/>
                  </a:lnTo>
                  <a:lnTo>
                    <a:pt x="890" y="459"/>
                  </a:lnTo>
                  <a:lnTo>
                    <a:pt x="890" y="459"/>
                  </a:lnTo>
                  <a:cubicBezTo>
                    <a:pt x="891" y="460"/>
                    <a:pt x="892" y="462"/>
                    <a:pt x="894" y="463"/>
                  </a:cubicBezTo>
                  <a:lnTo>
                    <a:pt x="894" y="464"/>
                  </a:lnTo>
                  <a:lnTo>
                    <a:pt x="895" y="464"/>
                  </a:lnTo>
                  <a:lnTo>
                    <a:pt x="895" y="464"/>
                  </a:lnTo>
                  <a:lnTo>
                    <a:pt x="898" y="467"/>
                  </a:lnTo>
                  <a:lnTo>
                    <a:pt x="898" y="467"/>
                  </a:lnTo>
                  <a:lnTo>
                    <a:pt x="898" y="468"/>
                  </a:lnTo>
                  <a:lnTo>
                    <a:pt x="899" y="468"/>
                  </a:lnTo>
                  <a:lnTo>
                    <a:pt x="899" y="468"/>
                  </a:lnTo>
                  <a:lnTo>
                    <a:pt x="899" y="468"/>
                  </a:lnTo>
                  <a:lnTo>
                    <a:pt x="900" y="469"/>
                  </a:lnTo>
                  <a:lnTo>
                    <a:pt x="900" y="469"/>
                  </a:lnTo>
                  <a:lnTo>
                    <a:pt x="900" y="469"/>
                  </a:lnTo>
                  <a:lnTo>
                    <a:pt x="901" y="470"/>
                  </a:lnTo>
                  <a:lnTo>
                    <a:pt x="901" y="470"/>
                  </a:lnTo>
                  <a:lnTo>
                    <a:pt x="902" y="471"/>
                  </a:lnTo>
                  <a:lnTo>
                    <a:pt x="902" y="471"/>
                  </a:lnTo>
                  <a:lnTo>
                    <a:pt x="903" y="471"/>
                  </a:lnTo>
                  <a:lnTo>
                    <a:pt x="903" y="472"/>
                  </a:lnTo>
                  <a:lnTo>
                    <a:pt x="903" y="472"/>
                  </a:lnTo>
                  <a:lnTo>
                    <a:pt x="904" y="472"/>
                  </a:lnTo>
                  <a:lnTo>
                    <a:pt x="904" y="472"/>
                  </a:lnTo>
                  <a:lnTo>
                    <a:pt x="904" y="473"/>
                  </a:lnTo>
                  <a:lnTo>
                    <a:pt x="905" y="473"/>
                  </a:lnTo>
                  <a:lnTo>
                    <a:pt x="905" y="473"/>
                  </a:lnTo>
                  <a:lnTo>
                    <a:pt x="906" y="474"/>
                  </a:lnTo>
                  <a:lnTo>
                    <a:pt x="906" y="474"/>
                  </a:lnTo>
                  <a:lnTo>
                    <a:pt x="909" y="477"/>
                  </a:lnTo>
                  <a:lnTo>
                    <a:pt x="909" y="477"/>
                  </a:lnTo>
                  <a:lnTo>
                    <a:pt x="910" y="477"/>
                  </a:lnTo>
                  <a:lnTo>
                    <a:pt x="910" y="477"/>
                  </a:lnTo>
                  <a:lnTo>
                    <a:pt x="910" y="478"/>
                  </a:lnTo>
                  <a:lnTo>
                    <a:pt x="911" y="478"/>
                  </a:lnTo>
                  <a:lnTo>
                    <a:pt x="912" y="479"/>
                  </a:lnTo>
                  <a:lnTo>
                    <a:pt x="912" y="479"/>
                  </a:lnTo>
                  <a:lnTo>
                    <a:pt x="914" y="481"/>
                  </a:lnTo>
                  <a:lnTo>
                    <a:pt x="915" y="481"/>
                  </a:lnTo>
                  <a:lnTo>
                    <a:pt x="915" y="482"/>
                  </a:lnTo>
                  <a:lnTo>
                    <a:pt x="915" y="482"/>
                  </a:lnTo>
                  <a:cubicBezTo>
                    <a:pt x="926" y="481"/>
                    <a:pt x="937" y="479"/>
                    <a:pt x="949" y="476"/>
                  </a:cubicBezTo>
                  <a:cubicBezTo>
                    <a:pt x="963" y="473"/>
                    <a:pt x="981" y="477"/>
                    <a:pt x="996" y="481"/>
                  </a:cubicBezTo>
                  <a:cubicBezTo>
                    <a:pt x="1006" y="484"/>
                    <a:pt x="1016" y="487"/>
                    <a:pt x="1022" y="489"/>
                  </a:cubicBezTo>
                  <a:cubicBezTo>
                    <a:pt x="1022" y="489"/>
                    <a:pt x="1023" y="489"/>
                    <a:pt x="1023" y="489"/>
                  </a:cubicBezTo>
                  <a:cubicBezTo>
                    <a:pt x="1028" y="485"/>
                    <a:pt x="988" y="459"/>
                    <a:pt x="956" y="451"/>
                  </a:cubicBezTo>
                  <a:cubicBezTo>
                    <a:pt x="943" y="451"/>
                    <a:pt x="891" y="451"/>
                    <a:pt x="874" y="439"/>
                  </a:cubicBezTo>
                  <a:cubicBezTo>
                    <a:pt x="926" y="430"/>
                    <a:pt x="979" y="421"/>
                    <a:pt x="1032" y="413"/>
                  </a:cubicBezTo>
                  <a:cubicBezTo>
                    <a:pt x="979" y="406"/>
                    <a:pt x="926" y="400"/>
                    <a:pt x="873" y="393"/>
                  </a:cubicBezTo>
                  <a:cubicBezTo>
                    <a:pt x="889" y="383"/>
                    <a:pt x="925" y="376"/>
                    <a:pt x="956" y="356"/>
                  </a:cubicBezTo>
                  <a:cubicBezTo>
                    <a:pt x="980" y="341"/>
                    <a:pt x="1028" y="347"/>
                    <a:pt x="1030" y="343"/>
                  </a:cubicBezTo>
                  <a:cubicBezTo>
                    <a:pt x="1033" y="338"/>
                    <a:pt x="986" y="326"/>
                    <a:pt x="954" y="330"/>
                  </a:cubicBezTo>
                  <a:cubicBezTo>
                    <a:pt x="940" y="334"/>
                    <a:pt x="873" y="360"/>
                    <a:pt x="860" y="347"/>
                  </a:cubicBezTo>
                  <a:lnTo>
                    <a:pt x="968" y="283"/>
                  </a:lnTo>
                  <a:lnTo>
                    <a:pt x="997" y="266"/>
                  </a:lnTo>
                  <a:lnTo>
                    <a:pt x="846" y="309"/>
                  </a:lnTo>
                  <a:cubicBezTo>
                    <a:pt x="858" y="294"/>
                    <a:pt x="888" y="275"/>
                    <a:pt x="909" y="246"/>
                  </a:cubicBezTo>
                  <a:cubicBezTo>
                    <a:pt x="927" y="224"/>
                    <a:pt x="974" y="213"/>
                    <a:pt x="975" y="209"/>
                  </a:cubicBezTo>
                  <a:cubicBezTo>
                    <a:pt x="975" y="202"/>
                    <a:pt x="928" y="208"/>
                    <a:pt x="899" y="222"/>
                  </a:cubicBezTo>
                  <a:cubicBezTo>
                    <a:pt x="892" y="228"/>
                    <a:pt x="816" y="282"/>
                    <a:pt x="819" y="271"/>
                  </a:cubicBezTo>
                  <a:lnTo>
                    <a:pt x="821" y="268"/>
                  </a:lnTo>
                  <a:lnTo>
                    <a:pt x="822" y="267"/>
                  </a:lnTo>
                  <a:lnTo>
                    <a:pt x="839" y="245"/>
                  </a:lnTo>
                  <a:lnTo>
                    <a:pt x="840" y="243"/>
                  </a:lnTo>
                  <a:lnTo>
                    <a:pt x="842" y="241"/>
                  </a:lnTo>
                  <a:lnTo>
                    <a:pt x="843" y="239"/>
                  </a:lnTo>
                  <a:lnTo>
                    <a:pt x="844" y="238"/>
                  </a:lnTo>
                  <a:lnTo>
                    <a:pt x="916" y="141"/>
                  </a:lnTo>
                  <a:cubicBezTo>
                    <a:pt x="875" y="174"/>
                    <a:pt x="833" y="207"/>
                    <a:pt x="791" y="240"/>
                  </a:cubicBezTo>
                  <a:cubicBezTo>
                    <a:pt x="793" y="233"/>
                    <a:pt x="797" y="226"/>
                    <a:pt x="802" y="217"/>
                  </a:cubicBezTo>
                  <a:lnTo>
                    <a:pt x="802" y="217"/>
                  </a:lnTo>
                  <a:lnTo>
                    <a:pt x="803" y="216"/>
                  </a:lnTo>
                  <a:lnTo>
                    <a:pt x="804" y="213"/>
                  </a:lnTo>
                  <a:lnTo>
                    <a:pt x="804" y="213"/>
                  </a:lnTo>
                  <a:lnTo>
                    <a:pt x="805" y="212"/>
                  </a:lnTo>
                  <a:lnTo>
                    <a:pt x="806" y="211"/>
                  </a:lnTo>
                  <a:lnTo>
                    <a:pt x="806" y="211"/>
                  </a:lnTo>
                  <a:lnTo>
                    <a:pt x="806" y="210"/>
                  </a:lnTo>
                  <a:close/>
                  <a:moveTo>
                    <a:pt x="719" y="1828"/>
                  </a:moveTo>
                  <a:lnTo>
                    <a:pt x="719" y="1828"/>
                  </a:lnTo>
                  <a:cubicBezTo>
                    <a:pt x="757" y="1835"/>
                    <a:pt x="788" y="1849"/>
                    <a:pt x="797" y="1871"/>
                  </a:cubicBezTo>
                  <a:cubicBezTo>
                    <a:pt x="800" y="1881"/>
                    <a:pt x="797" y="1892"/>
                    <a:pt x="792" y="1903"/>
                  </a:cubicBezTo>
                  <a:cubicBezTo>
                    <a:pt x="799" y="1898"/>
                    <a:pt x="807" y="1893"/>
                    <a:pt x="814" y="1888"/>
                  </a:cubicBezTo>
                  <a:lnTo>
                    <a:pt x="814" y="1888"/>
                  </a:lnTo>
                  <a:cubicBezTo>
                    <a:pt x="805" y="1848"/>
                    <a:pt x="819" y="1818"/>
                    <a:pt x="841" y="1793"/>
                  </a:cubicBezTo>
                  <a:lnTo>
                    <a:pt x="841" y="1789"/>
                  </a:lnTo>
                  <a:cubicBezTo>
                    <a:pt x="795" y="1807"/>
                    <a:pt x="755" y="1820"/>
                    <a:pt x="719" y="1828"/>
                  </a:cubicBezTo>
                  <a:close/>
                  <a:moveTo>
                    <a:pt x="510" y="1901"/>
                  </a:moveTo>
                  <a:lnTo>
                    <a:pt x="510" y="1901"/>
                  </a:lnTo>
                  <a:cubicBezTo>
                    <a:pt x="506" y="1893"/>
                    <a:pt x="503" y="1884"/>
                    <a:pt x="503" y="1876"/>
                  </a:cubicBezTo>
                  <a:cubicBezTo>
                    <a:pt x="503" y="1864"/>
                    <a:pt x="529" y="1845"/>
                    <a:pt x="539" y="1841"/>
                  </a:cubicBezTo>
                  <a:cubicBezTo>
                    <a:pt x="549" y="1837"/>
                    <a:pt x="561" y="1833"/>
                    <a:pt x="575" y="1830"/>
                  </a:cubicBezTo>
                  <a:cubicBezTo>
                    <a:pt x="539" y="1823"/>
                    <a:pt x="494" y="1808"/>
                    <a:pt x="449" y="1787"/>
                  </a:cubicBezTo>
                  <a:cubicBezTo>
                    <a:pt x="449" y="1792"/>
                    <a:pt x="453" y="1802"/>
                    <a:pt x="456" y="1807"/>
                  </a:cubicBezTo>
                  <a:cubicBezTo>
                    <a:pt x="471" y="1827"/>
                    <a:pt x="480" y="1849"/>
                    <a:pt x="477" y="1877"/>
                  </a:cubicBezTo>
                  <a:cubicBezTo>
                    <a:pt x="487" y="1885"/>
                    <a:pt x="498" y="1893"/>
                    <a:pt x="510" y="1901"/>
                  </a:cubicBezTo>
                  <a:close/>
                  <a:moveTo>
                    <a:pt x="917" y="1747"/>
                  </a:moveTo>
                  <a:lnTo>
                    <a:pt x="917" y="1747"/>
                  </a:lnTo>
                  <a:cubicBezTo>
                    <a:pt x="874" y="1782"/>
                    <a:pt x="814" y="1819"/>
                    <a:pt x="829" y="1884"/>
                  </a:cubicBezTo>
                  <a:cubicBezTo>
                    <a:pt x="830" y="1884"/>
                    <a:pt x="831" y="1888"/>
                    <a:pt x="836" y="1890"/>
                  </a:cubicBezTo>
                  <a:cubicBezTo>
                    <a:pt x="814" y="1907"/>
                    <a:pt x="790" y="1925"/>
                    <a:pt x="765" y="1941"/>
                  </a:cubicBezTo>
                  <a:cubicBezTo>
                    <a:pt x="764" y="1943"/>
                    <a:pt x="762" y="1945"/>
                    <a:pt x="761" y="1946"/>
                  </a:cubicBezTo>
                  <a:cubicBezTo>
                    <a:pt x="756" y="1955"/>
                    <a:pt x="750" y="1963"/>
                    <a:pt x="743" y="1970"/>
                  </a:cubicBezTo>
                  <a:cubicBezTo>
                    <a:pt x="736" y="1976"/>
                    <a:pt x="729" y="1983"/>
                    <a:pt x="720" y="1988"/>
                  </a:cubicBezTo>
                  <a:cubicBezTo>
                    <a:pt x="772" y="1967"/>
                    <a:pt x="808" y="1946"/>
                    <a:pt x="854" y="1914"/>
                  </a:cubicBezTo>
                  <a:cubicBezTo>
                    <a:pt x="854" y="1914"/>
                    <a:pt x="854" y="1912"/>
                    <a:pt x="854" y="1910"/>
                  </a:cubicBezTo>
                  <a:cubicBezTo>
                    <a:pt x="930" y="1939"/>
                    <a:pt x="948" y="1879"/>
                    <a:pt x="1009" y="1851"/>
                  </a:cubicBezTo>
                  <a:cubicBezTo>
                    <a:pt x="976" y="1847"/>
                    <a:pt x="934" y="1831"/>
                    <a:pt x="896" y="1845"/>
                  </a:cubicBezTo>
                  <a:lnTo>
                    <a:pt x="897" y="1844"/>
                  </a:lnTo>
                  <a:lnTo>
                    <a:pt x="898" y="1842"/>
                  </a:lnTo>
                  <a:lnTo>
                    <a:pt x="898" y="1842"/>
                  </a:lnTo>
                  <a:lnTo>
                    <a:pt x="899" y="1841"/>
                  </a:lnTo>
                  <a:lnTo>
                    <a:pt x="899" y="1841"/>
                  </a:lnTo>
                  <a:lnTo>
                    <a:pt x="900" y="1840"/>
                  </a:lnTo>
                  <a:lnTo>
                    <a:pt x="900" y="1840"/>
                  </a:lnTo>
                  <a:lnTo>
                    <a:pt x="901" y="1838"/>
                  </a:lnTo>
                  <a:lnTo>
                    <a:pt x="901" y="1838"/>
                  </a:lnTo>
                  <a:lnTo>
                    <a:pt x="901" y="1837"/>
                  </a:lnTo>
                  <a:lnTo>
                    <a:pt x="901" y="1837"/>
                  </a:lnTo>
                  <a:lnTo>
                    <a:pt x="902" y="1835"/>
                  </a:lnTo>
                  <a:lnTo>
                    <a:pt x="902" y="1835"/>
                  </a:lnTo>
                  <a:lnTo>
                    <a:pt x="903" y="1834"/>
                  </a:lnTo>
                  <a:lnTo>
                    <a:pt x="903" y="1834"/>
                  </a:lnTo>
                  <a:lnTo>
                    <a:pt x="904" y="1832"/>
                  </a:lnTo>
                  <a:lnTo>
                    <a:pt x="904" y="1832"/>
                  </a:lnTo>
                  <a:cubicBezTo>
                    <a:pt x="914" y="1811"/>
                    <a:pt x="918" y="1788"/>
                    <a:pt x="921" y="1765"/>
                  </a:cubicBezTo>
                  <a:lnTo>
                    <a:pt x="921" y="1764"/>
                  </a:lnTo>
                  <a:lnTo>
                    <a:pt x="921" y="1763"/>
                  </a:lnTo>
                  <a:lnTo>
                    <a:pt x="921" y="1762"/>
                  </a:lnTo>
                  <a:lnTo>
                    <a:pt x="921" y="1762"/>
                  </a:lnTo>
                  <a:lnTo>
                    <a:pt x="921" y="1761"/>
                  </a:lnTo>
                  <a:lnTo>
                    <a:pt x="921" y="1760"/>
                  </a:lnTo>
                  <a:lnTo>
                    <a:pt x="921" y="1759"/>
                  </a:lnTo>
                  <a:lnTo>
                    <a:pt x="922" y="1758"/>
                  </a:lnTo>
                  <a:lnTo>
                    <a:pt x="922" y="1757"/>
                  </a:lnTo>
                  <a:lnTo>
                    <a:pt x="922" y="1757"/>
                  </a:lnTo>
                  <a:lnTo>
                    <a:pt x="922" y="1756"/>
                  </a:lnTo>
                  <a:lnTo>
                    <a:pt x="922" y="1755"/>
                  </a:lnTo>
                  <a:lnTo>
                    <a:pt x="922" y="1754"/>
                  </a:lnTo>
                  <a:lnTo>
                    <a:pt x="922" y="1753"/>
                  </a:lnTo>
                  <a:lnTo>
                    <a:pt x="922" y="1752"/>
                  </a:lnTo>
                  <a:lnTo>
                    <a:pt x="922" y="1752"/>
                  </a:lnTo>
                  <a:lnTo>
                    <a:pt x="923" y="1751"/>
                  </a:lnTo>
                  <a:lnTo>
                    <a:pt x="923" y="1750"/>
                  </a:lnTo>
                  <a:lnTo>
                    <a:pt x="923" y="1749"/>
                  </a:lnTo>
                  <a:lnTo>
                    <a:pt x="923" y="1749"/>
                  </a:lnTo>
                  <a:lnTo>
                    <a:pt x="923" y="1748"/>
                  </a:lnTo>
                  <a:lnTo>
                    <a:pt x="923" y="1747"/>
                  </a:lnTo>
                  <a:lnTo>
                    <a:pt x="923" y="1746"/>
                  </a:lnTo>
                  <a:lnTo>
                    <a:pt x="923" y="1745"/>
                  </a:lnTo>
                  <a:lnTo>
                    <a:pt x="923" y="1744"/>
                  </a:lnTo>
                  <a:lnTo>
                    <a:pt x="924" y="1744"/>
                  </a:lnTo>
                  <a:lnTo>
                    <a:pt x="924" y="1743"/>
                  </a:lnTo>
                  <a:cubicBezTo>
                    <a:pt x="922" y="1744"/>
                    <a:pt x="920" y="1746"/>
                    <a:pt x="917" y="1747"/>
                  </a:cubicBezTo>
                  <a:close/>
                  <a:moveTo>
                    <a:pt x="368" y="1768"/>
                  </a:moveTo>
                  <a:lnTo>
                    <a:pt x="368" y="1768"/>
                  </a:lnTo>
                  <a:cubicBezTo>
                    <a:pt x="371" y="1796"/>
                    <a:pt x="376" y="1825"/>
                    <a:pt x="392" y="1848"/>
                  </a:cubicBezTo>
                  <a:cubicBezTo>
                    <a:pt x="354" y="1835"/>
                    <a:pt x="313" y="1850"/>
                    <a:pt x="279" y="1854"/>
                  </a:cubicBezTo>
                  <a:cubicBezTo>
                    <a:pt x="347" y="1884"/>
                    <a:pt x="367" y="1947"/>
                    <a:pt x="448" y="1908"/>
                  </a:cubicBezTo>
                  <a:cubicBezTo>
                    <a:pt x="448" y="1909"/>
                    <a:pt x="448" y="1911"/>
                    <a:pt x="448" y="1912"/>
                  </a:cubicBezTo>
                  <a:cubicBezTo>
                    <a:pt x="486" y="1939"/>
                    <a:pt x="539" y="1968"/>
                    <a:pt x="578" y="1987"/>
                  </a:cubicBezTo>
                  <a:cubicBezTo>
                    <a:pt x="579" y="1988"/>
                    <a:pt x="580" y="1988"/>
                    <a:pt x="581" y="1988"/>
                  </a:cubicBezTo>
                  <a:cubicBezTo>
                    <a:pt x="575" y="1985"/>
                    <a:pt x="569" y="1981"/>
                    <a:pt x="565" y="1977"/>
                  </a:cubicBezTo>
                  <a:cubicBezTo>
                    <a:pt x="557" y="1970"/>
                    <a:pt x="550" y="1961"/>
                    <a:pt x="545" y="1953"/>
                  </a:cubicBezTo>
                  <a:cubicBezTo>
                    <a:pt x="542" y="1949"/>
                    <a:pt x="539" y="1944"/>
                    <a:pt x="537" y="1940"/>
                  </a:cubicBezTo>
                  <a:cubicBezTo>
                    <a:pt x="510" y="1921"/>
                    <a:pt x="481" y="1900"/>
                    <a:pt x="467" y="1889"/>
                  </a:cubicBezTo>
                  <a:cubicBezTo>
                    <a:pt x="467" y="1889"/>
                    <a:pt x="459" y="1885"/>
                    <a:pt x="460" y="1887"/>
                  </a:cubicBezTo>
                  <a:cubicBezTo>
                    <a:pt x="476" y="1819"/>
                    <a:pt x="408" y="1782"/>
                    <a:pt x="365" y="1745"/>
                  </a:cubicBezTo>
                  <a:lnTo>
                    <a:pt x="365" y="1746"/>
                  </a:lnTo>
                  <a:lnTo>
                    <a:pt x="365" y="1747"/>
                  </a:lnTo>
                  <a:lnTo>
                    <a:pt x="365" y="1748"/>
                  </a:lnTo>
                  <a:lnTo>
                    <a:pt x="366" y="1755"/>
                  </a:lnTo>
                  <a:lnTo>
                    <a:pt x="366" y="1756"/>
                  </a:lnTo>
                  <a:lnTo>
                    <a:pt x="366" y="1758"/>
                  </a:lnTo>
                  <a:lnTo>
                    <a:pt x="367" y="1759"/>
                  </a:lnTo>
                  <a:lnTo>
                    <a:pt x="367" y="1764"/>
                  </a:lnTo>
                  <a:lnTo>
                    <a:pt x="367" y="1765"/>
                  </a:lnTo>
                  <a:lnTo>
                    <a:pt x="368" y="1768"/>
                  </a:lnTo>
                  <a:close/>
                  <a:moveTo>
                    <a:pt x="599" y="2032"/>
                  </a:moveTo>
                  <a:lnTo>
                    <a:pt x="599" y="2032"/>
                  </a:lnTo>
                  <a:cubicBezTo>
                    <a:pt x="578" y="2060"/>
                    <a:pt x="536" y="2092"/>
                    <a:pt x="495" y="2099"/>
                  </a:cubicBezTo>
                  <a:cubicBezTo>
                    <a:pt x="484" y="2101"/>
                    <a:pt x="482" y="2111"/>
                    <a:pt x="486" y="2121"/>
                  </a:cubicBezTo>
                  <a:cubicBezTo>
                    <a:pt x="487" y="2128"/>
                    <a:pt x="497" y="2140"/>
                    <a:pt x="499" y="2143"/>
                  </a:cubicBezTo>
                  <a:lnTo>
                    <a:pt x="499" y="2143"/>
                  </a:lnTo>
                  <a:cubicBezTo>
                    <a:pt x="506" y="2149"/>
                    <a:pt x="511" y="2154"/>
                    <a:pt x="513" y="2154"/>
                  </a:cubicBezTo>
                  <a:cubicBezTo>
                    <a:pt x="566" y="2147"/>
                    <a:pt x="627" y="2069"/>
                    <a:pt x="639" y="2038"/>
                  </a:cubicBezTo>
                  <a:cubicBezTo>
                    <a:pt x="629" y="2039"/>
                    <a:pt x="607" y="2039"/>
                    <a:pt x="599" y="2032"/>
                  </a:cubicBezTo>
                  <a:close/>
                  <a:moveTo>
                    <a:pt x="687" y="2029"/>
                  </a:moveTo>
                  <a:lnTo>
                    <a:pt x="687" y="2029"/>
                  </a:lnTo>
                  <a:cubicBezTo>
                    <a:pt x="676" y="2039"/>
                    <a:pt x="658" y="2038"/>
                    <a:pt x="645" y="2038"/>
                  </a:cubicBezTo>
                  <a:cubicBezTo>
                    <a:pt x="665" y="2076"/>
                    <a:pt x="714" y="2148"/>
                    <a:pt x="765" y="2155"/>
                  </a:cubicBezTo>
                  <a:cubicBezTo>
                    <a:pt x="766" y="2156"/>
                    <a:pt x="771" y="2151"/>
                    <a:pt x="777" y="2145"/>
                  </a:cubicBezTo>
                  <a:lnTo>
                    <a:pt x="777" y="2145"/>
                  </a:lnTo>
                  <a:cubicBezTo>
                    <a:pt x="786" y="2137"/>
                    <a:pt x="803" y="2106"/>
                    <a:pt x="781" y="2101"/>
                  </a:cubicBezTo>
                  <a:cubicBezTo>
                    <a:pt x="742" y="2093"/>
                    <a:pt x="707" y="2057"/>
                    <a:pt x="687" y="2029"/>
                  </a:cubicBezTo>
                  <a:close/>
                  <a:moveTo>
                    <a:pt x="617" y="2022"/>
                  </a:moveTo>
                  <a:lnTo>
                    <a:pt x="617" y="2022"/>
                  </a:lnTo>
                  <a:lnTo>
                    <a:pt x="617" y="2022"/>
                  </a:lnTo>
                  <a:cubicBezTo>
                    <a:pt x="627" y="2024"/>
                    <a:pt x="640" y="2024"/>
                    <a:pt x="645" y="2024"/>
                  </a:cubicBezTo>
                  <a:cubicBezTo>
                    <a:pt x="648" y="2024"/>
                    <a:pt x="650" y="2023"/>
                    <a:pt x="652" y="2023"/>
                  </a:cubicBezTo>
                  <a:lnTo>
                    <a:pt x="652" y="2023"/>
                  </a:lnTo>
                  <a:cubicBezTo>
                    <a:pt x="663" y="2022"/>
                    <a:pt x="667" y="2021"/>
                    <a:pt x="672" y="2020"/>
                  </a:cubicBezTo>
                  <a:lnTo>
                    <a:pt x="675" y="2018"/>
                  </a:lnTo>
                  <a:cubicBezTo>
                    <a:pt x="684" y="2014"/>
                    <a:pt x="694" y="1974"/>
                    <a:pt x="687" y="1971"/>
                  </a:cubicBezTo>
                  <a:cubicBezTo>
                    <a:pt x="681" y="1969"/>
                    <a:pt x="676" y="1968"/>
                    <a:pt x="671" y="1968"/>
                  </a:cubicBezTo>
                  <a:cubicBezTo>
                    <a:pt x="661" y="1968"/>
                    <a:pt x="650" y="1970"/>
                    <a:pt x="639" y="1970"/>
                  </a:cubicBezTo>
                  <a:lnTo>
                    <a:pt x="639" y="1970"/>
                  </a:lnTo>
                  <a:lnTo>
                    <a:pt x="637" y="1969"/>
                  </a:lnTo>
                  <a:cubicBezTo>
                    <a:pt x="620" y="1969"/>
                    <a:pt x="621" y="1965"/>
                    <a:pt x="613" y="1970"/>
                  </a:cubicBezTo>
                  <a:cubicBezTo>
                    <a:pt x="612" y="1971"/>
                    <a:pt x="611" y="1974"/>
                    <a:pt x="609" y="1976"/>
                  </a:cubicBezTo>
                  <a:lnTo>
                    <a:pt x="609" y="1976"/>
                  </a:lnTo>
                  <a:lnTo>
                    <a:pt x="609" y="1977"/>
                  </a:lnTo>
                  <a:cubicBezTo>
                    <a:pt x="606" y="1984"/>
                    <a:pt x="602" y="1998"/>
                    <a:pt x="600" y="2005"/>
                  </a:cubicBezTo>
                  <a:cubicBezTo>
                    <a:pt x="599" y="2007"/>
                    <a:pt x="599" y="2010"/>
                    <a:pt x="599" y="2012"/>
                  </a:cubicBezTo>
                  <a:lnTo>
                    <a:pt x="600" y="2012"/>
                  </a:lnTo>
                  <a:lnTo>
                    <a:pt x="600" y="2012"/>
                  </a:lnTo>
                  <a:cubicBezTo>
                    <a:pt x="601" y="2015"/>
                    <a:pt x="603" y="2018"/>
                    <a:pt x="607" y="2020"/>
                  </a:cubicBezTo>
                  <a:lnTo>
                    <a:pt x="607" y="2020"/>
                  </a:lnTo>
                  <a:lnTo>
                    <a:pt x="607" y="2020"/>
                  </a:lnTo>
                  <a:lnTo>
                    <a:pt x="608" y="2020"/>
                  </a:lnTo>
                  <a:lnTo>
                    <a:pt x="609" y="2020"/>
                  </a:lnTo>
                  <a:cubicBezTo>
                    <a:pt x="611" y="2021"/>
                    <a:pt x="614" y="2022"/>
                    <a:pt x="617" y="2022"/>
                  </a:cubicBezTo>
                  <a:close/>
                  <a:moveTo>
                    <a:pt x="762" y="1920"/>
                  </a:moveTo>
                  <a:lnTo>
                    <a:pt x="762" y="1920"/>
                  </a:lnTo>
                  <a:cubicBezTo>
                    <a:pt x="775" y="1909"/>
                    <a:pt x="786" y="1891"/>
                    <a:pt x="786" y="1874"/>
                  </a:cubicBezTo>
                  <a:cubicBezTo>
                    <a:pt x="763" y="1823"/>
                    <a:pt x="563" y="1821"/>
                    <a:pt x="522" y="1866"/>
                  </a:cubicBezTo>
                  <a:cubicBezTo>
                    <a:pt x="519" y="1869"/>
                    <a:pt x="517" y="1872"/>
                    <a:pt x="516" y="1875"/>
                  </a:cubicBezTo>
                  <a:cubicBezTo>
                    <a:pt x="516" y="1878"/>
                    <a:pt x="517" y="1882"/>
                    <a:pt x="518" y="1886"/>
                  </a:cubicBezTo>
                  <a:cubicBezTo>
                    <a:pt x="520" y="1893"/>
                    <a:pt x="524" y="1901"/>
                    <a:pt x="529" y="1907"/>
                  </a:cubicBezTo>
                  <a:lnTo>
                    <a:pt x="529" y="1907"/>
                  </a:lnTo>
                  <a:cubicBezTo>
                    <a:pt x="532" y="1912"/>
                    <a:pt x="536" y="1916"/>
                    <a:pt x="540" y="1919"/>
                  </a:cubicBezTo>
                  <a:cubicBezTo>
                    <a:pt x="565" y="1874"/>
                    <a:pt x="733" y="1872"/>
                    <a:pt x="762" y="1920"/>
                  </a:cubicBezTo>
                  <a:close/>
                  <a:moveTo>
                    <a:pt x="706" y="1983"/>
                  </a:moveTo>
                  <a:lnTo>
                    <a:pt x="706" y="1983"/>
                  </a:lnTo>
                  <a:cubicBezTo>
                    <a:pt x="731" y="1974"/>
                    <a:pt x="753" y="1930"/>
                    <a:pt x="752" y="1929"/>
                  </a:cubicBezTo>
                  <a:cubicBezTo>
                    <a:pt x="742" y="1919"/>
                    <a:pt x="721" y="1909"/>
                    <a:pt x="706" y="1907"/>
                  </a:cubicBezTo>
                  <a:cubicBezTo>
                    <a:pt x="700" y="1908"/>
                    <a:pt x="699" y="1935"/>
                    <a:pt x="680" y="1956"/>
                  </a:cubicBezTo>
                  <a:cubicBezTo>
                    <a:pt x="696" y="1962"/>
                    <a:pt x="711" y="1961"/>
                    <a:pt x="706" y="1983"/>
                  </a:cubicBezTo>
                  <a:close/>
                  <a:moveTo>
                    <a:pt x="593" y="1979"/>
                  </a:moveTo>
                  <a:lnTo>
                    <a:pt x="593" y="1979"/>
                  </a:lnTo>
                  <a:cubicBezTo>
                    <a:pt x="597" y="1958"/>
                    <a:pt x="609" y="1956"/>
                    <a:pt x="623" y="1956"/>
                  </a:cubicBezTo>
                  <a:cubicBezTo>
                    <a:pt x="598" y="1932"/>
                    <a:pt x="598" y="1911"/>
                    <a:pt x="592" y="1910"/>
                  </a:cubicBezTo>
                  <a:cubicBezTo>
                    <a:pt x="575" y="1907"/>
                    <a:pt x="558" y="1920"/>
                    <a:pt x="549" y="1931"/>
                  </a:cubicBezTo>
                  <a:cubicBezTo>
                    <a:pt x="548" y="1933"/>
                    <a:pt x="567" y="1970"/>
                    <a:pt x="593" y="1979"/>
                  </a:cubicBezTo>
                  <a:close/>
                  <a:moveTo>
                    <a:pt x="424" y="2076"/>
                  </a:moveTo>
                  <a:lnTo>
                    <a:pt x="424" y="2076"/>
                  </a:lnTo>
                  <a:cubicBezTo>
                    <a:pt x="437" y="2079"/>
                    <a:pt x="453" y="2076"/>
                    <a:pt x="461" y="2076"/>
                  </a:cubicBezTo>
                  <a:cubicBezTo>
                    <a:pt x="507" y="2059"/>
                    <a:pt x="557" y="2051"/>
                    <a:pt x="590" y="2028"/>
                  </a:cubicBezTo>
                  <a:cubicBezTo>
                    <a:pt x="582" y="2026"/>
                    <a:pt x="582" y="2018"/>
                    <a:pt x="582" y="2007"/>
                  </a:cubicBezTo>
                  <a:cubicBezTo>
                    <a:pt x="516" y="2030"/>
                    <a:pt x="468" y="2047"/>
                    <a:pt x="405" y="2061"/>
                  </a:cubicBezTo>
                  <a:cubicBezTo>
                    <a:pt x="408" y="2069"/>
                    <a:pt x="414" y="2074"/>
                    <a:pt x="421" y="2076"/>
                  </a:cubicBezTo>
                  <a:lnTo>
                    <a:pt x="422" y="2076"/>
                  </a:lnTo>
                  <a:lnTo>
                    <a:pt x="422" y="2076"/>
                  </a:lnTo>
                  <a:lnTo>
                    <a:pt x="423" y="2076"/>
                  </a:lnTo>
                  <a:lnTo>
                    <a:pt x="423" y="2076"/>
                  </a:lnTo>
                  <a:lnTo>
                    <a:pt x="424" y="2076"/>
                  </a:lnTo>
                  <a:close/>
                  <a:moveTo>
                    <a:pt x="706" y="2003"/>
                  </a:moveTo>
                  <a:lnTo>
                    <a:pt x="706" y="2003"/>
                  </a:lnTo>
                  <a:cubicBezTo>
                    <a:pt x="703" y="2006"/>
                    <a:pt x="701" y="2016"/>
                    <a:pt x="694" y="2025"/>
                  </a:cubicBezTo>
                  <a:cubicBezTo>
                    <a:pt x="734" y="2047"/>
                    <a:pt x="787" y="2066"/>
                    <a:pt x="834" y="2084"/>
                  </a:cubicBezTo>
                  <a:cubicBezTo>
                    <a:pt x="846" y="2084"/>
                    <a:pt x="871" y="2086"/>
                    <a:pt x="880" y="2063"/>
                  </a:cubicBezTo>
                  <a:cubicBezTo>
                    <a:pt x="815" y="2046"/>
                    <a:pt x="771" y="2027"/>
                    <a:pt x="706" y="2003"/>
                  </a:cubicBezTo>
                  <a:close/>
                  <a:moveTo>
                    <a:pt x="689" y="1902"/>
                  </a:moveTo>
                  <a:lnTo>
                    <a:pt x="689" y="1902"/>
                  </a:lnTo>
                  <a:cubicBezTo>
                    <a:pt x="676" y="1900"/>
                    <a:pt x="662" y="1899"/>
                    <a:pt x="648" y="1899"/>
                  </a:cubicBezTo>
                  <a:cubicBezTo>
                    <a:pt x="633" y="1899"/>
                    <a:pt x="618" y="1900"/>
                    <a:pt x="605" y="1903"/>
                  </a:cubicBezTo>
                  <a:cubicBezTo>
                    <a:pt x="612" y="1918"/>
                    <a:pt x="619" y="1934"/>
                    <a:pt x="632" y="1946"/>
                  </a:cubicBezTo>
                  <a:lnTo>
                    <a:pt x="639" y="1953"/>
                  </a:lnTo>
                  <a:cubicBezTo>
                    <a:pt x="641" y="1955"/>
                    <a:pt x="643" y="1956"/>
                    <a:pt x="660" y="1955"/>
                  </a:cubicBezTo>
                  <a:cubicBezTo>
                    <a:pt x="662" y="1955"/>
                    <a:pt x="662" y="1955"/>
                    <a:pt x="663" y="1953"/>
                  </a:cubicBezTo>
                  <a:cubicBezTo>
                    <a:pt x="677" y="1938"/>
                    <a:pt x="684" y="1921"/>
                    <a:pt x="689" y="19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Rectángulo 12"/>
          <p:cNvSpPr/>
          <p:nvPr/>
        </p:nvSpPr>
        <p:spPr>
          <a:xfrm>
            <a:off x="5814152" y="3653795"/>
            <a:ext cx="3869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bg1"/>
              </a:buClr>
            </a:pPr>
            <a:r>
              <a:rPr lang="es-AR" sz="2800" b="1" dirty="0" smtClean="0">
                <a:solidFill>
                  <a:schemeClr val="accent5">
                    <a:lumMod val="50000"/>
                  </a:schemeClr>
                </a:solidFill>
              </a:rPr>
              <a:t>Cr</a:t>
            </a:r>
            <a:r>
              <a:rPr lang="es-AR" sz="28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s-ES" sz="2800" b="1" dirty="0" smtClean="0">
                <a:solidFill>
                  <a:schemeClr val="accent5">
                    <a:lumMod val="50000"/>
                  </a:schemeClr>
                </a:solidFill>
              </a:rPr>
              <a:t>Alejandro Díaz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r">
              <a:buClr>
                <a:schemeClr val="bg1"/>
              </a:buClr>
            </a:pPr>
            <a:r>
              <a:rPr lang="es-ES" sz="2000" dirty="0">
                <a:solidFill>
                  <a:schemeClr val="accent5">
                    <a:lumMod val="50000"/>
                  </a:schemeClr>
                </a:solidFill>
              </a:rPr>
              <a:t>Síndico </a:t>
            </a: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</a:rPr>
              <a:t>General de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</a:rPr>
              <a:t>la Nación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6" name="Rectángulo 95"/>
          <p:cNvSpPr/>
          <p:nvPr/>
        </p:nvSpPr>
        <p:spPr>
          <a:xfrm>
            <a:off x="4613563" y="1445169"/>
            <a:ext cx="94600" cy="1575626"/>
          </a:xfrm>
          <a:prstGeom prst="rect">
            <a:avLst/>
          </a:prstGeom>
          <a:solidFill>
            <a:srgbClr val="5E5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" name="Grupo 1"/>
          <p:cNvGrpSpPr/>
          <p:nvPr/>
        </p:nvGrpSpPr>
        <p:grpSpPr>
          <a:xfrm>
            <a:off x="1042871" y="5691882"/>
            <a:ext cx="10132485" cy="822274"/>
            <a:chOff x="1042871" y="5691882"/>
            <a:chExt cx="10132485" cy="822274"/>
          </a:xfrm>
        </p:grpSpPr>
        <p:grpSp>
          <p:nvGrpSpPr>
            <p:cNvPr id="1052" name="Grupo 1051"/>
            <p:cNvGrpSpPr/>
            <p:nvPr/>
          </p:nvGrpSpPr>
          <p:grpSpPr>
            <a:xfrm>
              <a:off x="5131968" y="5838345"/>
              <a:ext cx="2330468" cy="574852"/>
              <a:chOff x="5888038" y="352425"/>
              <a:chExt cx="2386013" cy="528638"/>
            </a:xfrm>
            <a:solidFill>
              <a:schemeClr val="bg1"/>
            </a:solidFill>
          </p:grpSpPr>
          <p:sp>
            <p:nvSpPr>
              <p:cNvPr id="47" name="Freeform 25"/>
              <p:cNvSpPr>
                <a:spLocks noEditPoints="1"/>
              </p:cNvSpPr>
              <p:nvPr/>
            </p:nvSpPr>
            <p:spPr bwMode="auto">
              <a:xfrm>
                <a:off x="6797675" y="622300"/>
                <a:ext cx="1470025" cy="76200"/>
              </a:xfrm>
              <a:custGeom>
                <a:avLst/>
                <a:gdLst>
                  <a:gd name="T0" fmla="*/ 279 w 13923"/>
                  <a:gd name="T1" fmla="*/ 172 h 710"/>
                  <a:gd name="T2" fmla="*/ 602 w 13923"/>
                  <a:gd name="T3" fmla="*/ 342 h 710"/>
                  <a:gd name="T4" fmla="*/ 937 w 13923"/>
                  <a:gd name="T5" fmla="*/ 448 h 710"/>
                  <a:gd name="T6" fmla="*/ 1459 w 13923"/>
                  <a:gd name="T7" fmla="*/ 447 h 710"/>
                  <a:gd name="T8" fmla="*/ 1319 w 13923"/>
                  <a:gd name="T9" fmla="*/ 335 h 710"/>
                  <a:gd name="T10" fmla="*/ 1771 w 13923"/>
                  <a:gd name="T11" fmla="*/ 582 h 710"/>
                  <a:gd name="T12" fmla="*/ 1982 w 13923"/>
                  <a:gd name="T13" fmla="*/ 11 h 710"/>
                  <a:gd name="T14" fmla="*/ 2244 w 13923"/>
                  <a:gd name="T15" fmla="*/ 222 h 710"/>
                  <a:gd name="T16" fmla="*/ 2308 w 13923"/>
                  <a:gd name="T17" fmla="*/ 710 h 710"/>
                  <a:gd name="T18" fmla="*/ 2283 w 13923"/>
                  <a:gd name="T19" fmla="*/ 352 h 710"/>
                  <a:gd name="T20" fmla="*/ 2995 w 13923"/>
                  <a:gd name="T21" fmla="*/ 348 h 710"/>
                  <a:gd name="T22" fmla="*/ 2663 w 13923"/>
                  <a:gd name="T23" fmla="*/ 634 h 710"/>
                  <a:gd name="T24" fmla="*/ 3077 w 13923"/>
                  <a:gd name="T25" fmla="*/ 699 h 710"/>
                  <a:gd name="T26" fmla="*/ 3662 w 13923"/>
                  <a:gd name="T27" fmla="*/ 586 h 710"/>
                  <a:gd name="T28" fmla="*/ 3480 w 13923"/>
                  <a:gd name="T29" fmla="*/ 296 h 710"/>
                  <a:gd name="T30" fmla="*/ 4033 w 13923"/>
                  <a:gd name="T31" fmla="*/ 342 h 710"/>
                  <a:gd name="T32" fmla="*/ 3936 w 13923"/>
                  <a:gd name="T33" fmla="*/ 210 h 710"/>
                  <a:gd name="T34" fmla="*/ 4504 w 13923"/>
                  <a:gd name="T35" fmla="*/ 642 h 710"/>
                  <a:gd name="T36" fmla="*/ 4608 w 13923"/>
                  <a:gd name="T37" fmla="*/ 590 h 710"/>
                  <a:gd name="T38" fmla="*/ 5125 w 13923"/>
                  <a:gd name="T39" fmla="*/ 710 h 710"/>
                  <a:gd name="T40" fmla="*/ 5195 w 13923"/>
                  <a:gd name="T41" fmla="*/ 540 h 710"/>
                  <a:gd name="T42" fmla="*/ 5674 w 13923"/>
                  <a:gd name="T43" fmla="*/ 625 h 710"/>
                  <a:gd name="T44" fmla="*/ 5751 w 13923"/>
                  <a:gd name="T45" fmla="*/ 536 h 710"/>
                  <a:gd name="T46" fmla="*/ 6472 w 13923"/>
                  <a:gd name="T47" fmla="*/ 679 h 710"/>
                  <a:gd name="T48" fmla="*/ 6297 w 13923"/>
                  <a:gd name="T49" fmla="*/ 335 h 710"/>
                  <a:gd name="T50" fmla="*/ 6771 w 13923"/>
                  <a:gd name="T51" fmla="*/ 699 h 710"/>
                  <a:gd name="T52" fmla="*/ 7333 w 13923"/>
                  <a:gd name="T53" fmla="*/ 200 h 710"/>
                  <a:gd name="T54" fmla="*/ 7150 w 13923"/>
                  <a:gd name="T55" fmla="*/ 523 h 710"/>
                  <a:gd name="T56" fmla="*/ 7450 w 13923"/>
                  <a:gd name="T57" fmla="*/ 222 h 710"/>
                  <a:gd name="T58" fmla="*/ 7514 w 13923"/>
                  <a:gd name="T59" fmla="*/ 710 h 710"/>
                  <a:gd name="T60" fmla="*/ 7489 w 13923"/>
                  <a:gd name="T61" fmla="*/ 352 h 710"/>
                  <a:gd name="T62" fmla="*/ 8220 w 13923"/>
                  <a:gd name="T63" fmla="*/ 699 h 710"/>
                  <a:gd name="T64" fmla="*/ 8111 w 13923"/>
                  <a:gd name="T65" fmla="*/ 11 h 710"/>
                  <a:gd name="T66" fmla="*/ 7958 w 13923"/>
                  <a:gd name="T67" fmla="*/ 327 h 710"/>
                  <a:gd name="T68" fmla="*/ 8361 w 13923"/>
                  <a:gd name="T69" fmla="*/ 641 h 710"/>
                  <a:gd name="T70" fmla="*/ 8911 w 13923"/>
                  <a:gd name="T71" fmla="*/ 699 h 710"/>
                  <a:gd name="T72" fmla="*/ 8919 w 13923"/>
                  <a:gd name="T73" fmla="*/ 384 h 710"/>
                  <a:gd name="T74" fmla="*/ 9406 w 13923"/>
                  <a:gd name="T75" fmla="*/ 254 h 710"/>
                  <a:gd name="T76" fmla="*/ 9194 w 13923"/>
                  <a:gd name="T77" fmla="*/ 407 h 710"/>
                  <a:gd name="T78" fmla="*/ 9573 w 13923"/>
                  <a:gd name="T79" fmla="*/ 231 h 710"/>
                  <a:gd name="T80" fmla="*/ 9895 w 13923"/>
                  <a:gd name="T81" fmla="*/ 544 h 710"/>
                  <a:gd name="T82" fmla="*/ 10329 w 13923"/>
                  <a:gd name="T83" fmla="*/ 669 h 710"/>
                  <a:gd name="T84" fmla="*/ 10352 w 13923"/>
                  <a:gd name="T85" fmla="*/ 175 h 710"/>
                  <a:gd name="T86" fmla="*/ 10988 w 13923"/>
                  <a:gd name="T87" fmla="*/ 710 h 710"/>
                  <a:gd name="T88" fmla="*/ 11058 w 13923"/>
                  <a:gd name="T89" fmla="*/ 540 h 710"/>
                  <a:gd name="T90" fmla="*/ 11492 w 13923"/>
                  <a:gd name="T91" fmla="*/ 303 h 710"/>
                  <a:gd name="T92" fmla="*/ 11492 w 13923"/>
                  <a:gd name="T93" fmla="*/ 189 h 710"/>
                  <a:gd name="T94" fmla="*/ 11767 w 13923"/>
                  <a:gd name="T95" fmla="*/ 252 h 710"/>
                  <a:gd name="T96" fmla="*/ 11902 w 13923"/>
                  <a:gd name="T97" fmla="*/ 290 h 710"/>
                  <a:gd name="T98" fmla="*/ 12438 w 13923"/>
                  <a:gd name="T99" fmla="*/ 214 h 710"/>
                  <a:gd name="T100" fmla="*/ 12749 w 13923"/>
                  <a:gd name="T101" fmla="*/ 208 h 710"/>
                  <a:gd name="T102" fmla="*/ 12455 w 13923"/>
                  <a:gd name="T103" fmla="*/ 563 h 710"/>
                  <a:gd name="T104" fmla="*/ 12645 w 13923"/>
                  <a:gd name="T105" fmla="*/ 478 h 710"/>
                  <a:gd name="T106" fmla="*/ 13031 w 13923"/>
                  <a:gd name="T107" fmla="*/ 11 h 710"/>
                  <a:gd name="T108" fmla="*/ 13434 w 13923"/>
                  <a:gd name="T109" fmla="*/ 254 h 710"/>
                  <a:gd name="T110" fmla="*/ 13222 w 13923"/>
                  <a:gd name="T111" fmla="*/ 407 h 710"/>
                  <a:gd name="T112" fmla="*/ 13600 w 13923"/>
                  <a:gd name="T113" fmla="*/ 231 h 710"/>
                  <a:gd name="T114" fmla="*/ 13923 w 13923"/>
                  <a:gd name="T115" fmla="*/ 544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923" h="710">
                    <a:moveTo>
                      <a:pt x="566" y="699"/>
                    </a:moveTo>
                    <a:lnTo>
                      <a:pt x="443" y="699"/>
                    </a:lnTo>
                    <a:lnTo>
                      <a:pt x="395" y="543"/>
                    </a:lnTo>
                    <a:lnTo>
                      <a:pt x="168" y="543"/>
                    </a:lnTo>
                    <a:lnTo>
                      <a:pt x="121" y="699"/>
                    </a:lnTo>
                    <a:lnTo>
                      <a:pt x="0" y="699"/>
                    </a:lnTo>
                    <a:lnTo>
                      <a:pt x="219" y="11"/>
                    </a:lnTo>
                    <a:lnTo>
                      <a:pt x="341" y="11"/>
                    </a:lnTo>
                    <a:lnTo>
                      <a:pt x="566" y="699"/>
                    </a:lnTo>
                    <a:close/>
                    <a:moveTo>
                      <a:pt x="357" y="427"/>
                    </a:moveTo>
                    <a:lnTo>
                      <a:pt x="279" y="172"/>
                    </a:lnTo>
                    <a:lnTo>
                      <a:pt x="203" y="427"/>
                    </a:lnTo>
                    <a:lnTo>
                      <a:pt x="357" y="427"/>
                    </a:lnTo>
                    <a:close/>
                    <a:moveTo>
                      <a:pt x="588" y="557"/>
                    </a:moveTo>
                    <a:lnTo>
                      <a:pt x="696" y="536"/>
                    </a:lnTo>
                    <a:cubicBezTo>
                      <a:pt x="706" y="589"/>
                      <a:pt x="735" y="615"/>
                      <a:pt x="783" y="615"/>
                    </a:cubicBezTo>
                    <a:cubicBezTo>
                      <a:pt x="809" y="615"/>
                      <a:pt x="829" y="610"/>
                      <a:pt x="841" y="600"/>
                    </a:cubicBezTo>
                    <a:cubicBezTo>
                      <a:pt x="854" y="590"/>
                      <a:pt x="861" y="577"/>
                      <a:pt x="861" y="561"/>
                    </a:cubicBezTo>
                    <a:cubicBezTo>
                      <a:pt x="861" y="550"/>
                      <a:pt x="858" y="541"/>
                      <a:pt x="852" y="535"/>
                    </a:cubicBezTo>
                    <a:cubicBezTo>
                      <a:pt x="846" y="529"/>
                      <a:pt x="834" y="523"/>
                      <a:pt x="817" y="519"/>
                    </a:cubicBezTo>
                    <a:cubicBezTo>
                      <a:pt x="728" y="495"/>
                      <a:pt x="671" y="473"/>
                      <a:pt x="647" y="452"/>
                    </a:cubicBezTo>
                    <a:cubicBezTo>
                      <a:pt x="617" y="425"/>
                      <a:pt x="602" y="388"/>
                      <a:pt x="602" y="342"/>
                    </a:cubicBezTo>
                    <a:cubicBezTo>
                      <a:pt x="602" y="296"/>
                      <a:pt x="617" y="259"/>
                      <a:pt x="646" y="231"/>
                    </a:cubicBezTo>
                    <a:cubicBezTo>
                      <a:pt x="676" y="203"/>
                      <a:pt x="719" y="189"/>
                      <a:pt x="775" y="189"/>
                    </a:cubicBezTo>
                    <a:cubicBezTo>
                      <a:pt x="828" y="189"/>
                      <a:pt x="869" y="199"/>
                      <a:pt x="897" y="220"/>
                    </a:cubicBezTo>
                    <a:cubicBezTo>
                      <a:pt x="925" y="241"/>
                      <a:pt x="944" y="275"/>
                      <a:pt x="956" y="321"/>
                    </a:cubicBezTo>
                    <a:lnTo>
                      <a:pt x="854" y="344"/>
                    </a:lnTo>
                    <a:cubicBezTo>
                      <a:pt x="845" y="304"/>
                      <a:pt x="819" y="284"/>
                      <a:pt x="777" y="284"/>
                    </a:cubicBezTo>
                    <a:cubicBezTo>
                      <a:pt x="750" y="284"/>
                      <a:pt x="731" y="288"/>
                      <a:pt x="720" y="295"/>
                    </a:cubicBezTo>
                    <a:cubicBezTo>
                      <a:pt x="709" y="303"/>
                      <a:pt x="703" y="313"/>
                      <a:pt x="703" y="326"/>
                    </a:cubicBezTo>
                    <a:cubicBezTo>
                      <a:pt x="703" y="337"/>
                      <a:pt x="708" y="346"/>
                      <a:pt x="718" y="353"/>
                    </a:cubicBezTo>
                    <a:cubicBezTo>
                      <a:pt x="728" y="361"/>
                      <a:pt x="760" y="372"/>
                      <a:pt x="814" y="387"/>
                    </a:cubicBezTo>
                    <a:cubicBezTo>
                      <a:pt x="875" y="404"/>
                      <a:pt x="916" y="424"/>
                      <a:pt x="937" y="448"/>
                    </a:cubicBezTo>
                    <a:cubicBezTo>
                      <a:pt x="959" y="472"/>
                      <a:pt x="969" y="504"/>
                      <a:pt x="969" y="544"/>
                    </a:cubicBezTo>
                    <a:cubicBezTo>
                      <a:pt x="969" y="592"/>
                      <a:pt x="953" y="632"/>
                      <a:pt x="920" y="663"/>
                    </a:cubicBezTo>
                    <a:cubicBezTo>
                      <a:pt x="887" y="694"/>
                      <a:pt x="841" y="710"/>
                      <a:pt x="783" y="710"/>
                    </a:cubicBezTo>
                    <a:cubicBezTo>
                      <a:pt x="731" y="710"/>
                      <a:pt x="687" y="697"/>
                      <a:pt x="654" y="671"/>
                    </a:cubicBezTo>
                    <a:cubicBezTo>
                      <a:pt x="621" y="645"/>
                      <a:pt x="598" y="607"/>
                      <a:pt x="588" y="557"/>
                    </a:cubicBezTo>
                    <a:close/>
                    <a:moveTo>
                      <a:pt x="1037" y="442"/>
                    </a:moveTo>
                    <a:cubicBezTo>
                      <a:pt x="1037" y="394"/>
                      <a:pt x="1047" y="349"/>
                      <a:pt x="1066" y="309"/>
                    </a:cubicBezTo>
                    <a:cubicBezTo>
                      <a:pt x="1086" y="269"/>
                      <a:pt x="1111" y="239"/>
                      <a:pt x="1142" y="219"/>
                    </a:cubicBezTo>
                    <a:cubicBezTo>
                      <a:pt x="1174" y="199"/>
                      <a:pt x="1209" y="189"/>
                      <a:pt x="1248" y="189"/>
                    </a:cubicBezTo>
                    <a:cubicBezTo>
                      <a:pt x="1314" y="189"/>
                      <a:pt x="1365" y="214"/>
                      <a:pt x="1403" y="266"/>
                    </a:cubicBezTo>
                    <a:cubicBezTo>
                      <a:pt x="1440" y="318"/>
                      <a:pt x="1459" y="378"/>
                      <a:pt x="1459" y="447"/>
                    </a:cubicBezTo>
                    <a:cubicBezTo>
                      <a:pt x="1459" y="498"/>
                      <a:pt x="1449" y="544"/>
                      <a:pt x="1430" y="586"/>
                    </a:cubicBezTo>
                    <a:cubicBezTo>
                      <a:pt x="1410" y="627"/>
                      <a:pt x="1384" y="658"/>
                      <a:pt x="1353" y="679"/>
                    </a:cubicBezTo>
                    <a:cubicBezTo>
                      <a:pt x="1321" y="700"/>
                      <a:pt x="1286" y="710"/>
                      <a:pt x="1248" y="710"/>
                    </a:cubicBezTo>
                    <a:cubicBezTo>
                      <a:pt x="1188" y="710"/>
                      <a:pt x="1137" y="687"/>
                      <a:pt x="1097" y="641"/>
                    </a:cubicBezTo>
                    <a:cubicBezTo>
                      <a:pt x="1057" y="594"/>
                      <a:pt x="1037" y="528"/>
                      <a:pt x="1037" y="442"/>
                    </a:cubicBezTo>
                    <a:close/>
                    <a:moveTo>
                      <a:pt x="1148" y="449"/>
                    </a:moveTo>
                    <a:cubicBezTo>
                      <a:pt x="1148" y="500"/>
                      <a:pt x="1158" y="538"/>
                      <a:pt x="1177" y="564"/>
                    </a:cubicBezTo>
                    <a:cubicBezTo>
                      <a:pt x="1197" y="590"/>
                      <a:pt x="1221" y="603"/>
                      <a:pt x="1249" y="603"/>
                    </a:cubicBezTo>
                    <a:cubicBezTo>
                      <a:pt x="1276" y="603"/>
                      <a:pt x="1300" y="590"/>
                      <a:pt x="1319" y="564"/>
                    </a:cubicBezTo>
                    <a:cubicBezTo>
                      <a:pt x="1339" y="538"/>
                      <a:pt x="1348" y="499"/>
                      <a:pt x="1348" y="448"/>
                    </a:cubicBezTo>
                    <a:cubicBezTo>
                      <a:pt x="1348" y="399"/>
                      <a:pt x="1339" y="361"/>
                      <a:pt x="1319" y="335"/>
                    </a:cubicBezTo>
                    <a:cubicBezTo>
                      <a:pt x="1299" y="309"/>
                      <a:pt x="1275" y="296"/>
                      <a:pt x="1248" y="296"/>
                    </a:cubicBezTo>
                    <a:cubicBezTo>
                      <a:pt x="1220" y="296"/>
                      <a:pt x="1197" y="309"/>
                      <a:pt x="1177" y="335"/>
                    </a:cubicBezTo>
                    <a:cubicBezTo>
                      <a:pt x="1157" y="361"/>
                      <a:pt x="1148" y="399"/>
                      <a:pt x="1148" y="449"/>
                    </a:cubicBezTo>
                    <a:close/>
                    <a:moveTo>
                      <a:pt x="1901" y="348"/>
                    </a:moveTo>
                    <a:lnTo>
                      <a:pt x="1794" y="371"/>
                    </a:lnTo>
                    <a:cubicBezTo>
                      <a:pt x="1786" y="319"/>
                      <a:pt x="1761" y="292"/>
                      <a:pt x="1720" y="292"/>
                    </a:cubicBezTo>
                    <a:cubicBezTo>
                      <a:pt x="1693" y="292"/>
                      <a:pt x="1672" y="304"/>
                      <a:pt x="1655" y="326"/>
                    </a:cubicBezTo>
                    <a:cubicBezTo>
                      <a:pt x="1639" y="349"/>
                      <a:pt x="1631" y="387"/>
                      <a:pt x="1631" y="440"/>
                    </a:cubicBezTo>
                    <a:cubicBezTo>
                      <a:pt x="1631" y="500"/>
                      <a:pt x="1639" y="541"/>
                      <a:pt x="1655" y="566"/>
                    </a:cubicBezTo>
                    <a:cubicBezTo>
                      <a:pt x="1671" y="590"/>
                      <a:pt x="1693" y="603"/>
                      <a:pt x="1720" y="603"/>
                    </a:cubicBezTo>
                    <a:cubicBezTo>
                      <a:pt x="1741" y="603"/>
                      <a:pt x="1757" y="596"/>
                      <a:pt x="1771" y="582"/>
                    </a:cubicBezTo>
                    <a:cubicBezTo>
                      <a:pt x="1784" y="568"/>
                      <a:pt x="1793" y="543"/>
                      <a:pt x="1799" y="508"/>
                    </a:cubicBezTo>
                    <a:lnTo>
                      <a:pt x="1905" y="530"/>
                    </a:lnTo>
                    <a:cubicBezTo>
                      <a:pt x="1883" y="650"/>
                      <a:pt x="1821" y="710"/>
                      <a:pt x="1717" y="710"/>
                    </a:cubicBezTo>
                    <a:cubicBezTo>
                      <a:pt x="1650" y="710"/>
                      <a:pt x="1601" y="685"/>
                      <a:pt x="1569" y="634"/>
                    </a:cubicBezTo>
                    <a:cubicBezTo>
                      <a:pt x="1536" y="583"/>
                      <a:pt x="1520" y="522"/>
                      <a:pt x="1520" y="451"/>
                    </a:cubicBezTo>
                    <a:cubicBezTo>
                      <a:pt x="1520" y="365"/>
                      <a:pt x="1539" y="300"/>
                      <a:pt x="1575" y="256"/>
                    </a:cubicBezTo>
                    <a:cubicBezTo>
                      <a:pt x="1612" y="211"/>
                      <a:pt x="1659" y="189"/>
                      <a:pt x="1718" y="189"/>
                    </a:cubicBezTo>
                    <a:cubicBezTo>
                      <a:pt x="1766" y="189"/>
                      <a:pt x="1805" y="202"/>
                      <a:pt x="1836" y="227"/>
                    </a:cubicBezTo>
                    <a:cubicBezTo>
                      <a:pt x="1866" y="252"/>
                      <a:pt x="1887" y="293"/>
                      <a:pt x="1901" y="348"/>
                    </a:cubicBezTo>
                    <a:close/>
                    <a:moveTo>
                      <a:pt x="1982" y="133"/>
                    </a:moveTo>
                    <a:lnTo>
                      <a:pt x="1982" y="11"/>
                    </a:lnTo>
                    <a:lnTo>
                      <a:pt x="2091" y="11"/>
                    </a:lnTo>
                    <a:lnTo>
                      <a:pt x="2091" y="133"/>
                    </a:lnTo>
                    <a:lnTo>
                      <a:pt x="1982" y="133"/>
                    </a:lnTo>
                    <a:close/>
                    <a:moveTo>
                      <a:pt x="1982" y="699"/>
                    </a:moveTo>
                    <a:lnTo>
                      <a:pt x="1982" y="200"/>
                    </a:lnTo>
                    <a:lnTo>
                      <a:pt x="2091" y="200"/>
                    </a:lnTo>
                    <a:lnTo>
                      <a:pt x="2091" y="699"/>
                    </a:lnTo>
                    <a:lnTo>
                      <a:pt x="1982" y="699"/>
                    </a:lnTo>
                    <a:close/>
                    <a:moveTo>
                      <a:pt x="2283" y="352"/>
                    </a:moveTo>
                    <a:lnTo>
                      <a:pt x="2185" y="332"/>
                    </a:lnTo>
                    <a:cubicBezTo>
                      <a:pt x="2197" y="281"/>
                      <a:pt x="2216" y="244"/>
                      <a:pt x="2244" y="222"/>
                    </a:cubicBezTo>
                    <a:cubicBezTo>
                      <a:pt x="2271" y="200"/>
                      <a:pt x="2310" y="189"/>
                      <a:pt x="2361" y="189"/>
                    </a:cubicBezTo>
                    <a:cubicBezTo>
                      <a:pt x="2407" y="189"/>
                      <a:pt x="2442" y="195"/>
                      <a:pt x="2466" y="208"/>
                    </a:cubicBezTo>
                    <a:cubicBezTo>
                      <a:pt x="2490" y="221"/>
                      <a:pt x="2507" y="238"/>
                      <a:pt x="2517" y="260"/>
                    </a:cubicBezTo>
                    <a:cubicBezTo>
                      <a:pt x="2527" y="282"/>
                      <a:pt x="2532" y="323"/>
                      <a:pt x="2532" y="381"/>
                    </a:cubicBezTo>
                    <a:lnTo>
                      <a:pt x="2531" y="535"/>
                    </a:lnTo>
                    <a:cubicBezTo>
                      <a:pt x="2531" y="578"/>
                      <a:pt x="2533" y="610"/>
                      <a:pt x="2537" y="631"/>
                    </a:cubicBezTo>
                    <a:cubicBezTo>
                      <a:pt x="2540" y="652"/>
                      <a:pt x="2546" y="675"/>
                      <a:pt x="2555" y="699"/>
                    </a:cubicBezTo>
                    <a:lnTo>
                      <a:pt x="2449" y="699"/>
                    </a:lnTo>
                    <a:lnTo>
                      <a:pt x="2435" y="644"/>
                    </a:lnTo>
                    <a:cubicBezTo>
                      <a:pt x="2416" y="666"/>
                      <a:pt x="2397" y="683"/>
                      <a:pt x="2375" y="694"/>
                    </a:cubicBezTo>
                    <a:cubicBezTo>
                      <a:pt x="2354" y="705"/>
                      <a:pt x="2332" y="710"/>
                      <a:pt x="2308" y="710"/>
                    </a:cubicBezTo>
                    <a:cubicBezTo>
                      <a:pt x="2268" y="710"/>
                      <a:pt x="2236" y="697"/>
                      <a:pt x="2210" y="670"/>
                    </a:cubicBezTo>
                    <a:cubicBezTo>
                      <a:pt x="2185" y="643"/>
                      <a:pt x="2172" y="608"/>
                      <a:pt x="2172" y="563"/>
                    </a:cubicBezTo>
                    <a:cubicBezTo>
                      <a:pt x="2172" y="535"/>
                      <a:pt x="2177" y="510"/>
                      <a:pt x="2188" y="489"/>
                    </a:cubicBezTo>
                    <a:cubicBezTo>
                      <a:pt x="2198" y="468"/>
                      <a:pt x="2213" y="451"/>
                      <a:pt x="2232" y="439"/>
                    </a:cubicBezTo>
                    <a:cubicBezTo>
                      <a:pt x="2250" y="426"/>
                      <a:pt x="2281" y="415"/>
                      <a:pt x="2322" y="406"/>
                    </a:cubicBezTo>
                    <a:cubicBezTo>
                      <a:pt x="2372" y="394"/>
                      <a:pt x="2407" y="383"/>
                      <a:pt x="2427" y="373"/>
                    </a:cubicBezTo>
                    <a:cubicBezTo>
                      <a:pt x="2427" y="346"/>
                      <a:pt x="2425" y="327"/>
                      <a:pt x="2421" y="319"/>
                    </a:cubicBezTo>
                    <a:cubicBezTo>
                      <a:pt x="2417" y="310"/>
                      <a:pt x="2410" y="303"/>
                      <a:pt x="2399" y="298"/>
                    </a:cubicBezTo>
                    <a:cubicBezTo>
                      <a:pt x="2389" y="292"/>
                      <a:pt x="2374" y="290"/>
                      <a:pt x="2355" y="290"/>
                    </a:cubicBezTo>
                    <a:cubicBezTo>
                      <a:pt x="2336" y="290"/>
                      <a:pt x="2321" y="294"/>
                      <a:pt x="2310" y="303"/>
                    </a:cubicBezTo>
                    <a:cubicBezTo>
                      <a:pt x="2299" y="311"/>
                      <a:pt x="2290" y="328"/>
                      <a:pt x="2283" y="352"/>
                    </a:cubicBezTo>
                    <a:close/>
                    <a:moveTo>
                      <a:pt x="2427" y="459"/>
                    </a:moveTo>
                    <a:cubicBezTo>
                      <a:pt x="2413" y="464"/>
                      <a:pt x="2391" y="471"/>
                      <a:pt x="2362" y="478"/>
                    </a:cubicBezTo>
                    <a:cubicBezTo>
                      <a:pt x="2329" y="487"/>
                      <a:pt x="2307" y="497"/>
                      <a:pt x="2296" y="508"/>
                    </a:cubicBezTo>
                    <a:cubicBezTo>
                      <a:pt x="2286" y="518"/>
                      <a:pt x="2281" y="532"/>
                      <a:pt x="2281" y="549"/>
                    </a:cubicBezTo>
                    <a:cubicBezTo>
                      <a:pt x="2281" y="568"/>
                      <a:pt x="2287" y="584"/>
                      <a:pt x="2298" y="597"/>
                    </a:cubicBezTo>
                    <a:cubicBezTo>
                      <a:pt x="2309" y="610"/>
                      <a:pt x="2324" y="617"/>
                      <a:pt x="2341" y="617"/>
                    </a:cubicBezTo>
                    <a:cubicBezTo>
                      <a:pt x="2357" y="617"/>
                      <a:pt x="2372" y="612"/>
                      <a:pt x="2387" y="601"/>
                    </a:cubicBezTo>
                    <a:cubicBezTo>
                      <a:pt x="2402" y="591"/>
                      <a:pt x="2412" y="578"/>
                      <a:pt x="2418" y="564"/>
                    </a:cubicBezTo>
                    <a:cubicBezTo>
                      <a:pt x="2424" y="549"/>
                      <a:pt x="2427" y="523"/>
                      <a:pt x="2427" y="485"/>
                    </a:cubicBezTo>
                    <a:lnTo>
                      <a:pt x="2427" y="459"/>
                    </a:lnTo>
                    <a:close/>
                    <a:moveTo>
                      <a:pt x="2995" y="348"/>
                    </a:moveTo>
                    <a:lnTo>
                      <a:pt x="2889" y="371"/>
                    </a:lnTo>
                    <a:cubicBezTo>
                      <a:pt x="2881" y="319"/>
                      <a:pt x="2856" y="292"/>
                      <a:pt x="2815" y="292"/>
                    </a:cubicBezTo>
                    <a:cubicBezTo>
                      <a:pt x="2788" y="292"/>
                      <a:pt x="2766" y="304"/>
                      <a:pt x="2750" y="326"/>
                    </a:cubicBezTo>
                    <a:cubicBezTo>
                      <a:pt x="2734" y="349"/>
                      <a:pt x="2725" y="387"/>
                      <a:pt x="2725" y="440"/>
                    </a:cubicBezTo>
                    <a:cubicBezTo>
                      <a:pt x="2725" y="500"/>
                      <a:pt x="2734" y="541"/>
                      <a:pt x="2750" y="566"/>
                    </a:cubicBezTo>
                    <a:cubicBezTo>
                      <a:pt x="2766" y="590"/>
                      <a:pt x="2788" y="603"/>
                      <a:pt x="2815" y="603"/>
                    </a:cubicBezTo>
                    <a:cubicBezTo>
                      <a:pt x="2835" y="603"/>
                      <a:pt x="2852" y="596"/>
                      <a:pt x="2865" y="582"/>
                    </a:cubicBezTo>
                    <a:cubicBezTo>
                      <a:pt x="2878" y="568"/>
                      <a:pt x="2888" y="543"/>
                      <a:pt x="2893" y="508"/>
                    </a:cubicBezTo>
                    <a:lnTo>
                      <a:pt x="3000" y="530"/>
                    </a:lnTo>
                    <a:cubicBezTo>
                      <a:pt x="2978" y="650"/>
                      <a:pt x="2915" y="710"/>
                      <a:pt x="2811" y="710"/>
                    </a:cubicBezTo>
                    <a:cubicBezTo>
                      <a:pt x="2745" y="710"/>
                      <a:pt x="2695" y="685"/>
                      <a:pt x="2663" y="634"/>
                    </a:cubicBezTo>
                    <a:cubicBezTo>
                      <a:pt x="2631" y="583"/>
                      <a:pt x="2615" y="522"/>
                      <a:pt x="2615" y="451"/>
                    </a:cubicBezTo>
                    <a:cubicBezTo>
                      <a:pt x="2615" y="365"/>
                      <a:pt x="2633" y="300"/>
                      <a:pt x="2670" y="256"/>
                    </a:cubicBezTo>
                    <a:cubicBezTo>
                      <a:pt x="2706" y="211"/>
                      <a:pt x="2754" y="189"/>
                      <a:pt x="2813" y="189"/>
                    </a:cubicBezTo>
                    <a:cubicBezTo>
                      <a:pt x="2861" y="189"/>
                      <a:pt x="2900" y="202"/>
                      <a:pt x="2930" y="227"/>
                    </a:cubicBezTo>
                    <a:cubicBezTo>
                      <a:pt x="2960" y="252"/>
                      <a:pt x="2982" y="293"/>
                      <a:pt x="2995" y="348"/>
                    </a:cubicBezTo>
                    <a:close/>
                    <a:moveTo>
                      <a:pt x="3077" y="133"/>
                    </a:moveTo>
                    <a:lnTo>
                      <a:pt x="3077" y="11"/>
                    </a:lnTo>
                    <a:lnTo>
                      <a:pt x="3185" y="11"/>
                    </a:lnTo>
                    <a:lnTo>
                      <a:pt x="3185" y="133"/>
                    </a:lnTo>
                    <a:lnTo>
                      <a:pt x="3077" y="133"/>
                    </a:lnTo>
                    <a:close/>
                    <a:moveTo>
                      <a:pt x="3077" y="699"/>
                    </a:moveTo>
                    <a:lnTo>
                      <a:pt x="3077" y="200"/>
                    </a:lnTo>
                    <a:lnTo>
                      <a:pt x="3185" y="200"/>
                    </a:lnTo>
                    <a:lnTo>
                      <a:pt x="3185" y="699"/>
                    </a:lnTo>
                    <a:lnTo>
                      <a:pt x="3077" y="699"/>
                    </a:lnTo>
                    <a:close/>
                    <a:moveTo>
                      <a:pt x="3270" y="442"/>
                    </a:moveTo>
                    <a:cubicBezTo>
                      <a:pt x="3270" y="394"/>
                      <a:pt x="3280" y="349"/>
                      <a:pt x="3299" y="309"/>
                    </a:cubicBezTo>
                    <a:cubicBezTo>
                      <a:pt x="3318" y="269"/>
                      <a:pt x="3344" y="239"/>
                      <a:pt x="3375" y="219"/>
                    </a:cubicBezTo>
                    <a:cubicBezTo>
                      <a:pt x="3406" y="199"/>
                      <a:pt x="3441" y="189"/>
                      <a:pt x="3480" y="189"/>
                    </a:cubicBezTo>
                    <a:cubicBezTo>
                      <a:pt x="3546" y="189"/>
                      <a:pt x="3598" y="214"/>
                      <a:pt x="3635" y="266"/>
                    </a:cubicBezTo>
                    <a:cubicBezTo>
                      <a:pt x="3673" y="318"/>
                      <a:pt x="3691" y="378"/>
                      <a:pt x="3691" y="447"/>
                    </a:cubicBezTo>
                    <a:cubicBezTo>
                      <a:pt x="3691" y="498"/>
                      <a:pt x="3682" y="544"/>
                      <a:pt x="3662" y="586"/>
                    </a:cubicBezTo>
                    <a:cubicBezTo>
                      <a:pt x="3643" y="627"/>
                      <a:pt x="3617" y="658"/>
                      <a:pt x="3585" y="679"/>
                    </a:cubicBezTo>
                    <a:cubicBezTo>
                      <a:pt x="3553" y="700"/>
                      <a:pt x="3519" y="710"/>
                      <a:pt x="3481" y="710"/>
                    </a:cubicBezTo>
                    <a:cubicBezTo>
                      <a:pt x="3420" y="710"/>
                      <a:pt x="3370" y="687"/>
                      <a:pt x="3330" y="641"/>
                    </a:cubicBezTo>
                    <a:cubicBezTo>
                      <a:pt x="3290" y="594"/>
                      <a:pt x="3270" y="528"/>
                      <a:pt x="3270" y="442"/>
                    </a:cubicBezTo>
                    <a:close/>
                    <a:moveTo>
                      <a:pt x="3380" y="449"/>
                    </a:moveTo>
                    <a:cubicBezTo>
                      <a:pt x="3380" y="500"/>
                      <a:pt x="3390" y="538"/>
                      <a:pt x="3410" y="564"/>
                    </a:cubicBezTo>
                    <a:cubicBezTo>
                      <a:pt x="3430" y="590"/>
                      <a:pt x="3454" y="603"/>
                      <a:pt x="3482" y="603"/>
                    </a:cubicBezTo>
                    <a:cubicBezTo>
                      <a:pt x="3509" y="603"/>
                      <a:pt x="3532" y="590"/>
                      <a:pt x="3552" y="564"/>
                    </a:cubicBezTo>
                    <a:cubicBezTo>
                      <a:pt x="3571" y="538"/>
                      <a:pt x="3581" y="499"/>
                      <a:pt x="3581" y="448"/>
                    </a:cubicBezTo>
                    <a:cubicBezTo>
                      <a:pt x="3581" y="399"/>
                      <a:pt x="3571" y="361"/>
                      <a:pt x="3551" y="335"/>
                    </a:cubicBezTo>
                    <a:cubicBezTo>
                      <a:pt x="3532" y="309"/>
                      <a:pt x="3508" y="296"/>
                      <a:pt x="3480" y="296"/>
                    </a:cubicBezTo>
                    <a:cubicBezTo>
                      <a:pt x="3453" y="296"/>
                      <a:pt x="3429" y="309"/>
                      <a:pt x="3410" y="335"/>
                    </a:cubicBezTo>
                    <a:cubicBezTo>
                      <a:pt x="3390" y="361"/>
                      <a:pt x="3380" y="399"/>
                      <a:pt x="3380" y="449"/>
                    </a:cubicBezTo>
                    <a:close/>
                    <a:moveTo>
                      <a:pt x="3425" y="140"/>
                    </a:moveTo>
                    <a:lnTo>
                      <a:pt x="3479" y="0"/>
                    </a:lnTo>
                    <a:lnTo>
                      <a:pt x="3600" y="0"/>
                    </a:lnTo>
                    <a:lnTo>
                      <a:pt x="3494" y="140"/>
                    </a:lnTo>
                    <a:lnTo>
                      <a:pt x="3425" y="140"/>
                    </a:lnTo>
                    <a:close/>
                    <a:moveTo>
                      <a:pt x="4148" y="699"/>
                    </a:moveTo>
                    <a:lnTo>
                      <a:pt x="4039" y="699"/>
                    </a:lnTo>
                    <a:lnTo>
                      <a:pt x="4039" y="444"/>
                    </a:lnTo>
                    <a:cubicBezTo>
                      <a:pt x="4039" y="393"/>
                      <a:pt x="4037" y="359"/>
                      <a:pt x="4033" y="342"/>
                    </a:cubicBezTo>
                    <a:cubicBezTo>
                      <a:pt x="4029" y="325"/>
                      <a:pt x="4021" y="312"/>
                      <a:pt x="4010" y="303"/>
                    </a:cubicBezTo>
                    <a:cubicBezTo>
                      <a:pt x="3999" y="294"/>
                      <a:pt x="3987" y="290"/>
                      <a:pt x="3972" y="290"/>
                    </a:cubicBezTo>
                    <a:cubicBezTo>
                      <a:pt x="3954" y="290"/>
                      <a:pt x="3938" y="295"/>
                      <a:pt x="3923" y="307"/>
                    </a:cubicBezTo>
                    <a:cubicBezTo>
                      <a:pt x="3909" y="319"/>
                      <a:pt x="3898" y="335"/>
                      <a:pt x="3892" y="356"/>
                    </a:cubicBezTo>
                    <a:cubicBezTo>
                      <a:pt x="3887" y="376"/>
                      <a:pt x="3883" y="415"/>
                      <a:pt x="3883" y="473"/>
                    </a:cubicBezTo>
                    <a:lnTo>
                      <a:pt x="3883" y="699"/>
                    </a:lnTo>
                    <a:lnTo>
                      <a:pt x="3775" y="699"/>
                    </a:lnTo>
                    <a:lnTo>
                      <a:pt x="3775" y="200"/>
                    </a:lnTo>
                    <a:lnTo>
                      <a:pt x="3876" y="200"/>
                    </a:lnTo>
                    <a:lnTo>
                      <a:pt x="3876" y="273"/>
                    </a:lnTo>
                    <a:cubicBezTo>
                      <a:pt x="3894" y="245"/>
                      <a:pt x="3914" y="224"/>
                      <a:pt x="3936" y="210"/>
                    </a:cubicBezTo>
                    <a:cubicBezTo>
                      <a:pt x="3958" y="196"/>
                      <a:pt x="3983" y="189"/>
                      <a:pt x="4010" y="189"/>
                    </a:cubicBezTo>
                    <a:cubicBezTo>
                      <a:pt x="4042" y="189"/>
                      <a:pt x="4068" y="197"/>
                      <a:pt x="4090" y="213"/>
                    </a:cubicBezTo>
                    <a:cubicBezTo>
                      <a:pt x="4112" y="230"/>
                      <a:pt x="4127" y="251"/>
                      <a:pt x="4135" y="277"/>
                    </a:cubicBezTo>
                    <a:cubicBezTo>
                      <a:pt x="4143" y="303"/>
                      <a:pt x="4148" y="340"/>
                      <a:pt x="4148" y="389"/>
                    </a:cubicBezTo>
                    <a:lnTo>
                      <a:pt x="4148" y="699"/>
                    </a:lnTo>
                    <a:close/>
                    <a:moveTo>
                      <a:pt x="4851" y="699"/>
                    </a:moveTo>
                    <a:lnTo>
                      <a:pt x="4751" y="699"/>
                    </a:lnTo>
                    <a:lnTo>
                      <a:pt x="4751" y="625"/>
                    </a:lnTo>
                    <a:cubicBezTo>
                      <a:pt x="4734" y="654"/>
                      <a:pt x="4715" y="675"/>
                      <a:pt x="4692" y="689"/>
                    </a:cubicBezTo>
                    <a:cubicBezTo>
                      <a:pt x="4670" y="703"/>
                      <a:pt x="4647" y="710"/>
                      <a:pt x="4623" y="710"/>
                    </a:cubicBezTo>
                    <a:cubicBezTo>
                      <a:pt x="4577" y="710"/>
                      <a:pt x="4538" y="687"/>
                      <a:pt x="4504" y="642"/>
                    </a:cubicBezTo>
                    <a:cubicBezTo>
                      <a:pt x="4470" y="596"/>
                      <a:pt x="4453" y="531"/>
                      <a:pt x="4453" y="447"/>
                    </a:cubicBezTo>
                    <a:cubicBezTo>
                      <a:pt x="4453" y="361"/>
                      <a:pt x="4469" y="297"/>
                      <a:pt x="4503" y="254"/>
                    </a:cubicBezTo>
                    <a:cubicBezTo>
                      <a:pt x="4536" y="210"/>
                      <a:pt x="4576" y="189"/>
                      <a:pt x="4625" y="189"/>
                    </a:cubicBezTo>
                    <a:cubicBezTo>
                      <a:pt x="4647" y="189"/>
                      <a:pt x="4669" y="194"/>
                      <a:pt x="4689" y="206"/>
                    </a:cubicBezTo>
                    <a:cubicBezTo>
                      <a:pt x="4708" y="218"/>
                      <a:pt x="4726" y="235"/>
                      <a:pt x="4743" y="258"/>
                    </a:cubicBezTo>
                    <a:lnTo>
                      <a:pt x="4743" y="11"/>
                    </a:lnTo>
                    <a:lnTo>
                      <a:pt x="4851" y="11"/>
                    </a:lnTo>
                    <a:lnTo>
                      <a:pt x="4851" y="699"/>
                    </a:lnTo>
                    <a:close/>
                    <a:moveTo>
                      <a:pt x="4563" y="439"/>
                    </a:moveTo>
                    <a:cubicBezTo>
                      <a:pt x="4563" y="484"/>
                      <a:pt x="4567" y="518"/>
                      <a:pt x="4575" y="540"/>
                    </a:cubicBezTo>
                    <a:cubicBezTo>
                      <a:pt x="4582" y="562"/>
                      <a:pt x="4593" y="579"/>
                      <a:pt x="4608" y="590"/>
                    </a:cubicBezTo>
                    <a:cubicBezTo>
                      <a:pt x="4622" y="601"/>
                      <a:pt x="4638" y="606"/>
                      <a:pt x="4656" y="606"/>
                    </a:cubicBezTo>
                    <a:cubicBezTo>
                      <a:pt x="4679" y="606"/>
                      <a:pt x="4700" y="594"/>
                      <a:pt x="4717" y="568"/>
                    </a:cubicBezTo>
                    <a:cubicBezTo>
                      <a:pt x="4735" y="542"/>
                      <a:pt x="4743" y="503"/>
                      <a:pt x="4743" y="452"/>
                    </a:cubicBezTo>
                    <a:cubicBezTo>
                      <a:pt x="4743" y="394"/>
                      <a:pt x="4735" y="353"/>
                      <a:pt x="4718" y="327"/>
                    </a:cubicBezTo>
                    <a:cubicBezTo>
                      <a:pt x="4701" y="302"/>
                      <a:pt x="4679" y="290"/>
                      <a:pt x="4653" y="290"/>
                    </a:cubicBezTo>
                    <a:cubicBezTo>
                      <a:pt x="4628" y="290"/>
                      <a:pt x="4607" y="302"/>
                      <a:pt x="4590" y="327"/>
                    </a:cubicBezTo>
                    <a:cubicBezTo>
                      <a:pt x="4572" y="351"/>
                      <a:pt x="4563" y="389"/>
                      <a:pt x="4563" y="439"/>
                    </a:cubicBezTo>
                    <a:close/>
                    <a:moveTo>
                      <a:pt x="5195" y="540"/>
                    </a:moveTo>
                    <a:lnTo>
                      <a:pt x="5303" y="562"/>
                    </a:lnTo>
                    <a:cubicBezTo>
                      <a:pt x="5288" y="612"/>
                      <a:pt x="5266" y="649"/>
                      <a:pt x="5236" y="674"/>
                    </a:cubicBezTo>
                    <a:cubicBezTo>
                      <a:pt x="5205" y="698"/>
                      <a:pt x="5168" y="710"/>
                      <a:pt x="5125" y="710"/>
                    </a:cubicBezTo>
                    <a:cubicBezTo>
                      <a:pt x="5064" y="710"/>
                      <a:pt x="5018" y="690"/>
                      <a:pt x="4985" y="649"/>
                    </a:cubicBezTo>
                    <a:cubicBezTo>
                      <a:pt x="4946" y="603"/>
                      <a:pt x="4926" y="537"/>
                      <a:pt x="4926" y="452"/>
                    </a:cubicBezTo>
                    <a:cubicBezTo>
                      <a:pt x="4926" y="369"/>
                      <a:pt x="4946" y="302"/>
                      <a:pt x="4985" y="252"/>
                    </a:cubicBezTo>
                    <a:cubicBezTo>
                      <a:pt x="5018" y="210"/>
                      <a:pt x="5061" y="189"/>
                      <a:pt x="5113" y="189"/>
                    </a:cubicBezTo>
                    <a:cubicBezTo>
                      <a:pt x="5172" y="189"/>
                      <a:pt x="5218" y="210"/>
                      <a:pt x="5251" y="254"/>
                    </a:cubicBezTo>
                    <a:cubicBezTo>
                      <a:pt x="5289" y="303"/>
                      <a:pt x="5308" y="376"/>
                      <a:pt x="5308" y="472"/>
                    </a:cubicBezTo>
                    <a:lnTo>
                      <a:pt x="5308" y="487"/>
                    </a:lnTo>
                    <a:lnTo>
                      <a:pt x="5037" y="487"/>
                    </a:lnTo>
                    <a:cubicBezTo>
                      <a:pt x="5037" y="527"/>
                      <a:pt x="5046" y="557"/>
                      <a:pt x="5063" y="579"/>
                    </a:cubicBezTo>
                    <a:cubicBezTo>
                      <a:pt x="5081" y="601"/>
                      <a:pt x="5101" y="611"/>
                      <a:pt x="5125" y="611"/>
                    </a:cubicBezTo>
                    <a:cubicBezTo>
                      <a:pt x="5160" y="611"/>
                      <a:pt x="5184" y="588"/>
                      <a:pt x="5195" y="540"/>
                    </a:cubicBezTo>
                    <a:close/>
                    <a:moveTo>
                      <a:pt x="5201" y="407"/>
                    </a:moveTo>
                    <a:cubicBezTo>
                      <a:pt x="5200" y="368"/>
                      <a:pt x="5192" y="339"/>
                      <a:pt x="5176" y="319"/>
                    </a:cubicBezTo>
                    <a:cubicBezTo>
                      <a:pt x="5160" y="299"/>
                      <a:pt x="5142" y="290"/>
                      <a:pt x="5120" y="290"/>
                    </a:cubicBezTo>
                    <a:cubicBezTo>
                      <a:pt x="5097" y="290"/>
                      <a:pt x="5078" y="300"/>
                      <a:pt x="5062" y="320"/>
                    </a:cubicBezTo>
                    <a:cubicBezTo>
                      <a:pt x="5046" y="341"/>
                      <a:pt x="5038" y="370"/>
                      <a:pt x="5039" y="407"/>
                    </a:cubicBezTo>
                    <a:lnTo>
                      <a:pt x="5201" y="407"/>
                    </a:lnTo>
                    <a:close/>
                    <a:moveTo>
                      <a:pt x="5976" y="445"/>
                    </a:moveTo>
                    <a:lnTo>
                      <a:pt x="6086" y="487"/>
                    </a:lnTo>
                    <a:cubicBezTo>
                      <a:pt x="6069" y="565"/>
                      <a:pt x="6041" y="621"/>
                      <a:pt x="6001" y="657"/>
                    </a:cubicBezTo>
                    <a:cubicBezTo>
                      <a:pt x="5961" y="692"/>
                      <a:pt x="5911" y="710"/>
                      <a:pt x="5853" y="710"/>
                    </a:cubicBezTo>
                    <a:cubicBezTo>
                      <a:pt x="5780" y="710"/>
                      <a:pt x="5720" y="682"/>
                      <a:pt x="5674" y="625"/>
                    </a:cubicBezTo>
                    <a:cubicBezTo>
                      <a:pt x="5622" y="560"/>
                      <a:pt x="5596" y="472"/>
                      <a:pt x="5596" y="361"/>
                    </a:cubicBezTo>
                    <a:cubicBezTo>
                      <a:pt x="5596" y="244"/>
                      <a:pt x="5622" y="152"/>
                      <a:pt x="5675" y="86"/>
                    </a:cubicBezTo>
                    <a:cubicBezTo>
                      <a:pt x="5721" y="28"/>
                      <a:pt x="5783" y="0"/>
                      <a:pt x="5860" y="0"/>
                    </a:cubicBezTo>
                    <a:cubicBezTo>
                      <a:pt x="5923" y="0"/>
                      <a:pt x="5976" y="21"/>
                      <a:pt x="6019" y="64"/>
                    </a:cubicBezTo>
                    <a:cubicBezTo>
                      <a:pt x="6049" y="95"/>
                      <a:pt x="6071" y="141"/>
                      <a:pt x="6085" y="201"/>
                    </a:cubicBezTo>
                    <a:lnTo>
                      <a:pt x="5973" y="234"/>
                    </a:lnTo>
                    <a:cubicBezTo>
                      <a:pt x="5966" y="197"/>
                      <a:pt x="5951" y="168"/>
                      <a:pt x="5930" y="148"/>
                    </a:cubicBezTo>
                    <a:cubicBezTo>
                      <a:pt x="5909" y="129"/>
                      <a:pt x="5883" y="119"/>
                      <a:pt x="5854" y="119"/>
                    </a:cubicBezTo>
                    <a:cubicBezTo>
                      <a:pt x="5812" y="119"/>
                      <a:pt x="5779" y="137"/>
                      <a:pt x="5752" y="173"/>
                    </a:cubicBezTo>
                    <a:cubicBezTo>
                      <a:pt x="5726" y="209"/>
                      <a:pt x="5713" y="269"/>
                      <a:pt x="5713" y="352"/>
                    </a:cubicBezTo>
                    <a:cubicBezTo>
                      <a:pt x="5713" y="438"/>
                      <a:pt x="5726" y="500"/>
                      <a:pt x="5751" y="536"/>
                    </a:cubicBezTo>
                    <a:cubicBezTo>
                      <a:pt x="5777" y="573"/>
                      <a:pt x="5810" y="591"/>
                      <a:pt x="5851" y="591"/>
                    </a:cubicBezTo>
                    <a:cubicBezTo>
                      <a:pt x="5881" y="591"/>
                      <a:pt x="5907" y="579"/>
                      <a:pt x="5929" y="556"/>
                    </a:cubicBezTo>
                    <a:cubicBezTo>
                      <a:pt x="5950" y="533"/>
                      <a:pt x="5966" y="496"/>
                      <a:pt x="5976" y="445"/>
                    </a:cubicBezTo>
                    <a:close/>
                    <a:moveTo>
                      <a:pt x="6157" y="442"/>
                    </a:moveTo>
                    <a:cubicBezTo>
                      <a:pt x="6157" y="394"/>
                      <a:pt x="6167" y="349"/>
                      <a:pt x="6186" y="309"/>
                    </a:cubicBezTo>
                    <a:cubicBezTo>
                      <a:pt x="6206" y="269"/>
                      <a:pt x="6231" y="239"/>
                      <a:pt x="6262" y="219"/>
                    </a:cubicBezTo>
                    <a:cubicBezTo>
                      <a:pt x="6294" y="199"/>
                      <a:pt x="6329" y="189"/>
                      <a:pt x="6368" y="189"/>
                    </a:cubicBezTo>
                    <a:cubicBezTo>
                      <a:pt x="6433" y="189"/>
                      <a:pt x="6485" y="214"/>
                      <a:pt x="6522" y="266"/>
                    </a:cubicBezTo>
                    <a:cubicBezTo>
                      <a:pt x="6560" y="318"/>
                      <a:pt x="6579" y="378"/>
                      <a:pt x="6579" y="447"/>
                    </a:cubicBezTo>
                    <a:cubicBezTo>
                      <a:pt x="6579" y="498"/>
                      <a:pt x="6569" y="544"/>
                      <a:pt x="6549" y="586"/>
                    </a:cubicBezTo>
                    <a:cubicBezTo>
                      <a:pt x="6530" y="627"/>
                      <a:pt x="6504" y="658"/>
                      <a:pt x="6472" y="679"/>
                    </a:cubicBezTo>
                    <a:cubicBezTo>
                      <a:pt x="6441" y="700"/>
                      <a:pt x="6406" y="710"/>
                      <a:pt x="6368" y="710"/>
                    </a:cubicBezTo>
                    <a:cubicBezTo>
                      <a:pt x="6308" y="710"/>
                      <a:pt x="6257" y="687"/>
                      <a:pt x="6217" y="641"/>
                    </a:cubicBezTo>
                    <a:cubicBezTo>
                      <a:pt x="6177" y="594"/>
                      <a:pt x="6157" y="528"/>
                      <a:pt x="6157" y="442"/>
                    </a:cubicBezTo>
                    <a:close/>
                    <a:moveTo>
                      <a:pt x="6268" y="449"/>
                    </a:moveTo>
                    <a:cubicBezTo>
                      <a:pt x="6268" y="500"/>
                      <a:pt x="6278" y="538"/>
                      <a:pt x="6297" y="564"/>
                    </a:cubicBezTo>
                    <a:cubicBezTo>
                      <a:pt x="6317" y="590"/>
                      <a:pt x="6341" y="603"/>
                      <a:pt x="6369" y="603"/>
                    </a:cubicBezTo>
                    <a:cubicBezTo>
                      <a:pt x="6396" y="603"/>
                      <a:pt x="6420" y="590"/>
                      <a:pt x="6439" y="564"/>
                    </a:cubicBezTo>
                    <a:cubicBezTo>
                      <a:pt x="6459" y="538"/>
                      <a:pt x="6468" y="499"/>
                      <a:pt x="6468" y="448"/>
                    </a:cubicBezTo>
                    <a:cubicBezTo>
                      <a:pt x="6468" y="399"/>
                      <a:pt x="6458" y="361"/>
                      <a:pt x="6439" y="335"/>
                    </a:cubicBezTo>
                    <a:cubicBezTo>
                      <a:pt x="6419" y="309"/>
                      <a:pt x="6395" y="296"/>
                      <a:pt x="6368" y="296"/>
                    </a:cubicBezTo>
                    <a:cubicBezTo>
                      <a:pt x="6340" y="296"/>
                      <a:pt x="6317" y="309"/>
                      <a:pt x="6297" y="335"/>
                    </a:cubicBezTo>
                    <a:cubicBezTo>
                      <a:pt x="6277" y="361"/>
                      <a:pt x="6268" y="399"/>
                      <a:pt x="6268" y="449"/>
                    </a:cubicBezTo>
                    <a:close/>
                    <a:moveTo>
                      <a:pt x="7035" y="699"/>
                    </a:moveTo>
                    <a:lnTo>
                      <a:pt x="6926" y="699"/>
                    </a:lnTo>
                    <a:lnTo>
                      <a:pt x="6926" y="444"/>
                    </a:lnTo>
                    <a:cubicBezTo>
                      <a:pt x="6926" y="393"/>
                      <a:pt x="6924" y="359"/>
                      <a:pt x="6920" y="342"/>
                    </a:cubicBezTo>
                    <a:cubicBezTo>
                      <a:pt x="6916" y="325"/>
                      <a:pt x="6909" y="312"/>
                      <a:pt x="6898" y="303"/>
                    </a:cubicBezTo>
                    <a:cubicBezTo>
                      <a:pt x="6887" y="294"/>
                      <a:pt x="6874" y="290"/>
                      <a:pt x="6860" y="290"/>
                    </a:cubicBezTo>
                    <a:cubicBezTo>
                      <a:pt x="6842" y="290"/>
                      <a:pt x="6825" y="295"/>
                      <a:pt x="6811" y="307"/>
                    </a:cubicBezTo>
                    <a:cubicBezTo>
                      <a:pt x="6796" y="319"/>
                      <a:pt x="6786" y="335"/>
                      <a:pt x="6780" y="356"/>
                    </a:cubicBezTo>
                    <a:cubicBezTo>
                      <a:pt x="6774" y="376"/>
                      <a:pt x="6771" y="415"/>
                      <a:pt x="6771" y="473"/>
                    </a:cubicBezTo>
                    <a:lnTo>
                      <a:pt x="6771" y="699"/>
                    </a:lnTo>
                    <a:lnTo>
                      <a:pt x="6662" y="699"/>
                    </a:lnTo>
                    <a:lnTo>
                      <a:pt x="6662" y="200"/>
                    </a:lnTo>
                    <a:lnTo>
                      <a:pt x="6763" y="200"/>
                    </a:lnTo>
                    <a:lnTo>
                      <a:pt x="6763" y="273"/>
                    </a:lnTo>
                    <a:cubicBezTo>
                      <a:pt x="6781" y="245"/>
                      <a:pt x="6801" y="224"/>
                      <a:pt x="6823" y="210"/>
                    </a:cubicBezTo>
                    <a:cubicBezTo>
                      <a:pt x="6846" y="196"/>
                      <a:pt x="6870" y="189"/>
                      <a:pt x="6898" y="189"/>
                    </a:cubicBezTo>
                    <a:cubicBezTo>
                      <a:pt x="6929" y="189"/>
                      <a:pt x="6956" y="197"/>
                      <a:pt x="6977" y="213"/>
                    </a:cubicBezTo>
                    <a:cubicBezTo>
                      <a:pt x="6999" y="230"/>
                      <a:pt x="7014" y="251"/>
                      <a:pt x="7022" y="277"/>
                    </a:cubicBezTo>
                    <a:cubicBezTo>
                      <a:pt x="7031" y="303"/>
                      <a:pt x="7035" y="340"/>
                      <a:pt x="7035" y="389"/>
                    </a:cubicBezTo>
                    <a:lnTo>
                      <a:pt x="7035" y="699"/>
                    </a:lnTo>
                    <a:close/>
                    <a:moveTo>
                      <a:pt x="7333" y="200"/>
                    </a:moveTo>
                    <a:lnTo>
                      <a:pt x="7333" y="305"/>
                    </a:lnTo>
                    <a:lnTo>
                      <a:pt x="7259" y="305"/>
                    </a:lnTo>
                    <a:lnTo>
                      <a:pt x="7259" y="506"/>
                    </a:lnTo>
                    <a:cubicBezTo>
                      <a:pt x="7259" y="550"/>
                      <a:pt x="7260" y="575"/>
                      <a:pt x="7262" y="582"/>
                    </a:cubicBezTo>
                    <a:cubicBezTo>
                      <a:pt x="7266" y="594"/>
                      <a:pt x="7275" y="601"/>
                      <a:pt x="7289" y="601"/>
                    </a:cubicBezTo>
                    <a:cubicBezTo>
                      <a:pt x="7299" y="601"/>
                      <a:pt x="7313" y="597"/>
                      <a:pt x="7332" y="588"/>
                    </a:cubicBezTo>
                    <a:lnTo>
                      <a:pt x="7341" y="690"/>
                    </a:lnTo>
                    <a:cubicBezTo>
                      <a:pt x="7316" y="704"/>
                      <a:pt x="7288" y="710"/>
                      <a:pt x="7256" y="710"/>
                    </a:cubicBezTo>
                    <a:cubicBezTo>
                      <a:pt x="7229" y="710"/>
                      <a:pt x="7207" y="704"/>
                      <a:pt x="7190" y="690"/>
                    </a:cubicBezTo>
                    <a:cubicBezTo>
                      <a:pt x="7173" y="677"/>
                      <a:pt x="7162" y="658"/>
                      <a:pt x="7157" y="633"/>
                    </a:cubicBezTo>
                    <a:cubicBezTo>
                      <a:pt x="7152" y="615"/>
                      <a:pt x="7150" y="578"/>
                      <a:pt x="7150" y="523"/>
                    </a:cubicBezTo>
                    <a:lnTo>
                      <a:pt x="7150" y="305"/>
                    </a:lnTo>
                    <a:lnTo>
                      <a:pt x="7100" y="305"/>
                    </a:lnTo>
                    <a:lnTo>
                      <a:pt x="7100" y="200"/>
                    </a:lnTo>
                    <a:lnTo>
                      <a:pt x="7150" y="200"/>
                    </a:lnTo>
                    <a:lnTo>
                      <a:pt x="7150" y="101"/>
                    </a:lnTo>
                    <a:lnTo>
                      <a:pt x="7259" y="25"/>
                    </a:lnTo>
                    <a:lnTo>
                      <a:pt x="7259" y="200"/>
                    </a:lnTo>
                    <a:lnTo>
                      <a:pt x="7333" y="200"/>
                    </a:lnTo>
                    <a:close/>
                    <a:moveTo>
                      <a:pt x="7489" y="352"/>
                    </a:moveTo>
                    <a:lnTo>
                      <a:pt x="7391" y="332"/>
                    </a:lnTo>
                    <a:cubicBezTo>
                      <a:pt x="7403" y="281"/>
                      <a:pt x="7423" y="244"/>
                      <a:pt x="7450" y="222"/>
                    </a:cubicBezTo>
                    <a:cubicBezTo>
                      <a:pt x="7477" y="200"/>
                      <a:pt x="7516" y="189"/>
                      <a:pt x="7568" y="189"/>
                    </a:cubicBezTo>
                    <a:cubicBezTo>
                      <a:pt x="7613" y="189"/>
                      <a:pt x="7648" y="195"/>
                      <a:pt x="7672" y="208"/>
                    </a:cubicBezTo>
                    <a:cubicBezTo>
                      <a:pt x="7696" y="221"/>
                      <a:pt x="7713" y="238"/>
                      <a:pt x="7723" y="260"/>
                    </a:cubicBezTo>
                    <a:cubicBezTo>
                      <a:pt x="7734" y="282"/>
                      <a:pt x="7739" y="323"/>
                      <a:pt x="7739" y="381"/>
                    </a:cubicBezTo>
                    <a:lnTo>
                      <a:pt x="7738" y="535"/>
                    </a:lnTo>
                    <a:cubicBezTo>
                      <a:pt x="7738" y="578"/>
                      <a:pt x="7740" y="610"/>
                      <a:pt x="7743" y="631"/>
                    </a:cubicBezTo>
                    <a:cubicBezTo>
                      <a:pt x="7746" y="652"/>
                      <a:pt x="7753" y="675"/>
                      <a:pt x="7762" y="699"/>
                    </a:cubicBezTo>
                    <a:lnTo>
                      <a:pt x="7655" y="699"/>
                    </a:lnTo>
                    <a:lnTo>
                      <a:pt x="7641" y="644"/>
                    </a:lnTo>
                    <a:cubicBezTo>
                      <a:pt x="7623" y="666"/>
                      <a:pt x="7603" y="683"/>
                      <a:pt x="7582" y="694"/>
                    </a:cubicBezTo>
                    <a:cubicBezTo>
                      <a:pt x="7561" y="705"/>
                      <a:pt x="7538" y="710"/>
                      <a:pt x="7514" y="710"/>
                    </a:cubicBezTo>
                    <a:cubicBezTo>
                      <a:pt x="7475" y="710"/>
                      <a:pt x="7442" y="697"/>
                      <a:pt x="7417" y="670"/>
                    </a:cubicBezTo>
                    <a:cubicBezTo>
                      <a:pt x="7391" y="643"/>
                      <a:pt x="7379" y="608"/>
                      <a:pt x="7379" y="563"/>
                    </a:cubicBezTo>
                    <a:cubicBezTo>
                      <a:pt x="7379" y="535"/>
                      <a:pt x="7384" y="510"/>
                      <a:pt x="7394" y="489"/>
                    </a:cubicBezTo>
                    <a:cubicBezTo>
                      <a:pt x="7405" y="468"/>
                      <a:pt x="7419" y="451"/>
                      <a:pt x="7438" y="439"/>
                    </a:cubicBezTo>
                    <a:cubicBezTo>
                      <a:pt x="7457" y="426"/>
                      <a:pt x="7487" y="415"/>
                      <a:pt x="7528" y="406"/>
                    </a:cubicBezTo>
                    <a:cubicBezTo>
                      <a:pt x="7578" y="394"/>
                      <a:pt x="7613" y="383"/>
                      <a:pt x="7633" y="373"/>
                    </a:cubicBezTo>
                    <a:cubicBezTo>
                      <a:pt x="7633" y="346"/>
                      <a:pt x="7631" y="327"/>
                      <a:pt x="7627" y="319"/>
                    </a:cubicBezTo>
                    <a:cubicBezTo>
                      <a:pt x="7623" y="310"/>
                      <a:pt x="7616" y="303"/>
                      <a:pt x="7606" y="298"/>
                    </a:cubicBezTo>
                    <a:cubicBezTo>
                      <a:pt x="7595" y="292"/>
                      <a:pt x="7581" y="290"/>
                      <a:pt x="7562" y="290"/>
                    </a:cubicBezTo>
                    <a:cubicBezTo>
                      <a:pt x="7542" y="290"/>
                      <a:pt x="7527" y="294"/>
                      <a:pt x="7516" y="303"/>
                    </a:cubicBezTo>
                    <a:cubicBezTo>
                      <a:pt x="7505" y="311"/>
                      <a:pt x="7496" y="328"/>
                      <a:pt x="7489" y="352"/>
                    </a:cubicBezTo>
                    <a:close/>
                    <a:moveTo>
                      <a:pt x="7633" y="459"/>
                    </a:moveTo>
                    <a:cubicBezTo>
                      <a:pt x="7619" y="464"/>
                      <a:pt x="7598" y="471"/>
                      <a:pt x="7569" y="478"/>
                    </a:cubicBezTo>
                    <a:cubicBezTo>
                      <a:pt x="7535" y="487"/>
                      <a:pt x="7513" y="497"/>
                      <a:pt x="7503" y="508"/>
                    </a:cubicBezTo>
                    <a:cubicBezTo>
                      <a:pt x="7492" y="518"/>
                      <a:pt x="7487" y="532"/>
                      <a:pt x="7487" y="549"/>
                    </a:cubicBezTo>
                    <a:cubicBezTo>
                      <a:pt x="7487" y="568"/>
                      <a:pt x="7493" y="584"/>
                      <a:pt x="7504" y="597"/>
                    </a:cubicBezTo>
                    <a:cubicBezTo>
                      <a:pt x="7516" y="610"/>
                      <a:pt x="7530" y="617"/>
                      <a:pt x="7548" y="617"/>
                    </a:cubicBezTo>
                    <a:cubicBezTo>
                      <a:pt x="7563" y="617"/>
                      <a:pt x="7578" y="612"/>
                      <a:pt x="7593" y="601"/>
                    </a:cubicBezTo>
                    <a:cubicBezTo>
                      <a:pt x="7608" y="591"/>
                      <a:pt x="7619" y="578"/>
                      <a:pt x="7624" y="564"/>
                    </a:cubicBezTo>
                    <a:cubicBezTo>
                      <a:pt x="7630" y="549"/>
                      <a:pt x="7633" y="523"/>
                      <a:pt x="7633" y="485"/>
                    </a:cubicBezTo>
                    <a:lnTo>
                      <a:pt x="7633" y="459"/>
                    </a:lnTo>
                    <a:close/>
                    <a:moveTo>
                      <a:pt x="8220" y="699"/>
                    </a:moveTo>
                    <a:lnTo>
                      <a:pt x="8119" y="699"/>
                    </a:lnTo>
                    <a:lnTo>
                      <a:pt x="8119" y="625"/>
                    </a:lnTo>
                    <a:cubicBezTo>
                      <a:pt x="8103" y="654"/>
                      <a:pt x="8083" y="675"/>
                      <a:pt x="8060" y="689"/>
                    </a:cubicBezTo>
                    <a:cubicBezTo>
                      <a:pt x="8038" y="703"/>
                      <a:pt x="8015" y="710"/>
                      <a:pt x="7991" y="710"/>
                    </a:cubicBezTo>
                    <a:cubicBezTo>
                      <a:pt x="7946" y="710"/>
                      <a:pt x="7906" y="687"/>
                      <a:pt x="7872" y="642"/>
                    </a:cubicBezTo>
                    <a:cubicBezTo>
                      <a:pt x="7838" y="596"/>
                      <a:pt x="7821" y="531"/>
                      <a:pt x="7821" y="447"/>
                    </a:cubicBezTo>
                    <a:cubicBezTo>
                      <a:pt x="7821" y="361"/>
                      <a:pt x="7838" y="297"/>
                      <a:pt x="7871" y="254"/>
                    </a:cubicBezTo>
                    <a:cubicBezTo>
                      <a:pt x="7904" y="210"/>
                      <a:pt x="7945" y="189"/>
                      <a:pt x="7993" y="189"/>
                    </a:cubicBezTo>
                    <a:cubicBezTo>
                      <a:pt x="8016" y="189"/>
                      <a:pt x="8037" y="194"/>
                      <a:pt x="8057" y="206"/>
                    </a:cubicBezTo>
                    <a:cubicBezTo>
                      <a:pt x="8077" y="218"/>
                      <a:pt x="8095" y="235"/>
                      <a:pt x="8111" y="258"/>
                    </a:cubicBezTo>
                    <a:lnTo>
                      <a:pt x="8111" y="11"/>
                    </a:lnTo>
                    <a:lnTo>
                      <a:pt x="8220" y="11"/>
                    </a:lnTo>
                    <a:lnTo>
                      <a:pt x="8220" y="699"/>
                    </a:lnTo>
                    <a:close/>
                    <a:moveTo>
                      <a:pt x="7932" y="439"/>
                    </a:moveTo>
                    <a:cubicBezTo>
                      <a:pt x="7932" y="484"/>
                      <a:pt x="7936" y="518"/>
                      <a:pt x="7943" y="540"/>
                    </a:cubicBezTo>
                    <a:cubicBezTo>
                      <a:pt x="7951" y="562"/>
                      <a:pt x="7962" y="579"/>
                      <a:pt x="7976" y="590"/>
                    </a:cubicBezTo>
                    <a:cubicBezTo>
                      <a:pt x="7990" y="601"/>
                      <a:pt x="8006" y="606"/>
                      <a:pt x="8024" y="606"/>
                    </a:cubicBezTo>
                    <a:cubicBezTo>
                      <a:pt x="8048" y="606"/>
                      <a:pt x="8068" y="594"/>
                      <a:pt x="8086" y="568"/>
                    </a:cubicBezTo>
                    <a:cubicBezTo>
                      <a:pt x="8103" y="542"/>
                      <a:pt x="8112" y="503"/>
                      <a:pt x="8112" y="452"/>
                    </a:cubicBezTo>
                    <a:cubicBezTo>
                      <a:pt x="8112" y="394"/>
                      <a:pt x="8103" y="353"/>
                      <a:pt x="8086" y="327"/>
                    </a:cubicBezTo>
                    <a:cubicBezTo>
                      <a:pt x="8069" y="302"/>
                      <a:pt x="8048" y="290"/>
                      <a:pt x="8022" y="290"/>
                    </a:cubicBezTo>
                    <a:cubicBezTo>
                      <a:pt x="7997" y="290"/>
                      <a:pt x="7975" y="302"/>
                      <a:pt x="7958" y="327"/>
                    </a:cubicBezTo>
                    <a:cubicBezTo>
                      <a:pt x="7941" y="351"/>
                      <a:pt x="7932" y="389"/>
                      <a:pt x="7932" y="439"/>
                    </a:cubicBezTo>
                    <a:close/>
                    <a:moveTo>
                      <a:pt x="8301" y="442"/>
                    </a:moveTo>
                    <a:cubicBezTo>
                      <a:pt x="8301" y="394"/>
                      <a:pt x="8310" y="349"/>
                      <a:pt x="8330" y="309"/>
                    </a:cubicBezTo>
                    <a:cubicBezTo>
                      <a:pt x="8349" y="269"/>
                      <a:pt x="8374" y="239"/>
                      <a:pt x="8405" y="219"/>
                    </a:cubicBezTo>
                    <a:cubicBezTo>
                      <a:pt x="8437" y="199"/>
                      <a:pt x="8472" y="189"/>
                      <a:pt x="8511" y="189"/>
                    </a:cubicBezTo>
                    <a:cubicBezTo>
                      <a:pt x="8577" y="189"/>
                      <a:pt x="8628" y="214"/>
                      <a:pt x="8666" y="266"/>
                    </a:cubicBezTo>
                    <a:cubicBezTo>
                      <a:pt x="8703" y="318"/>
                      <a:pt x="8722" y="378"/>
                      <a:pt x="8722" y="447"/>
                    </a:cubicBezTo>
                    <a:cubicBezTo>
                      <a:pt x="8722" y="498"/>
                      <a:pt x="8712" y="544"/>
                      <a:pt x="8693" y="586"/>
                    </a:cubicBezTo>
                    <a:cubicBezTo>
                      <a:pt x="8673" y="627"/>
                      <a:pt x="8648" y="658"/>
                      <a:pt x="8616" y="679"/>
                    </a:cubicBezTo>
                    <a:cubicBezTo>
                      <a:pt x="8584" y="700"/>
                      <a:pt x="8549" y="710"/>
                      <a:pt x="8512" y="710"/>
                    </a:cubicBezTo>
                    <a:cubicBezTo>
                      <a:pt x="8451" y="710"/>
                      <a:pt x="8401" y="687"/>
                      <a:pt x="8361" y="641"/>
                    </a:cubicBezTo>
                    <a:cubicBezTo>
                      <a:pt x="8321" y="594"/>
                      <a:pt x="8301" y="528"/>
                      <a:pt x="8301" y="442"/>
                    </a:cubicBezTo>
                    <a:close/>
                    <a:moveTo>
                      <a:pt x="8411" y="449"/>
                    </a:moveTo>
                    <a:cubicBezTo>
                      <a:pt x="8411" y="500"/>
                      <a:pt x="8421" y="538"/>
                      <a:pt x="8441" y="564"/>
                    </a:cubicBezTo>
                    <a:cubicBezTo>
                      <a:pt x="8460" y="590"/>
                      <a:pt x="8484" y="603"/>
                      <a:pt x="8512" y="603"/>
                    </a:cubicBezTo>
                    <a:cubicBezTo>
                      <a:pt x="8540" y="603"/>
                      <a:pt x="8563" y="590"/>
                      <a:pt x="8582" y="564"/>
                    </a:cubicBezTo>
                    <a:cubicBezTo>
                      <a:pt x="8602" y="538"/>
                      <a:pt x="8612" y="499"/>
                      <a:pt x="8612" y="448"/>
                    </a:cubicBezTo>
                    <a:cubicBezTo>
                      <a:pt x="8612" y="399"/>
                      <a:pt x="8602" y="361"/>
                      <a:pt x="8582" y="335"/>
                    </a:cubicBezTo>
                    <a:cubicBezTo>
                      <a:pt x="8562" y="309"/>
                      <a:pt x="8538" y="296"/>
                      <a:pt x="8511" y="296"/>
                    </a:cubicBezTo>
                    <a:cubicBezTo>
                      <a:pt x="8483" y="296"/>
                      <a:pt x="8460" y="309"/>
                      <a:pt x="8440" y="335"/>
                    </a:cubicBezTo>
                    <a:cubicBezTo>
                      <a:pt x="8421" y="361"/>
                      <a:pt x="8411" y="399"/>
                      <a:pt x="8411" y="449"/>
                    </a:cubicBezTo>
                    <a:close/>
                    <a:moveTo>
                      <a:pt x="8911" y="699"/>
                    </a:moveTo>
                    <a:lnTo>
                      <a:pt x="8803" y="699"/>
                    </a:lnTo>
                    <a:lnTo>
                      <a:pt x="8803" y="200"/>
                    </a:lnTo>
                    <a:lnTo>
                      <a:pt x="8904" y="200"/>
                    </a:lnTo>
                    <a:lnTo>
                      <a:pt x="8904" y="271"/>
                    </a:lnTo>
                    <a:cubicBezTo>
                      <a:pt x="8921" y="238"/>
                      <a:pt x="8936" y="216"/>
                      <a:pt x="8950" y="205"/>
                    </a:cubicBezTo>
                    <a:cubicBezTo>
                      <a:pt x="8963" y="194"/>
                      <a:pt x="8979" y="189"/>
                      <a:pt x="8997" y="189"/>
                    </a:cubicBezTo>
                    <a:cubicBezTo>
                      <a:pt x="9022" y="189"/>
                      <a:pt x="9045" y="197"/>
                      <a:pt x="9068" y="214"/>
                    </a:cubicBezTo>
                    <a:lnTo>
                      <a:pt x="9034" y="328"/>
                    </a:lnTo>
                    <a:cubicBezTo>
                      <a:pt x="9016" y="314"/>
                      <a:pt x="8999" y="307"/>
                      <a:pt x="8983" y="307"/>
                    </a:cubicBezTo>
                    <a:cubicBezTo>
                      <a:pt x="8968" y="307"/>
                      <a:pt x="8955" y="312"/>
                      <a:pt x="8943" y="323"/>
                    </a:cubicBezTo>
                    <a:cubicBezTo>
                      <a:pt x="8932" y="335"/>
                      <a:pt x="8924" y="355"/>
                      <a:pt x="8919" y="384"/>
                    </a:cubicBezTo>
                    <a:cubicBezTo>
                      <a:pt x="8914" y="413"/>
                      <a:pt x="8911" y="467"/>
                      <a:pt x="8911" y="545"/>
                    </a:cubicBezTo>
                    <a:lnTo>
                      <a:pt x="8911" y="699"/>
                    </a:lnTo>
                    <a:close/>
                    <a:moveTo>
                      <a:pt x="9351" y="540"/>
                    </a:moveTo>
                    <a:lnTo>
                      <a:pt x="9458" y="562"/>
                    </a:lnTo>
                    <a:cubicBezTo>
                      <a:pt x="9444" y="612"/>
                      <a:pt x="9422" y="649"/>
                      <a:pt x="9391" y="674"/>
                    </a:cubicBezTo>
                    <a:cubicBezTo>
                      <a:pt x="9361" y="698"/>
                      <a:pt x="9324" y="710"/>
                      <a:pt x="9280" y="710"/>
                    </a:cubicBezTo>
                    <a:cubicBezTo>
                      <a:pt x="9220" y="710"/>
                      <a:pt x="9173" y="690"/>
                      <a:pt x="9140" y="649"/>
                    </a:cubicBezTo>
                    <a:cubicBezTo>
                      <a:pt x="9101" y="603"/>
                      <a:pt x="9082" y="537"/>
                      <a:pt x="9082" y="452"/>
                    </a:cubicBezTo>
                    <a:cubicBezTo>
                      <a:pt x="9082" y="369"/>
                      <a:pt x="9102" y="302"/>
                      <a:pt x="9141" y="252"/>
                    </a:cubicBezTo>
                    <a:cubicBezTo>
                      <a:pt x="9174" y="210"/>
                      <a:pt x="9217" y="189"/>
                      <a:pt x="9269" y="189"/>
                    </a:cubicBezTo>
                    <a:cubicBezTo>
                      <a:pt x="9327" y="189"/>
                      <a:pt x="9373" y="210"/>
                      <a:pt x="9406" y="254"/>
                    </a:cubicBezTo>
                    <a:cubicBezTo>
                      <a:pt x="9445" y="303"/>
                      <a:pt x="9464" y="376"/>
                      <a:pt x="9464" y="472"/>
                    </a:cubicBezTo>
                    <a:lnTo>
                      <a:pt x="9463" y="487"/>
                    </a:lnTo>
                    <a:lnTo>
                      <a:pt x="9192" y="487"/>
                    </a:lnTo>
                    <a:cubicBezTo>
                      <a:pt x="9193" y="527"/>
                      <a:pt x="9202" y="557"/>
                      <a:pt x="9219" y="579"/>
                    </a:cubicBezTo>
                    <a:cubicBezTo>
                      <a:pt x="9236" y="601"/>
                      <a:pt x="9257" y="611"/>
                      <a:pt x="9281" y="611"/>
                    </a:cubicBezTo>
                    <a:cubicBezTo>
                      <a:pt x="9316" y="611"/>
                      <a:pt x="9339" y="588"/>
                      <a:pt x="9351" y="540"/>
                    </a:cubicBezTo>
                    <a:close/>
                    <a:moveTo>
                      <a:pt x="9357" y="407"/>
                    </a:moveTo>
                    <a:cubicBezTo>
                      <a:pt x="9356" y="368"/>
                      <a:pt x="9347" y="339"/>
                      <a:pt x="9332" y="319"/>
                    </a:cubicBezTo>
                    <a:cubicBezTo>
                      <a:pt x="9316" y="299"/>
                      <a:pt x="9297" y="290"/>
                      <a:pt x="9276" y="290"/>
                    </a:cubicBezTo>
                    <a:cubicBezTo>
                      <a:pt x="9253" y="290"/>
                      <a:pt x="9234" y="300"/>
                      <a:pt x="9218" y="320"/>
                    </a:cubicBezTo>
                    <a:cubicBezTo>
                      <a:pt x="9202" y="341"/>
                      <a:pt x="9194" y="370"/>
                      <a:pt x="9194" y="407"/>
                    </a:cubicBezTo>
                    <a:lnTo>
                      <a:pt x="9357" y="407"/>
                    </a:lnTo>
                    <a:close/>
                    <a:moveTo>
                      <a:pt x="9514" y="557"/>
                    </a:moveTo>
                    <a:lnTo>
                      <a:pt x="9623" y="536"/>
                    </a:lnTo>
                    <a:cubicBezTo>
                      <a:pt x="9632" y="589"/>
                      <a:pt x="9661" y="615"/>
                      <a:pt x="9710" y="615"/>
                    </a:cubicBezTo>
                    <a:cubicBezTo>
                      <a:pt x="9735" y="615"/>
                      <a:pt x="9755" y="610"/>
                      <a:pt x="9768" y="600"/>
                    </a:cubicBezTo>
                    <a:cubicBezTo>
                      <a:pt x="9780" y="590"/>
                      <a:pt x="9787" y="577"/>
                      <a:pt x="9787" y="561"/>
                    </a:cubicBezTo>
                    <a:cubicBezTo>
                      <a:pt x="9787" y="550"/>
                      <a:pt x="9784" y="541"/>
                      <a:pt x="9778" y="535"/>
                    </a:cubicBezTo>
                    <a:cubicBezTo>
                      <a:pt x="9772" y="529"/>
                      <a:pt x="9760" y="523"/>
                      <a:pt x="9743" y="519"/>
                    </a:cubicBezTo>
                    <a:cubicBezTo>
                      <a:pt x="9654" y="495"/>
                      <a:pt x="9598" y="473"/>
                      <a:pt x="9573" y="452"/>
                    </a:cubicBezTo>
                    <a:cubicBezTo>
                      <a:pt x="9544" y="425"/>
                      <a:pt x="9529" y="388"/>
                      <a:pt x="9529" y="342"/>
                    </a:cubicBezTo>
                    <a:cubicBezTo>
                      <a:pt x="9529" y="296"/>
                      <a:pt x="9543" y="259"/>
                      <a:pt x="9573" y="231"/>
                    </a:cubicBezTo>
                    <a:cubicBezTo>
                      <a:pt x="9602" y="203"/>
                      <a:pt x="9645" y="189"/>
                      <a:pt x="9701" y="189"/>
                    </a:cubicBezTo>
                    <a:cubicBezTo>
                      <a:pt x="9754" y="189"/>
                      <a:pt x="9795" y="199"/>
                      <a:pt x="9823" y="220"/>
                    </a:cubicBezTo>
                    <a:cubicBezTo>
                      <a:pt x="9851" y="241"/>
                      <a:pt x="9871" y="275"/>
                      <a:pt x="9882" y="321"/>
                    </a:cubicBezTo>
                    <a:lnTo>
                      <a:pt x="9780" y="344"/>
                    </a:lnTo>
                    <a:cubicBezTo>
                      <a:pt x="9771" y="304"/>
                      <a:pt x="9745" y="284"/>
                      <a:pt x="9703" y="284"/>
                    </a:cubicBezTo>
                    <a:cubicBezTo>
                      <a:pt x="9676" y="284"/>
                      <a:pt x="9657" y="288"/>
                      <a:pt x="9646" y="295"/>
                    </a:cubicBezTo>
                    <a:cubicBezTo>
                      <a:pt x="9635" y="303"/>
                      <a:pt x="9629" y="313"/>
                      <a:pt x="9629" y="326"/>
                    </a:cubicBezTo>
                    <a:cubicBezTo>
                      <a:pt x="9629" y="337"/>
                      <a:pt x="9634" y="346"/>
                      <a:pt x="9645" y="353"/>
                    </a:cubicBezTo>
                    <a:cubicBezTo>
                      <a:pt x="9655" y="361"/>
                      <a:pt x="9687" y="372"/>
                      <a:pt x="9740" y="387"/>
                    </a:cubicBezTo>
                    <a:cubicBezTo>
                      <a:pt x="9801" y="404"/>
                      <a:pt x="9842" y="424"/>
                      <a:pt x="9863" y="448"/>
                    </a:cubicBezTo>
                    <a:cubicBezTo>
                      <a:pt x="9885" y="472"/>
                      <a:pt x="9895" y="504"/>
                      <a:pt x="9895" y="544"/>
                    </a:cubicBezTo>
                    <a:cubicBezTo>
                      <a:pt x="9895" y="592"/>
                      <a:pt x="9879" y="632"/>
                      <a:pt x="9846" y="663"/>
                    </a:cubicBezTo>
                    <a:cubicBezTo>
                      <a:pt x="9813" y="694"/>
                      <a:pt x="9767" y="710"/>
                      <a:pt x="9709" y="710"/>
                    </a:cubicBezTo>
                    <a:cubicBezTo>
                      <a:pt x="9657" y="710"/>
                      <a:pt x="9613" y="697"/>
                      <a:pt x="9580" y="671"/>
                    </a:cubicBezTo>
                    <a:cubicBezTo>
                      <a:pt x="9547" y="645"/>
                      <a:pt x="9525" y="607"/>
                      <a:pt x="9514" y="557"/>
                    </a:cubicBezTo>
                    <a:close/>
                    <a:moveTo>
                      <a:pt x="10471" y="446"/>
                    </a:moveTo>
                    <a:lnTo>
                      <a:pt x="10471" y="330"/>
                    </a:lnTo>
                    <a:lnTo>
                      <a:pt x="10717" y="330"/>
                    </a:lnTo>
                    <a:lnTo>
                      <a:pt x="10717" y="604"/>
                    </a:lnTo>
                    <a:cubicBezTo>
                      <a:pt x="10693" y="633"/>
                      <a:pt x="10658" y="658"/>
                      <a:pt x="10612" y="679"/>
                    </a:cubicBezTo>
                    <a:cubicBezTo>
                      <a:pt x="10567" y="700"/>
                      <a:pt x="10521" y="710"/>
                      <a:pt x="10476" y="710"/>
                    </a:cubicBezTo>
                    <a:cubicBezTo>
                      <a:pt x="10420" y="710"/>
                      <a:pt x="10371" y="697"/>
                      <a:pt x="10329" y="669"/>
                    </a:cubicBezTo>
                    <a:cubicBezTo>
                      <a:pt x="10286" y="642"/>
                      <a:pt x="10252" y="601"/>
                      <a:pt x="10227" y="546"/>
                    </a:cubicBezTo>
                    <a:cubicBezTo>
                      <a:pt x="10203" y="492"/>
                      <a:pt x="10190" y="428"/>
                      <a:pt x="10190" y="354"/>
                    </a:cubicBezTo>
                    <a:cubicBezTo>
                      <a:pt x="10190" y="278"/>
                      <a:pt x="10203" y="214"/>
                      <a:pt x="10228" y="160"/>
                    </a:cubicBezTo>
                    <a:cubicBezTo>
                      <a:pt x="10253" y="106"/>
                      <a:pt x="10286" y="66"/>
                      <a:pt x="10326" y="39"/>
                    </a:cubicBezTo>
                    <a:cubicBezTo>
                      <a:pt x="10366" y="13"/>
                      <a:pt x="10414" y="0"/>
                      <a:pt x="10470" y="0"/>
                    </a:cubicBezTo>
                    <a:cubicBezTo>
                      <a:pt x="10537" y="0"/>
                      <a:pt x="10591" y="17"/>
                      <a:pt x="10632" y="51"/>
                    </a:cubicBezTo>
                    <a:cubicBezTo>
                      <a:pt x="10672" y="85"/>
                      <a:pt x="10698" y="136"/>
                      <a:pt x="10710" y="202"/>
                    </a:cubicBezTo>
                    <a:lnTo>
                      <a:pt x="10597" y="228"/>
                    </a:lnTo>
                    <a:cubicBezTo>
                      <a:pt x="10589" y="193"/>
                      <a:pt x="10573" y="166"/>
                      <a:pt x="10551" y="147"/>
                    </a:cubicBezTo>
                    <a:cubicBezTo>
                      <a:pt x="10528" y="128"/>
                      <a:pt x="10501" y="119"/>
                      <a:pt x="10470" y="119"/>
                    </a:cubicBezTo>
                    <a:cubicBezTo>
                      <a:pt x="10422" y="119"/>
                      <a:pt x="10382" y="137"/>
                      <a:pt x="10352" y="175"/>
                    </a:cubicBezTo>
                    <a:cubicBezTo>
                      <a:pt x="10322" y="213"/>
                      <a:pt x="10307" y="270"/>
                      <a:pt x="10307" y="347"/>
                    </a:cubicBezTo>
                    <a:cubicBezTo>
                      <a:pt x="10307" y="430"/>
                      <a:pt x="10324" y="492"/>
                      <a:pt x="10356" y="535"/>
                    </a:cubicBezTo>
                    <a:cubicBezTo>
                      <a:pt x="10384" y="573"/>
                      <a:pt x="10422" y="591"/>
                      <a:pt x="10469" y="591"/>
                    </a:cubicBezTo>
                    <a:cubicBezTo>
                      <a:pt x="10491" y="591"/>
                      <a:pt x="10514" y="586"/>
                      <a:pt x="10538" y="575"/>
                    </a:cubicBezTo>
                    <a:cubicBezTo>
                      <a:pt x="10562" y="565"/>
                      <a:pt x="10583" y="551"/>
                      <a:pt x="10602" y="533"/>
                    </a:cubicBezTo>
                    <a:lnTo>
                      <a:pt x="10602" y="446"/>
                    </a:lnTo>
                    <a:lnTo>
                      <a:pt x="10471" y="446"/>
                    </a:lnTo>
                    <a:close/>
                    <a:moveTo>
                      <a:pt x="11058" y="540"/>
                    </a:moveTo>
                    <a:lnTo>
                      <a:pt x="11166" y="562"/>
                    </a:lnTo>
                    <a:cubicBezTo>
                      <a:pt x="11151" y="612"/>
                      <a:pt x="11129" y="649"/>
                      <a:pt x="11099" y="674"/>
                    </a:cubicBezTo>
                    <a:cubicBezTo>
                      <a:pt x="11068" y="698"/>
                      <a:pt x="11031" y="710"/>
                      <a:pt x="10988" y="710"/>
                    </a:cubicBezTo>
                    <a:cubicBezTo>
                      <a:pt x="10927" y="710"/>
                      <a:pt x="10881" y="690"/>
                      <a:pt x="10848" y="649"/>
                    </a:cubicBezTo>
                    <a:cubicBezTo>
                      <a:pt x="10809" y="603"/>
                      <a:pt x="10789" y="537"/>
                      <a:pt x="10789" y="452"/>
                    </a:cubicBezTo>
                    <a:cubicBezTo>
                      <a:pt x="10789" y="369"/>
                      <a:pt x="10809" y="302"/>
                      <a:pt x="10848" y="252"/>
                    </a:cubicBezTo>
                    <a:cubicBezTo>
                      <a:pt x="10881" y="210"/>
                      <a:pt x="10924" y="189"/>
                      <a:pt x="10977" y="189"/>
                    </a:cubicBezTo>
                    <a:cubicBezTo>
                      <a:pt x="11035" y="189"/>
                      <a:pt x="11081" y="210"/>
                      <a:pt x="11114" y="254"/>
                    </a:cubicBezTo>
                    <a:cubicBezTo>
                      <a:pt x="11152" y="303"/>
                      <a:pt x="11171" y="376"/>
                      <a:pt x="11171" y="472"/>
                    </a:cubicBezTo>
                    <a:lnTo>
                      <a:pt x="11171" y="487"/>
                    </a:lnTo>
                    <a:lnTo>
                      <a:pt x="10900" y="487"/>
                    </a:lnTo>
                    <a:cubicBezTo>
                      <a:pt x="10901" y="527"/>
                      <a:pt x="10909" y="557"/>
                      <a:pt x="10927" y="579"/>
                    </a:cubicBezTo>
                    <a:cubicBezTo>
                      <a:pt x="10944" y="601"/>
                      <a:pt x="10964" y="611"/>
                      <a:pt x="10989" y="611"/>
                    </a:cubicBezTo>
                    <a:cubicBezTo>
                      <a:pt x="11023" y="611"/>
                      <a:pt x="11047" y="588"/>
                      <a:pt x="11058" y="540"/>
                    </a:cubicBezTo>
                    <a:close/>
                    <a:moveTo>
                      <a:pt x="11064" y="407"/>
                    </a:moveTo>
                    <a:cubicBezTo>
                      <a:pt x="11063" y="368"/>
                      <a:pt x="11055" y="339"/>
                      <a:pt x="11039" y="319"/>
                    </a:cubicBezTo>
                    <a:cubicBezTo>
                      <a:pt x="11023" y="299"/>
                      <a:pt x="11005" y="290"/>
                      <a:pt x="10983" y="290"/>
                    </a:cubicBezTo>
                    <a:cubicBezTo>
                      <a:pt x="10960" y="290"/>
                      <a:pt x="10941" y="300"/>
                      <a:pt x="10925" y="320"/>
                    </a:cubicBezTo>
                    <a:cubicBezTo>
                      <a:pt x="10909" y="341"/>
                      <a:pt x="10902" y="370"/>
                      <a:pt x="10902" y="407"/>
                    </a:cubicBezTo>
                    <a:lnTo>
                      <a:pt x="11064" y="407"/>
                    </a:lnTo>
                    <a:close/>
                    <a:moveTo>
                      <a:pt x="11630" y="699"/>
                    </a:moveTo>
                    <a:lnTo>
                      <a:pt x="11521" y="699"/>
                    </a:lnTo>
                    <a:lnTo>
                      <a:pt x="11521" y="444"/>
                    </a:lnTo>
                    <a:cubicBezTo>
                      <a:pt x="11521" y="393"/>
                      <a:pt x="11519" y="359"/>
                      <a:pt x="11515" y="342"/>
                    </a:cubicBezTo>
                    <a:cubicBezTo>
                      <a:pt x="11511" y="325"/>
                      <a:pt x="11503" y="312"/>
                      <a:pt x="11492" y="303"/>
                    </a:cubicBezTo>
                    <a:cubicBezTo>
                      <a:pt x="11481" y="294"/>
                      <a:pt x="11469" y="290"/>
                      <a:pt x="11455" y="290"/>
                    </a:cubicBezTo>
                    <a:cubicBezTo>
                      <a:pt x="11437" y="290"/>
                      <a:pt x="11420" y="295"/>
                      <a:pt x="11405" y="307"/>
                    </a:cubicBezTo>
                    <a:cubicBezTo>
                      <a:pt x="11391" y="319"/>
                      <a:pt x="11381" y="335"/>
                      <a:pt x="11375" y="356"/>
                    </a:cubicBezTo>
                    <a:cubicBezTo>
                      <a:pt x="11369" y="376"/>
                      <a:pt x="11366" y="415"/>
                      <a:pt x="11366" y="473"/>
                    </a:cubicBezTo>
                    <a:lnTo>
                      <a:pt x="11366" y="699"/>
                    </a:lnTo>
                    <a:lnTo>
                      <a:pt x="11257" y="699"/>
                    </a:lnTo>
                    <a:lnTo>
                      <a:pt x="11257" y="200"/>
                    </a:lnTo>
                    <a:lnTo>
                      <a:pt x="11358" y="200"/>
                    </a:lnTo>
                    <a:lnTo>
                      <a:pt x="11358" y="273"/>
                    </a:lnTo>
                    <a:cubicBezTo>
                      <a:pt x="11376" y="245"/>
                      <a:pt x="11396" y="224"/>
                      <a:pt x="11418" y="210"/>
                    </a:cubicBezTo>
                    <a:cubicBezTo>
                      <a:pt x="11441" y="196"/>
                      <a:pt x="11465" y="189"/>
                      <a:pt x="11492" y="189"/>
                    </a:cubicBezTo>
                    <a:cubicBezTo>
                      <a:pt x="11524" y="189"/>
                      <a:pt x="11551" y="197"/>
                      <a:pt x="11572" y="213"/>
                    </a:cubicBezTo>
                    <a:cubicBezTo>
                      <a:pt x="11594" y="230"/>
                      <a:pt x="11609" y="251"/>
                      <a:pt x="11617" y="277"/>
                    </a:cubicBezTo>
                    <a:cubicBezTo>
                      <a:pt x="11626" y="303"/>
                      <a:pt x="11630" y="340"/>
                      <a:pt x="11630" y="389"/>
                    </a:cubicBezTo>
                    <a:lnTo>
                      <a:pt x="11630" y="699"/>
                    </a:lnTo>
                    <a:close/>
                    <a:moveTo>
                      <a:pt x="11977" y="540"/>
                    </a:moveTo>
                    <a:lnTo>
                      <a:pt x="12085" y="562"/>
                    </a:lnTo>
                    <a:cubicBezTo>
                      <a:pt x="12070" y="612"/>
                      <a:pt x="12048" y="649"/>
                      <a:pt x="12018" y="674"/>
                    </a:cubicBezTo>
                    <a:cubicBezTo>
                      <a:pt x="11987" y="698"/>
                      <a:pt x="11950" y="710"/>
                      <a:pt x="11907" y="710"/>
                    </a:cubicBezTo>
                    <a:cubicBezTo>
                      <a:pt x="11846" y="710"/>
                      <a:pt x="11800" y="690"/>
                      <a:pt x="11767" y="649"/>
                    </a:cubicBezTo>
                    <a:cubicBezTo>
                      <a:pt x="11728" y="603"/>
                      <a:pt x="11708" y="537"/>
                      <a:pt x="11708" y="452"/>
                    </a:cubicBezTo>
                    <a:cubicBezTo>
                      <a:pt x="11708" y="369"/>
                      <a:pt x="11728" y="302"/>
                      <a:pt x="11767" y="252"/>
                    </a:cubicBezTo>
                    <a:cubicBezTo>
                      <a:pt x="11800" y="210"/>
                      <a:pt x="11843" y="189"/>
                      <a:pt x="11896" y="189"/>
                    </a:cubicBezTo>
                    <a:cubicBezTo>
                      <a:pt x="11954" y="189"/>
                      <a:pt x="12000" y="210"/>
                      <a:pt x="12033" y="254"/>
                    </a:cubicBezTo>
                    <a:cubicBezTo>
                      <a:pt x="12071" y="303"/>
                      <a:pt x="12090" y="376"/>
                      <a:pt x="12090" y="472"/>
                    </a:cubicBezTo>
                    <a:lnTo>
                      <a:pt x="12090" y="487"/>
                    </a:lnTo>
                    <a:lnTo>
                      <a:pt x="11819" y="487"/>
                    </a:lnTo>
                    <a:cubicBezTo>
                      <a:pt x="11820" y="527"/>
                      <a:pt x="11828" y="557"/>
                      <a:pt x="11846" y="579"/>
                    </a:cubicBezTo>
                    <a:cubicBezTo>
                      <a:pt x="11863" y="601"/>
                      <a:pt x="11883" y="611"/>
                      <a:pt x="11908" y="611"/>
                    </a:cubicBezTo>
                    <a:cubicBezTo>
                      <a:pt x="11942" y="611"/>
                      <a:pt x="11966" y="588"/>
                      <a:pt x="11977" y="540"/>
                    </a:cubicBezTo>
                    <a:close/>
                    <a:moveTo>
                      <a:pt x="11983" y="407"/>
                    </a:moveTo>
                    <a:cubicBezTo>
                      <a:pt x="11982" y="368"/>
                      <a:pt x="11974" y="339"/>
                      <a:pt x="11958" y="319"/>
                    </a:cubicBezTo>
                    <a:cubicBezTo>
                      <a:pt x="11942" y="299"/>
                      <a:pt x="11924" y="290"/>
                      <a:pt x="11902" y="290"/>
                    </a:cubicBezTo>
                    <a:cubicBezTo>
                      <a:pt x="11879" y="290"/>
                      <a:pt x="11860" y="300"/>
                      <a:pt x="11844" y="320"/>
                    </a:cubicBezTo>
                    <a:cubicBezTo>
                      <a:pt x="11828" y="341"/>
                      <a:pt x="11820" y="370"/>
                      <a:pt x="11821" y="407"/>
                    </a:cubicBezTo>
                    <a:lnTo>
                      <a:pt x="11983" y="407"/>
                    </a:lnTo>
                    <a:close/>
                    <a:moveTo>
                      <a:pt x="12282" y="699"/>
                    </a:moveTo>
                    <a:lnTo>
                      <a:pt x="12173" y="699"/>
                    </a:lnTo>
                    <a:lnTo>
                      <a:pt x="12173" y="200"/>
                    </a:lnTo>
                    <a:lnTo>
                      <a:pt x="12274" y="200"/>
                    </a:lnTo>
                    <a:lnTo>
                      <a:pt x="12274" y="271"/>
                    </a:lnTo>
                    <a:cubicBezTo>
                      <a:pt x="12291" y="238"/>
                      <a:pt x="12307" y="216"/>
                      <a:pt x="12320" y="205"/>
                    </a:cubicBezTo>
                    <a:cubicBezTo>
                      <a:pt x="12334" y="194"/>
                      <a:pt x="12350" y="189"/>
                      <a:pt x="12367" y="189"/>
                    </a:cubicBezTo>
                    <a:cubicBezTo>
                      <a:pt x="12392" y="189"/>
                      <a:pt x="12416" y="197"/>
                      <a:pt x="12438" y="214"/>
                    </a:cubicBezTo>
                    <a:lnTo>
                      <a:pt x="12404" y="328"/>
                    </a:lnTo>
                    <a:cubicBezTo>
                      <a:pt x="12387" y="314"/>
                      <a:pt x="12370" y="307"/>
                      <a:pt x="12354" y="307"/>
                    </a:cubicBezTo>
                    <a:cubicBezTo>
                      <a:pt x="12339" y="307"/>
                      <a:pt x="12325" y="312"/>
                      <a:pt x="12314" y="323"/>
                    </a:cubicBezTo>
                    <a:cubicBezTo>
                      <a:pt x="12303" y="335"/>
                      <a:pt x="12294" y="355"/>
                      <a:pt x="12289" y="384"/>
                    </a:cubicBezTo>
                    <a:cubicBezTo>
                      <a:pt x="12284" y="413"/>
                      <a:pt x="12282" y="467"/>
                      <a:pt x="12282" y="545"/>
                    </a:cubicBezTo>
                    <a:lnTo>
                      <a:pt x="12282" y="699"/>
                    </a:lnTo>
                    <a:close/>
                    <a:moveTo>
                      <a:pt x="12566" y="352"/>
                    </a:moveTo>
                    <a:lnTo>
                      <a:pt x="12468" y="332"/>
                    </a:lnTo>
                    <a:cubicBezTo>
                      <a:pt x="12480" y="281"/>
                      <a:pt x="12499" y="244"/>
                      <a:pt x="12527" y="222"/>
                    </a:cubicBezTo>
                    <a:cubicBezTo>
                      <a:pt x="12554" y="200"/>
                      <a:pt x="12593" y="189"/>
                      <a:pt x="12644" y="189"/>
                    </a:cubicBezTo>
                    <a:cubicBezTo>
                      <a:pt x="12690" y="189"/>
                      <a:pt x="12725" y="195"/>
                      <a:pt x="12749" y="208"/>
                    </a:cubicBezTo>
                    <a:cubicBezTo>
                      <a:pt x="12773" y="221"/>
                      <a:pt x="12790" y="238"/>
                      <a:pt x="12800" y="260"/>
                    </a:cubicBezTo>
                    <a:cubicBezTo>
                      <a:pt x="12810" y="282"/>
                      <a:pt x="12815" y="323"/>
                      <a:pt x="12815" y="381"/>
                    </a:cubicBezTo>
                    <a:lnTo>
                      <a:pt x="12814" y="535"/>
                    </a:lnTo>
                    <a:cubicBezTo>
                      <a:pt x="12814" y="578"/>
                      <a:pt x="12816" y="610"/>
                      <a:pt x="12820" y="631"/>
                    </a:cubicBezTo>
                    <a:cubicBezTo>
                      <a:pt x="12823" y="652"/>
                      <a:pt x="12829" y="675"/>
                      <a:pt x="12838" y="699"/>
                    </a:cubicBezTo>
                    <a:lnTo>
                      <a:pt x="12732" y="699"/>
                    </a:lnTo>
                    <a:lnTo>
                      <a:pt x="12718" y="644"/>
                    </a:lnTo>
                    <a:cubicBezTo>
                      <a:pt x="12699" y="666"/>
                      <a:pt x="12680" y="683"/>
                      <a:pt x="12658" y="694"/>
                    </a:cubicBezTo>
                    <a:cubicBezTo>
                      <a:pt x="12637" y="705"/>
                      <a:pt x="12615" y="710"/>
                      <a:pt x="12591" y="710"/>
                    </a:cubicBezTo>
                    <a:cubicBezTo>
                      <a:pt x="12551" y="710"/>
                      <a:pt x="12519" y="697"/>
                      <a:pt x="12493" y="670"/>
                    </a:cubicBezTo>
                    <a:cubicBezTo>
                      <a:pt x="12468" y="643"/>
                      <a:pt x="12455" y="608"/>
                      <a:pt x="12455" y="563"/>
                    </a:cubicBezTo>
                    <a:cubicBezTo>
                      <a:pt x="12455" y="535"/>
                      <a:pt x="12460" y="510"/>
                      <a:pt x="12471" y="489"/>
                    </a:cubicBezTo>
                    <a:cubicBezTo>
                      <a:pt x="12481" y="468"/>
                      <a:pt x="12496" y="451"/>
                      <a:pt x="12515" y="439"/>
                    </a:cubicBezTo>
                    <a:cubicBezTo>
                      <a:pt x="12533" y="426"/>
                      <a:pt x="12564" y="415"/>
                      <a:pt x="12605" y="406"/>
                    </a:cubicBezTo>
                    <a:cubicBezTo>
                      <a:pt x="12655" y="394"/>
                      <a:pt x="12690" y="383"/>
                      <a:pt x="12710" y="373"/>
                    </a:cubicBezTo>
                    <a:cubicBezTo>
                      <a:pt x="12710" y="346"/>
                      <a:pt x="12708" y="327"/>
                      <a:pt x="12704" y="319"/>
                    </a:cubicBezTo>
                    <a:cubicBezTo>
                      <a:pt x="12700" y="310"/>
                      <a:pt x="12693" y="303"/>
                      <a:pt x="12682" y="298"/>
                    </a:cubicBezTo>
                    <a:cubicBezTo>
                      <a:pt x="12672" y="292"/>
                      <a:pt x="12657" y="290"/>
                      <a:pt x="12638" y="290"/>
                    </a:cubicBezTo>
                    <a:cubicBezTo>
                      <a:pt x="12619" y="290"/>
                      <a:pt x="12604" y="294"/>
                      <a:pt x="12593" y="303"/>
                    </a:cubicBezTo>
                    <a:cubicBezTo>
                      <a:pt x="12582" y="311"/>
                      <a:pt x="12573" y="328"/>
                      <a:pt x="12566" y="352"/>
                    </a:cubicBezTo>
                    <a:close/>
                    <a:moveTo>
                      <a:pt x="12710" y="459"/>
                    </a:moveTo>
                    <a:cubicBezTo>
                      <a:pt x="12696" y="464"/>
                      <a:pt x="12674" y="471"/>
                      <a:pt x="12645" y="478"/>
                    </a:cubicBezTo>
                    <a:cubicBezTo>
                      <a:pt x="12612" y="487"/>
                      <a:pt x="12590" y="497"/>
                      <a:pt x="12579" y="508"/>
                    </a:cubicBezTo>
                    <a:cubicBezTo>
                      <a:pt x="12569" y="518"/>
                      <a:pt x="12564" y="532"/>
                      <a:pt x="12564" y="549"/>
                    </a:cubicBezTo>
                    <a:cubicBezTo>
                      <a:pt x="12564" y="568"/>
                      <a:pt x="12570" y="584"/>
                      <a:pt x="12581" y="597"/>
                    </a:cubicBezTo>
                    <a:cubicBezTo>
                      <a:pt x="12592" y="610"/>
                      <a:pt x="12607" y="617"/>
                      <a:pt x="12624" y="617"/>
                    </a:cubicBezTo>
                    <a:cubicBezTo>
                      <a:pt x="12640" y="617"/>
                      <a:pt x="12655" y="612"/>
                      <a:pt x="12670" y="601"/>
                    </a:cubicBezTo>
                    <a:cubicBezTo>
                      <a:pt x="12685" y="591"/>
                      <a:pt x="12695" y="578"/>
                      <a:pt x="12701" y="564"/>
                    </a:cubicBezTo>
                    <a:cubicBezTo>
                      <a:pt x="12707" y="549"/>
                      <a:pt x="12710" y="523"/>
                      <a:pt x="12710" y="485"/>
                    </a:cubicBezTo>
                    <a:lnTo>
                      <a:pt x="12710" y="459"/>
                    </a:lnTo>
                    <a:close/>
                    <a:moveTo>
                      <a:pt x="12922" y="699"/>
                    </a:moveTo>
                    <a:lnTo>
                      <a:pt x="12922" y="11"/>
                    </a:lnTo>
                    <a:lnTo>
                      <a:pt x="13031" y="11"/>
                    </a:lnTo>
                    <a:lnTo>
                      <a:pt x="13031" y="699"/>
                    </a:lnTo>
                    <a:lnTo>
                      <a:pt x="12922" y="699"/>
                    </a:lnTo>
                    <a:close/>
                    <a:moveTo>
                      <a:pt x="13378" y="540"/>
                    </a:moveTo>
                    <a:lnTo>
                      <a:pt x="13486" y="562"/>
                    </a:lnTo>
                    <a:cubicBezTo>
                      <a:pt x="13471" y="612"/>
                      <a:pt x="13449" y="649"/>
                      <a:pt x="13418" y="674"/>
                    </a:cubicBezTo>
                    <a:cubicBezTo>
                      <a:pt x="13388" y="698"/>
                      <a:pt x="13351" y="710"/>
                      <a:pt x="13308" y="710"/>
                    </a:cubicBezTo>
                    <a:cubicBezTo>
                      <a:pt x="13247" y="710"/>
                      <a:pt x="13200" y="690"/>
                      <a:pt x="13168" y="649"/>
                    </a:cubicBezTo>
                    <a:cubicBezTo>
                      <a:pt x="13129" y="603"/>
                      <a:pt x="13109" y="537"/>
                      <a:pt x="13109" y="452"/>
                    </a:cubicBezTo>
                    <a:cubicBezTo>
                      <a:pt x="13109" y="369"/>
                      <a:pt x="13129" y="302"/>
                      <a:pt x="13168" y="252"/>
                    </a:cubicBezTo>
                    <a:cubicBezTo>
                      <a:pt x="13201" y="210"/>
                      <a:pt x="13244" y="189"/>
                      <a:pt x="13296" y="189"/>
                    </a:cubicBezTo>
                    <a:cubicBezTo>
                      <a:pt x="13355" y="189"/>
                      <a:pt x="13401" y="210"/>
                      <a:pt x="13434" y="254"/>
                    </a:cubicBezTo>
                    <a:cubicBezTo>
                      <a:pt x="13472" y="303"/>
                      <a:pt x="13491" y="376"/>
                      <a:pt x="13491" y="472"/>
                    </a:cubicBezTo>
                    <a:lnTo>
                      <a:pt x="13490" y="487"/>
                    </a:lnTo>
                    <a:lnTo>
                      <a:pt x="13220" y="487"/>
                    </a:lnTo>
                    <a:cubicBezTo>
                      <a:pt x="13220" y="527"/>
                      <a:pt x="13229" y="557"/>
                      <a:pt x="13246" y="579"/>
                    </a:cubicBezTo>
                    <a:cubicBezTo>
                      <a:pt x="13264" y="601"/>
                      <a:pt x="13284" y="611"/>
                      <a:pt x="13308" y="611"/>
                    </a:cubicBezTo>
                    <a:cubicBezTo>
                      <a:pt x="13343" y="611"/>
                      <a:pt x="13366" y="588"/>
                      <a:pt x="13378" y="540"/>
                    </a:cubicBezTo>
                    <a:close/>
                    <a:moveTo>
                      <a:pt x="13384" y="407"/>
                    </a:moveTo>
                    <a:cubicBezTo>
                      <a:pt x="13383" y="368"/>
                      <a:pt x="13375" y="339"/>
                      <a:pt x="13359" y="319"/>
                    </a:cubicBezTo>
                    <a:cubicBezTo>
                      <a:pt x="13343" y="299"/>
                      <a:pt x="13325" y="290"/>
                      <a:pt x="13303" y="290"/>
                    </a:cubicBezTo>
                    <a:cubicBezTo>
                      <a:pt x="13280" y="290"/>
                      <a:pt x="13261" y="300"/>
                      <a:pt x="13245" y="320"/>
                    </a:cubicBezTo>
                    <a:cubicBezTo>
                      <a:pt x="13229" y="341"/>
                      <a:pt x="13221" y="370"/>
                      <a:pt x="13222" y="407"/>
                    </a:cubicBezTo>
                    <a:lnTo>
                      <a:pt x="13384" y="407"/>
                    </a:lnTo>
                    <a:close/>
                    <a:moveTo>
                      <a:pt x="13541" y="557"/>
                    </a:moveTo>
                    <a:lnTo>
                      <a:pt x="13650" y="536"/>
                    </a:lnTo>
                    <a:cubicBezTo>
                      <a:pt x="13659" y="589"/>
                      <a:pt x="13688" y="615"/>
                      <a:pt x="13737" y="615"/>
                    </a:cubicBezTo>
                    <a:cubicBezTo>
                      <a:pt x="13763" y="615"/>
                      <a:pt x="13782" y="610"/>
                      <a:pt x="13795" y="600"/>
                    </a:cubicBezTo>
                    <a:cubicBezTo>
                      <a:pt x="13808" y="590"/>
                      <a:pt x="13814" y="577"/>
                      <a:pt x="13814" y="561"/>
                    </a:cubicBezTo>
                    <a:cubicBezTo>
                      <a:pt x="13814" y="550"/>
                      <a:pt x="13811" y="541"/>
                      <a:pt x="13805" y="535"/>
                    </a:cubicBezTo>
                    <a:cubicBezTo>
                      <a:pt x="13799" y="529"/>
                      <a:pt x="13788" y="523"/>
                      <a:pt x="13770" y="519"/>
                    </a:cubicBezTo>
                    <a:cubicBezTo>
                      <a:pt x="13681" y="495"/>
                      <a:pt x="13625" y="473"/>
                      <a:pt x="13601" y="452"/>
                    </a:cubicBezTo>
                    <a:cubicBezTo>
                      <a:pt x="13571" y="425"/>
                      <a:pt x="13556" y="388"/>
                      <a:pt x="13556" y="342"/>
                    </a:cubicBezTo>
                    <a:cubicBezTo>
                      <a:pt x="13556" y="296"/>
                      <a:pt x="13571" y="259"/>
                      <a:pt x="13600" y="231"/>
                    </a:cubicBezTo>
                    <a:cubicBezTo>
                      <a:pt x="13629" y="203"/>
                      <a:pt x="13672" y="189"/>
                      <a:pt x="13728" y="189"/>
                    </a:cubicBezTo>
                    <a:cubicBezTo>
                      <a:pt x="13782" y="189"/>
                      <a:pt x="13823" y="199"/>
                      <a:pt x="13850" y="220"/>
                    </a:cubicBezTo>
                    <a:cubicBezTo>
                      <a:pt x="13878" y="241"/>
                      <a:pt x="13898" y="275"/>
                      <a:pt x="13909" y="321"/>
                    </a:cubicBezTo>
                    <a:lnTo>
                      <a:pt x="13807" y="344"/>
                    </a:lnTo>
                    <a:cubicBezTo>
                      <a:pt x="13798" y="304"/>
                      <a:pt x="13773" y="284"/>
                      <a:pt x="13730" y="284"/>
                    </a:cubicBezTo>
                    <a:cubicBezTo>
                      <a:pt x="13704" y="284"/>
                      <a:pt x="13685" y="288"/>
                      <a:pt x="13674" y="295"/>
                    </a:cubicBezTo>
                    <a:cubicBezTo>
                      <a:pt x="13662" y="303"/>
                      <a:pt x="13657" y="313"/>
                      <a:pt x="13657" y="326"/>
                    </a:cubicBezTo>
                    <a:cubicBezTo>
                      <a:pt x="13657" y="337"/>
                      <a:pt x="13662" y="346"/>
                      <a:pt x="13672" y="353"/>
                    </a:cubicBezTo>
                    <a:cubicBezTo>
                      <a:pt x="13682" y="361"/>
                      <a:pt x="13714" y="372"/>
                      <a:pt x="13768" y="387"/>
                    </a:cubicBezTo>
                    <a:cubicBezTo>
                      <a:pt x="13828" y="404"/>
                      <a:pt x="13869" y="424"/>
                      <a:pt x="13891" y="448"/>
                    </a:cubicBezTo>
                    <a:cubicBezTo>
                      <a:pt x="13912" y="472"/>
                      <a:pt x="13923" y="504"/>
                      <a:pt x="13923" y="544"/>
                    </a:cubicBezTo>
                    <a:cubicBezTo>
                      <a:pt x="13923" y="592"/>
                      <a:pt x="13906" y="632"/>
                      <a:pt x="13873" y="663"/>
                    </a:cubicBezTo>
                    <a:cubicBezTo>
                      <a:pt x="13840" y="694"/>
                      <a:pt x="13795" y="710"/>
                      <a:pt x="13737" y="710"/>
                    </a:cubicBezTo>
                    <a:cubicBezTo>
                      <a:pt x="13684" y="710"/>
                      <a:pt x="13641" y="697"/>
                      <a:pt x="13607" y="671"/>
                    </a:cubicBezTo>
                    <a:cubicBezTo>
                      <a:pt x="13574" y="645"/>
                      <a:pt x="13552" y="607"/>
                      <a:pt x="13541" y="5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" name="Freeform 26"/>
              <p:cNvSpPr>
                <a:spLocks noEditPoints="1"/>
              </p:cNvSpPr>
              <p:nvPr/>
            </p:nvSpPr>
            <p:spPr bwMode="auto">
              <a:xfrm>
                <a:off x="6797675" y="706438"/>
                <a:ext cx="1473200" cy="103187"/>
              </a:xfrm>
              <a:custGeom>
                <a:avLst/>
                <a:gdLst>
                  <a:gd name="T0" fmla="*/ 57 w 13945"/>
                  <a:gd name="T1" fmla="*/ 886 h 960"/>
                  <a:gd name="T2" fmla="*/ 325 w 13945"/>
                  <a:gd name="T3" fmla="*/ 202 h 960"/>
                  <a:gd name="T4" fmla="*/ 227 w 13945"/>
                  <a:gd name="T5" fmla="*/ 848 h 960"/>
                  <a:gd name="T6" fmla="*/ 124 w 13945"/>
                  <a:gd name="T7" fmla="*/ 666 h 960"/>
                  <a:gd name="T8" fmla="*/ 586 w 13945"/>
                  <a:gd name="T9" fmla="*/ 680 h 960"/>
                  <a:gd name="T10" fmla="*/ 710 w 13945"/>
                  <a:gd name="T11" fmla="*/ 718 h 960"/>
                  <a:gd name="T12" fmla="*/ 803 w 13945"/>
                  <a:gd name="T13" fmla="*/ 504 h 960"/>
                  <a:gd name="T14" fmla="*/ 1534 w 13945"/>
                  <a:gd name="T15" fmla="*/ 202 h 960"/>
                  <a:gd name="T16" fmla="*/ 1892 w 13945"/>
                  <a:gd name="T17" fmla="*/ 395 h 960"/>
                  <a:gd name="T18" fmla="*/ 2110 w 13945"/>
                  <a:gd name="T19" fmla="*/ 947 h 960"/>
                  <a:gd name="T20" fmla="*/ 1681 w 13945"/>
                  <a:gd name="T21" fmla="*/ 801 h 960"/>
                  <a:gd name="T22" fmla="*/ 1935 w 13945"/>
                  <a:gd name="T23" fmla="*/ 513 h 960"/>
                  <a:gd name="T24" fmla="*/ 1820 w 13945"/>
                  <a:gd name="T25" fmla="*/ 740 h 960"/>
                  <a:gd name="T26" fmla="*/ 1966 w 13945"/>
                  <a:gd name="T27" fmla="*/ 716 h 960"/>
                  <a:gd name="T28" fmla="*/ 2993 w 13945"/>
                  <a:gd name="T29" fmla="*/ 292 h 960"/>
                  <a:gd name="T30" fmla="*/ 3073 w 13945"/>
                  <a:gd name="T31" fmla="*/ 947 h 960"/>
                  <a:gd name="T32" fmla="*/ 2632 w 13945"/>
                  <a:gd name="T33" fmla="*/ 636 h 960"/>
                  <a:gd name="T34" fmla="*/ 2876 w 13945"/>
                  <a:gd name="T35" fmla="*/ 480 h 960"/>
                  <a:gd name="T36" fmla="*/ 2632 w 13945"/>
                  <a:gd name="T37" fmla="*/ 518 h 960"/>
                  <a:gd name="T38" fmla="*/ 3324 w 13945"/>
                  <a:gd name="T39" fmla="*/ 493 h 960"/>
                  <a:gd name="T40" fmla="*/ 3677 w 13945"/>
                  <a:gd name="T41" fmla="*/ 947 h 960"/>
                  <a:gd name="T42" fmla="*/ 4288 w 13945"/>
                  <a:gd name="T43" fmla="*/ 287 h 960"/>
                  <a:gd name="T44" fmla="*/ 3968 w 13945"/>
                  <a:gd name="T45" fmla="*/ 947 h 960"/>
                  <a:gd name="T46" fmla="*/ 4177 w 13945"/>
                  <a:gd name="T47" fmla="*/ 496 h 960"/>
                  <a:gd name="T48" fmla="*/ 4483 w 13945"/>
                  <a:gd name="T49" fmla="*/ 202 h 960"/>
                  <a:gd name="T50" fmla="*/ 4812 w 13945"/>
                  <a:gd name="T51" fmla="*/ 812 h 960"/>
                  <a:gd name="T52" fmla="*/ 4971 w 13945"/>
                  <a:gd name="T53" fmla="*/ 810 h 960"/>
                  <a:gd name="T54" fmla="*/ 4483 w 13945"/>
                  <a:gd name="T55" fmla="*/ 202 h 960"/>
                  <a:gd name="T56" fmla="*/ 5176 w 13945"/>
                  <a:gd name="T57" fmla="*/ 202 h 960"/>
                  <a:gd name="T58" fmla="*/ 5587 w 13945"/>
                  <a:gd name="T59" fmla="*/ 552 h 960"/>
                  <a:gd name="T60" fmla="*/ 5176 w 13945"/>
                  <a:gd name="T61" fmla="*/ 947 h 960"/>
                  <a:gd name="T62" fmla="*/ 5533 w 13945"/>
                  <a:gd name="T63" fmla="*/ 470 h 960"/>
                  <a:gd name="T64" fmla="*/ 5303 w 13945"/>
                  <a:gd name="T65" fmla="*/ 623 h 960"/>
                  <a:gd name="T66" fmla="*/ 5558 w 13945"/>
                  <a:gd name="T67" fmla="*/ 664 h 960"/>
                  <a:gd name="T68" fmla="*/ 5997 w 13945"/>
                  <a:gd name="T69" fmla="*/ 208 h 960"/>
                  <a:gd name="T70" fmla="*/ 6458 w 13945"/>
                  <a:gd name="T71" fmla="*/ 202 h 960"/>
                  <a:gd name="T72" fmla="*/ 7194 w 13945"/>
                  <a:gd name="T73" fmla="*/ 902 h 960"/>
                  <a:gd name="T74" fmla="*/ 7214 w 13945"/>
                  <a:gd name="T75" fmla="*/ 260 h 960"/>
                  <a:gd name="T76" fmla="*/ 6872 w 13945"/>
                  <a:gd name="T77" fmla="*/ 572 h 960"/>
                  <a:gd name="T78" fmla="*/ 7886 w 13945"/>
                  <a:gd name="T79" fmla="*/ 947 h 960"/>
                  <a:gd name="T80" fmla="*/ 7772 w 13945"/>
                  <a:gd name="T81" fmla="*/ 202 h 960"/>
                  <a:gd name="T82" fmla="*/ 8897 w 13945"/>
                  <a:gd name="T83" fmla="*/ 947 h 960"/>
                  <a:gd name="T84" fmla="*/ 8509 w 13945"/>
                  <a:gd name="T85" fmla="*/ 202 h 960"/>
                  <a:gd name="T86" fmla="*/ 8663 w 13945"/>
                  <a:gd name="T87" fmla="*/ 653 h 960"/>
                  <a:gd name="T88" fmla="*/ 9536 w 13945"/>
                  <a:gd name="T89" fmla="*/ 411 h 960"/>
                  <a:gd name="T90" fmla="*/ 9435 w 13945"/>
                  <a:gd name="T91" fmla="*/ 947 h 960"/>
                  <a:gd name="T92" fmla="*/ 9147 w 13945"/>
                  <a:gd name="T93" fmla="*/ 947 h 960"/>
                  <a:gd name="T94" fmla="*/ 9405 w 13945"/>
                  <a:gd name="T95" fmla="*/ 421 h 960"/>
                  <a:gd name="T96" fmla="*/ 10006 w 13945"/>
                  <a:gd name="T97" fmla="*/ 674 h 960"/>
                  <a:gd name="T98" fmla="*/ 9845 w 13945"/>
                  <a:gd name="T99" fmla="*/ 916 h 960"/>
                  <a:gd name="T100" fmla="*/ 10185 w 13945"/>
                  <a:gd name="T101" fmla="*/ 246 h 960"/>
                  <a:gd name="T102" fmla="*/ 9822 w 13945"/>
                  <a:gd name="T103" fmla="*/ 566 h 960"/>
                  <a:gd name="T104" fmla="*/ 10006 w 13945"/>
                  <a:gd name="T105" fmla="*/ 674 h 960"/>
                  <a:gd name="T106" fmla="*/ 10581 w 13945"/>
                  <a:gd name="T107" fmla="*/ 493 h 960"/>
                  <a:gd name="T108" fmla="*/ 10934 w 13945"/>
                  <a:gd name="T109" fmla="*/ 947 h 960"/>
                  <a:gd name="T110" fmla="*/ 11482 w 13945"/>
                  <a:gd name="T111" fmla="*/ 202 h 960"/>
                  <a:gd name="T112" fmla="*/ 11099 w 13945"/>
                  <a:gd name="T113" fmla="*/ 947 h 960"/>
                  <a:gd name="T114" fmla="*/ 12245 w 13945"/>
                  <a:gd name="T115" fmla="*/ 328 h 960"/>
                  <a:gd name="T116" fmla="*/ 12506 w 13945"/>
                  <a:gd name="T117" fmla="*/ 202 h 960"/>
                  <a:gd name="T118" fmla="*/ 13069 w 13945"/>
                  <a:gd name="T119" fmla="*/ 700 h 960"/>
                  <a:gd name="T120" fmla="*/ 12805 w 13945"/>
                  <a:gd name="T121" fmla="*/ 947 h 960"/>
                  <a:gd name="T122" fmla="*/ 13447 w 13945"/>
                  <a:gd name="T123" fmla="*/ 947 h 960"/>
                  <a:gd name="T124" fmla="*/ 13624 w 13945"/>
                  <a:gd name="T125" fmla="*/ 376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945" h="960">
                    <a:moveTo>
                      <a:pt x="447" y="947"/>
                    </a:moveTo>
                    <a:lnTo>
                      <a:pt x="334" y="947"/>
                    </a:lnTo>
                    <a:lnTo>
                      <a:pt x="334" y="868"/>
                    </a:lnTo>
                    <a:cubicBezTo>
                      <a:pt x="315" y="899"/>
                      <a:pt x="293" y="922"/>
                      <a:pt x="268" y="937"/>
                    </a:cubicBezTo>
                    <a:cubicBezTo>
                      <a:pt x="243" y="952"/>
                      <a:pt x="217" y="960"/>
                      <a:pt x="191" y="960"/>
                    </a:cubicBezTo>
                    <a:cubicBezTo>
                      <a:pt x="139" y="960"/>
                      <a:pt x="95" y="935"/>
                      <a:pt x="57" y="886"/>
                    </a:cubicBezTo>
                    <a:cubicBezTo>
                      <a:pt x="19" y="836"/>
                      <a:pt x="0" y="766"/>
                      <a:pt x="0" y="674"/>
                    </a:cubicBezTo>
                    <a:cubicBezTo>
                      <a:pt x="0" y="582"/>
                      <a:pt x="19" y="512"/>
                      <a:pt x="56" y="465"/>
                    </a:cubicBezTo>
                    <a:cubicBezTo>
                      <a:pt x="93" y="418"/>
                      <a:pt x="138" y="395"/>
                      <a:pt x="193" y="395"/>
                    </a:cubicBezTo>
                    <a:cubicBezTo>
                      <a:pt x="218" y="395"/>
                      <a:pt x="242" y="401"/>
                      <a:pt x="264" y="414"/>
                    </a:cubicBezTo>
                    <a:cubicBezTo>
                      <a:pt x="286" y="426"/>
                      <a:pt x="307" y="445"/>
                      <a:pt x="325" y="470"/>
                    </a:cubicBezTo>
                    <a:lnTo>
                      <a:pt x="325" y="202"/>
                    </a:lnTo>
                    <a:lnTo>
                      <a:pt x="447" y="202"/>
                    </a:lnTo>
                    <a:lnTo>
                      <a:pt x="447" y="947"/>
                    </a:lnTo>
                    <a:close/>
                    <a:moveTo>
                      <a:pt x="124" y="666"/>
                    </a:moveTo>
                    <a:cubicBezTo>
                      <a:pt x="124" y="715"/>
                      <a:pt x="128" y="751"/>
                      <a:pt x="137" y="775"/>
                    </a:cubicBezTo>
                    <a:cubicBezTo>
                      <a:pt x="145" y="799"/>
                      <a:pt x="157" y="817"/>
                      <a:pt x="173" y="829"/>
                    </a:cubicBezTo>
                    <a:cubicBezTo>
                      <a:pt x="189" y="841"/>
                      <a:pt x="207" y="848"/>
                      <a:pt x="227" y="848"/>
                    </a:cubicBezTo>
                    <a:cubicBezTo>
                      <a:pt x="254" y="848"/>
                      <a:pt x="277" y="834"/>
                      <a:pt x="296" y="806"/>
                    </a:cubicBezTo>
                    <a:cubicBezTo>
                      <a:pt x="316" y="778"/>
                      <a:pt x="326" y="736"/>
                      <a:pt x="326" y="680"/>
                    </a:cubicBezTo>
                    <a:cubicBezTo>
                      <a:pt x="326" y="617"/>
                      <a:pt x="316" y="573"/>
                      <a:pt x="297" y="545"/>
                    </a:cubicBezTo>
                    <a:cubicBezTo>
                      <a:pt x="278" y="518"/>
                      <a:pt x="254" y="504"/>
                      <a:pt x="224" y="504"/>
                    </a:cubicBezTo>
                    <a:cubicBezTo>
                      <a:pt x="196" y="504"/>
                      <a:pt x="173" y="517"/>
                      <a:pt x="153" y="544"/>
                    </a:cubicBezTo>
                    <a:cubicBezTo>
                      <a:pt x="134" y="571"/>
                      <a:pt x="124" y="612"/>
                      <a:pt x="124" y="666"/>
                    </a:cubicBezTo>
                    <a:close/>
                    <a:moveTo>
                      <a:pt x="887" y="776"/>
                    </a:moveTo>
                    <a:lnTo>
                      <a:pt x="1008" y="800"/>
                    </a:lnTo>
                    <a:cubicBezTo>
                      <a:pt x="991" y="854"/>
                      <a:pt x="966" y="894"/>
                      <a:pt x="932" y="921"/>
                    </a:cubicBezTo>
                    <a:cubicBezTo>
                      <a:pt x="898" y="947"/>
                      <a:pt x="857" y="960"/>
                      <a:pt x="808" y="960"/>
                    </a:cubicBezTo>
                    <a:cubicBezTo>
                      <a:pt x="740" y="960"/>
                      <a:pt x="688" y="938"/>
                      <a:pt x="651" y="894"/>
                    </a:cubicBezTo>
                    <a:cubicBezTo>
                      <a:pt x="608" y="843"/>
                      <a:pt x="586" y="772"/>
                      <a:pt x="586" y="680"/>
                    </a:cubicBezTo>
                    <a:cubicBezTo>
                      <a:pt x="586" y="590"/>
                      <a:pt x="608" y="518"/>
                      <a:pt x="651" y="463"/>
                    </a:cubicBezTo>
                    <a:cubicBezTo>
                      <a:pt x="689" y="418"/>
                      <a:pt x="737" y="395"/>
                      <a:pt x="795" y="395"/>
                    </a:cubicBezTo>
                    <a:cubicBezTo>
                      <a:pt x="861" y="395"/>
                      <a:pt x="912" y="418"/>
                      <a:pt x="949" y="465"/>
                    </a:cubicBezTo>
                    <a:cubicBezTo>
                      <a:pt x="992" y="519"/>
                      <a:pt x="1013" y="598"/>
                      <a:pt x="1013" y="702"/>
                    </a:cubicBezTo>
                    <a:lnTo>
                      <a:pt x="1013" y="718"/>
                    </a:lnTo>
                    <a:lnTo>
                      <a:pt x="710" y="718"/>
                    </a:lnTo>
                    <a:cubicBezTo>
                      <a:pt x="710" y="761"/>
                      <a:pt x="720" y="794"/>
                      <a:pt x="739" y="818"/>
                    </a:cubicBezTo>
                    <a:cubicBezTo>
                      <a:pt x="759" y="841"/>
                      <a:pt x="782" y="853"/>
                      <a:pt x="809" y="853"/>
                    </a:cubicBezTo>
                    <a:cubicBezTo>
                      <a:pt x="848" y="853"/>
                      <a:pt x="874" y="827"/>
                      <a:pt x="887" y="776"/>
                    </a:cubicBezTo>
                    <a:close/>
                    <a:moveTo>
                      <a:pt x="893" y="631"/>
                    </a:moveTo>
                    <a:cubicBezTo>
                      <a:pt x="892" y="589"/>
                      <a:pt x="883" y="557"/>
                      <a:pt x="866" y="536"/>
                    </a:cubicBezTo>
                    <a:cubicBezTo>
                      <a:pt x="848" y="515"/>
                      <a:pt x="827" y="504"/>
                      <a:pt x="803" y="504"/>
                    </a:cubicBezTo>
                    <a:cubicBezTo>
                      <a:pt x="777" y="504"/>
                      <a:pt x="756" y="515"/>
                      <a:pt x="738" y="537"/>
                    </a:cubicBezTo>
                    <a:cubicBezTo>
                      <a:pt x="720" y="560"/>
                      <a:pt x="711" y="591"/>
                      <a:pt x="712" y="631"/>
                    </a:cubicBezTo>
                    <a:lnTo>
                      <a:pt x="893" y="631"/>
                    </a:lnTo>
                    <a:close/>
                    <a:moveTo>
                      <a:pt x="1412" y="947"/>
                    </a:moveTo>
                    <a:lnTo>
                      <a:pt x="1412" y="202"/>
                    </a:lnTo>
                    <a:lnTo>
                      <a:pt x="1534" y="202"/>
                    </a:lnTo>
                    <a:lnTo>
                      <a:pt x="1534" y="947"/>
                    </a:lnTo>
                    <a:lnTo>
                      <a:pt x="1412" y="947"/>
                    </a:lnTo>
                    <a:close/>
                    <a:moveTo>
                      <a:pt x="1804" y="572"/>
                    </a:moveTo>
                    <a:lnTo>
                      <a:pt x="1695" y="550"/>
                    </a:lnTo>
                    <a:cubicBezTo>
                      <a:pt x="1708" y="495"/>
                      <a:pt x="1730" y="455"/>
                      <a:pt x="1760" y="431"/>
                    </a:cubicBezTo>
                    <a:cubicBezTo>
                      <a:pt x="1791" y="407"/>
                      <a:pt x="1835" y="395"/>
                      <a:pt x="1892" y="395"/>
                    </a:cubicBezTo>
                    <a:cubicBezTo>
                      <a:pt x="1943" y="395"/>
                      <a:pt x="1982" y="402"/>
                      <a:pt x="2009" y="416"/>
                    </a:cubicBezTo>
                    <a:cubicBezTo>
                      <a:pt x="2036" y="429"/>
                      <a:pt x="2055" y="448"/>
                      <a:pt x="2067" y="472"/>
                    </a:cubicBezTo>
                    <a:cubicBezTo>
                      <a:pt x="2078" y="496"/>
                      <a:pt x="2084" y="540"/>
                      <a:pt x="2084" y="603"/>
                    </a:cubicBezTo>
                    <a:lnTo>
                      <a:pt x="2083" y="770"/>
                    </a:lnTo>
                    <a:cubicBezTo>
                      <a:pt x="2083" y="817"/>
                      <a:pt x="2085" y="852"/>
                      <a:pt x="2089" y="874"/>
                    </a:cubicBezTo>
                    <a:cubicBezTo>
                      <a:pt x="2093" y="897"/>
                      <a:pt x="2100" y="922"/>
                      <a:pt x="2110" y="947"/>
                    </a:cubicBezTo>
                    <a:lnTo>
                      <a:pt x="1991" y="947"/>
                    </a:lnTo>
                    <a:lnTo>
                      <a:pt x="1975" y="888"/>
                    </a:lnTo>
                    <a:cubicBezTo>
                      <a:pt x="1954" y="912"/>
                      <a:pt x="1932" y="930"/>
                      <a:pt x="1908" y="942"/>
                    </a:cubicBezTo>
                    <a:cubicBezTo>
                      <a:pt x="1885" y="954"/>
                      <a:pt x="1859" y="960"/>
                      <a:pt x="1833" y="960"/>
                    </a:cubicBezTo>
                    <a:cubicBezTo>
                      <a:pt x="1788" y="960"/>
                      <a:pt x="1752" y="945"/>
                      <a:pt x="1723" y="916"/>
                    </a:cubicBezTo>
                    <a:cubicBezTo>
                      <a:pt x="1695" y="887"/>
                      <a:pt x="1681" y="849"/>
                      <a:pt x="1681" y="801"/>
                    </a:cubicBezTo>
                    <a:cubicBezTo>
                      <a:pt x="1681" y="770"/>
                      <a:pt x="1686" y="743"/>
                      <a:pt x="1698" y="720"/>
                    </a:cubicBezTo>
                    <a:cubicBezTo>
                      <a:pt x="1710" y="698"/>
                      <a:pt x="1726" y="679"/>
                      <a:pt x="1747" y="666"/>
                    </a:cubicBezTo>
                    <a:cubicBezTo>
                      <a:pt x="1768" y="652"/>
                      <a:pt x="1802" y="640"/>
                      <a:pt x="1848" y="630"/>
                    </a:cubicBezTo>
                    <a:cubicBezTo>
                      <a:pt x="1904" y="617"/>
                      <a:pt x="1944" y="606"/>
                      <a:pt x="1966" y="595"/>
                    </a:cubicBezTo>
                    <a:cubicBezTo>
                      <a:pt x="1966" y="565"/>
                      <a:pt x="1964" y="545"/>
                      <a:pt x="1959" y="536"/>
                    </a:cubicBezTo>
                    <a:cubicBezTo>
                      <a:pt x="1955" y="527"/>
                      <a:pt x="1947" y="519"/>
                      <a:pt x="1935" y="513"/>
                    </a:cubicBezTo>
                    <a:cubicBezTo>
                      <a:pt x="1923" y="507"/>
                      <a:pt x="1907" y="504"/>
                      <a:pt x="1886" y="504"/>
                    </a:cubicBezTo>
                    <a:cubicBezTo>
                      <a:pt x="1864" y="504"/>
                      <a:pt x="1847" y="509"/>
                      <a:pt x="1835" y="518"/>
                    </a:cubicBezTo>
                    <a:cubicBezTo>
                      <a:pt x="1822" y="528"/>
                      <a:pt x="1812" y="546"/>
                      <a:pt x="1804" y="572"/>
                    </a:cubicBezTo>
                    <a:close/>
                    <a:moveTo>
                      <a:pt x="1966" y="687"/>
                    </a:moveTo>
                    <a:cubicBezTo>
                      <a:pt x="1950" y="693"/>
                      <a:pt x="1926" y="701"/>
                      <a:pt x="1894" y="709"/>
                    </a:cubicBezTo>
                    <a:cubicBezTo>
                      <a:pt x="1856" y="718"/>
                      <a:pt x="1831" y="729"/>
                      <a:pt x="1820" y="740"/>
                    </a:cubicBezTo>
                    <a:cubicBezTo>
                      <a:pt x="1808" y="752"/>
                      <a:pt x="1802" y="767"/>
                      <a:pt x="1802" y="785"/>
                    </a:cubicBezTo>
                    <a:cubicBezTo>
                      <a:pt x="1802" y="806"/>
                      <a:pt x="1809" y="824"/>
                      <a:pt x="1821" y="838"/>
                    </a:cubicBezTo>
                    <a:cubicBezTo>
                      <a:pt x="1834" y="852"/>
                      <a:pt x="1851" y="859"/>
                      <a:pt x="1870" y="859"/>
                    </a:cubicBezTo>
                    <a:cubicBezTo>
                      <a:pt x="1887" y="859"/>
                      <a:pt x="1904" y="853"/>
                      <a:pt x="1921" y="842"/>
                    </a:cubicBezTo>
                    <a:cubicBezTo>
                      <a:pt x="1938" y="830"/>
                      <a:pt x="1949" y="817"/>
                      <a:pt x="1956" y="801"/>
                    </a:cubicBezTo>
                    <a:cubicBezTo>
                      <a:pt x="1963" y="786"/>
                      <a:pt x="1966" y="757"/>
                      <a:pt x="1966" y="716"/>
                    </a:cubicBezTo>
                    <a:lnTo>
                      <a:pt x="1966" y="687"/>
                    </a:lnTo>
                    <a:close/>
                    <a:moveTo>
                      <a:pt x="2505" y="947"/>
                    </a:moveTo>
                    <a:lnTo>
                      <a:pt x="2505" y="202"/>
                    </a:lnTo>
                    <a:lnTo>
                      <a:pt x="2774" y="202"/>
                    </a:lnTo>
                    <a:cubicBezTo>
                      <a:pt x="2842" y="202"/>
                      <a:pt x="2891" y="209"/>
                      <a:pt x="2921" y="222"/>
                    </a:cubicBezTo>
                    <a:cubicBezTo>
                      <a:pt x="2950" y="236"/>
                      <a:pt x="2974" y="259"/>
                      <a:pt x="2993" y="292"/>
                    </a:cubicBezTo>
                    <a:cubicBezTo>
                      <a:pt x="3012" y="325"/>
                      <a:pt x="3022" y="365"/>
                      <a:pt x="3022" y="411"/>
                    </a:cubicBezTo>
                    <a:cubicBezTo>
                      <a:pt x="3022" y="469"/>
                      <a:pt x="3007" y="516"/>
                      <a:pt x="2978" y="551"/>
                    </a:cubicBezTo>
                    <a:cubicBezTo>
                      <a:pt x="2949" y="587"/>
                      <a:pt x="2908" y="609"/>
                      <a:pt x="2855" y="619"/>
                    </a:cubicBezTo>
                    <a:cubicBezTo>
                      <a:pt x="2882" y="637"/>
                      <a:pt x="2905" y="658"/>
                      <a:pt x="2923" y="681"/>
                    </a:cubicBezTo>
                    <a:cubicBezTo>
                      <a:pt x="2941" y="703"/>
                      <a:pt x="2965" y="744"/>
                      <a:pt x="2996" y="802"/>
                    </a:cubicBezTo>
                    <a:lnTo>
                      <a:pt x="3073" y="947"/>
                    </a:lnTo>
                    <a:lnTo>
                      <a:pt x="2921" y="947"/>
                    </a:lnTo>
                    <a:lnTo>
                      <a:pt x="2828" y="785"/>
                    </a:lnTo>
                    <a:cubicBezTo>
                      <a:pt x="2795" y="727"/>
                      <a:pt x="2772" y="690"/>
                      <a:pt x="2760" y="675"/>
                    </a:cubicBezTo>
                    <a:cubicBezTo>
                      <a:pt x="2748" y="661"/>
                      <a:pt x="2736" y="650"/>
                      <a:pt x="2722" y="645"/>
                    </a:cubicBezTo>
                    <a:cubicBezTo>
                      <a:pt x="2709" y="639"/>
                      <a:pt x="2688" y="636"/>
                      <a:pt x="2658" y="636"/>
                    </a:cubicBezTo>
                    <a:lnTo>
                      <a:pt x="2632" y="636"/>
                    </a:lnTo>
                    <a:lnTo>
                      <a:pt x="2632" y="947"/>
                    </a:lnTo>
                    <a:lnTo>
                      <a:pt x="2505" y="947"/>
                    </a:lnTo>
                    <a:close/>
                    <a:moveTo>
                      <a:pt x="2632" y="518"/>
                    </a:moveTo>
                    <a:lnTo>
                      <a:pt x="2727" y="518"/>
                    </a:lnTo>
                    <a:cubicBezTo>
                      <a:pt x="2785" y="518"/>
                      <a:pt x="2821" y="515"/>
                      <a:pt x="2837" y="510"/>
                    </a:cubicBezTo>
                    <a:cubicBezTo>
                      <a:pt x="2853" y="505"/>
                      <a:pt x="2866" y="495"/>
                      <a:pt x="2876" y="480"/>
                    </a:cubicBezTo>
                    <a:cubicBezTo>
                      <a:pt x="2885" y="466"/>
                      <a:pt x="2890" y="446"/>
                      <a:pt x="2890" y="421"/>
                    </a:cubicBezTo>
                    <a:cubicBezTo>
                      <a:pt x="2890" y="397"/>
                      <a:pt x="2885" y="378"/>
                      <a:pt x="2876" y="364"/>
                    </a:cubicBezTo>
                    <a:cubicBezTo>
                      <a:pt x="2866" y="349"/>
                      <a:pt x="2852" y="339"/>
                      <a:pt x="2836" y="334"/>
                    </a:cubicBezTo>
                    <a:cubicBezTo>
                      <a:pt x="2824" y="330"/>
                      <a:pt x="2789" y="328"/>
                      <a:pt x="2732" y="328"/>
                    </a:cubicBezTo>
                    <a:lnTo>
                      <a:pt x="2632" y="328"/>
                    </a:lnTo>
                    <a:lnTo>
                      <a:pt x="2632" y="518"/>
                    </a:lnTo>
                    <a:close/>
                    <a:moveTo>
                      <a:pt x="3197" y="947"/>
                    </a:moveTo>
                    <a:lnTo>
                      <a:pt x="3197" y="202"/>
                    </a:lnTo>
                    <a:lnTo>
                      <a:pt x="3665" y="202"/>
                    </a:lnTo>
                    <a:lnTo>
                      <a:pt x="3665" y="328"/>
                    </a:lnTo>
                    <a:lnTo>
                      <a:pt x="3324" y="328"/>
                    </a:lnTo>
                    <a:lnTo>
                      <a:pt x="3324" y="493"/>
                    </a:lnTo>
                    <a:lnTo>
                      <a:pt x="3641" y="493"/>
                    </a:lnTo>
                    <a:lnTo>
                      <a:pt x="3641" y="619"/>
                    </a:lnTo>
                    <a:lnTo>
                      <a:pt x="3324" y="619"/>
                    </a:lnTo>
                    <a:lnTo>
                      <a:pt x="3324" y="822"/>
                    </a:lnTo>
                    <a:lnTo>
                      <a:pt x="3677" y="822"/>
                    </a:lnTo>
                    <a:lnTo>
                      <a:pt x="3677" y="947"/>
                    </a:lnTo>
                    <a:lnTo>
                      <a:pt x="3197" y="947"/>
                    </a:lnTo>
                    <a:close/>
                    <a:moveTo>
                      <a:pt x="3841" y="947"/>
                    </a:moveTo>
                    <a:lnTo>
                      <a:pt x="3841" y="202"/>
                    </a:lnTo>
                    <a:lnTo>
                      <a:pt x="4046" y="202"/>
                    </a:lnTo>
                    <a:cubicBezTo>
                      <a:pt x="4122" y="202"/>
                      <a:pt x="4172" y="206"/>
                      <a:pt x="4196" y="213"/>
                    </a:cubicBezTo>
                    <a:cubicBezTo>
                      <a:pt x="4233" y="224"/>
                      <a:pt x="4264" y="249"/>
                      <a:pt x="4288" y="287"/>
                    </a:cubicBezTo>
                    <a:cubicBezTo>
                      <a:pt x="4313" y="324"/>
                      <a:pt x="4325" y="373"/>
                      <a:pt x="4325" y="432"/>
                    </a:cubicBezTo>
                    <a:cubicBezTo>
                      <a:pt x="4325" y="486"/>
                      <a:pt x="4314" y="531"/>
                      <a:pt x="4293" y="568"/>
                    </a:cubicBezTo>
                    <a:cubicBezTo>
                      <a:pt x="4272" y="604"/>
                      <a:pt x="4246" y="629"/>
                      <a:pt x="4214" y="644"/>
                    </a:cubicBezTo>
                    <a:cubicBezTo>
                      <a:pt x="4183" y="659"/>
                      <a:pt x="4128" y="666"/>
                      <a:pt x="4051" y="666"/>
                    </a:cubicBezTo>
                    <a:lnTo>
                      <a:pt x="3968" y="666"/>
                    </a:lnTo>
                    <a:lnTo>
                      <a:pt x="3968" y="947"/>
                    </a:lnTo>
                    <a:lnTo>
                      <a:pt x="3841" y="947"/>
                    </a:lnTo>
                    <a:close/>
                    <a:moveTo>
                      <a:pt x="3968" y="328"/>
                    </a:moveTo>
                    <a:lnTo>
                      <a:pt x="3968" y="541"/>
                    </a:lnTo>
                    <a:lnTo>
                      <a:pt x="4038" y="541"/>
                    </a:lnTo>
                    <a:cubicBezTo>
                      <a:pt x="4086" y="541"/>
                      <a:pt x="4118" y="537"/>
                      <a:pt x="4135" y="531"/>
                    </a:cubicBezTo>
                    <a:cubicBezTo>
                      <a:pt x="4152" y="524"/>
                      <a:pt x="4166" y="513"/>
                      <a:pt x="4177" y="496"/>
                    </a:cubicBezTo>
                    <a:cubicBezTo>
                      <a:pt x="4188" y="479"/>
                      <a:pt x="4194" y="458"/>
                      <a:pt x="4194" y="434"/>
                    </a:cubicBezTo>
                    <a:cubicBezTo>
                      <a:pt x="4194" y="409"/>
                      <a:pt x="4188" y="388"/>
                      <a:pt x="4177" y="371"/>
                    </a:cubicBezTo>
                    <a:cubicBezTo>
                      <a:pt x="4165" y="354"/>
                      <a:pt x="4151" y="343"/>
                      <a:pt x="4135" y="337"/>
                    </a:cubicBezTo>
                    <a:cubicBezTo>
                      <a:pt x="4118" y="331"/>
                      <a:pt x="4083" y="328"/>
                      <a:pt x="4030" y="328"/>
                    </a:cubicBezTo>
                    <a:lnTo>
                      <a:pt x="3968" y="328"/>
                    </a:lnTo>
                    <a:close/>
                    <a:moveTo>
                      <a:pt x="4483" y="202"/>
                    </a:moveTo>
                    <a:lnTo>
                      <a:pt x="4610" y="202"/>
                    </a:lnTo>
                    <a:lnTo>
                      <a:pt x="4610" y="605"/>
                    </a:lnTo>
                    <a:cubicBezTo>
                      <a:pt x="4610" y="668"/>
                      <a:pt x="4612" y="709"/>
                      <a:pt x="4615" y="728"/>
                    </a:cubicBezTo>
                    <a:cubicBezTo>
                      <a:pt x="4620" y="761"/>
                      <a:pt x="4634" y="786"/>
                      <a:pt x="4655" y="804"/>
                    </a:cubicBezTo>
                    <a:cubicBezTo>
                      <a:pt x="4677" y="822"/>
                      <a:pt x="4705" y="831"/>
                      <a:pt x="4740" y="831"/>
                    </a:cubicBezTo>
                    <a:cubicBezTo>
                      <a:pt x="4769" y="831"/>
                      <a:pt x="4793" y="824"/>
                      <a:pt x="4812" y="812"/>
                    </a:cubicBezTo>
                    <a:cubicBezTo>
                      <a:pt x="4831" y="799"/>
                      <a:pt x="4844" y="782"/>
                      <a:pt x="4850" y="759"/>
                    </a:cubicBezTo>
                    <a:cubicBezTo>
                      <a:pt x="4857" y="737"/>
                      <a:pt x="4861" y="688"/>
                      <a:pt x="4861" y="614"/>
                    </a:cubicBezTo>
                    <a:lnTo>
                      <a:pt x="4861" y="202"/>
                    </a:lnTo>
                    <a:lnTo>
                      <a:pt x="4988" y="202"/>
                    </a:lnTo>
                    <a:lnTo>
                      <a:pt x="4988" y="594"/>
                    </a:lnTo>
                    <a:cubicBezTo>
                      <a:pt x="4988" y="693"/>
                      <a:pt x="4982" y="766"/>
                      <a:pt x="4971" y="810"/>
                    </a:cubicBezTo>
                    <a:cubicBezTo>
                      <a:pt x="4960" y="855"/>
                      <a:pt x="4935" y="891"/>
                      <a:pt x="4896" y="918"/>
                    </a:cubicBezTo>
                    <a:cubicBezTo>
                      <a:pt x="4858" y="946"/>
                      <a:pt x="4807" y="960"/>
                      <a:pt x="4743" y="960"/>
                    </a:cubicBezTo>
                    <a:cubicBezTo>
                      <a:pt x="4677" y="960"/>
                      <a:pt x="4626" y="948"/>
                      <a:pt x="4589" y="926"/>
                    </a:cubicBezTo>
                    <a:cubicBezTo>
                      <a:pt x="4552" y="903"/>
                      <a:pt x="4525" y="871"/>
                      <a:pt x="4508" y="829"/>
                    </a:cubicBezTo>
                    <a:cubicBezTo>
                      <a:pt x="4491" y="788"/>
                      <a:pt x="4483" y="711"/>
                      <a:pt x="4483" y="600"/>
                    </a:cubicBezTo>
                    <a:lnTo>
                      <a:pt x="4483" y="202"/>
                    </a:lnTo>
                    <a:close/>
                    <a:moveTo>
                      <a:pt x="4668" y="152"/>
                    </a:moveTo>
                    <a:lnTo>
                      <a:pt x="4728" y="0"/>
                    </a:lnTo>
                    <a:lnTo>
                      <a:pt x="4864" y="0"/>
                    </a:lnTo>
                    <a:lnTo>
                      <a:pt x="4745" y="152"/>
                    </a:lnTo>
                    <a:lnTo>
                      <a:pt x="4668" y="152"/>
                    </a:lnTo>
                    <a:close/>
                    <a:moveTo>
                      <a:pt x="5176" y="202"/>
                    </a:moveTo>
                    <a:lnTo>
                      <a:pt x="5430" y="202"/>
                    </a:lnTo>
                    <a:cubicBezTo>
                      <a:pt x="5499" y="202"/>
                      <a:pt x="5547" y="208"/>
                      <a:pt x="5575" y="221"/>
                    </a:cubicBezTo>
                    <a:cubicBezTo>
                      <a:pt x="5603" y="233"/>
                      <a:pt x="5627" y="254"/>
                      <a:pt x="5646" y="285"/>
                    </a:cubicBezTo>
                    <a:cubicBezTo>
                      <a:pt x="5666" y="316"/>
                      <a:pt x="5675" y="351"/>
                      <a:pt x="5675" y="390"/>
                    </a:cubicBezTo>
                    <a:cubicBezTo>
                      <a:pt x="5675" y="426"/>
                      <a:pt x="5667" y="458"/>
                      <a:pt x="5651" y="487"/>
                    </a:cubicBezTo>
                    <a:cubicBezTo>
                      <a:pt x="5634" y="516"/>
                      <a:pt x="5613" y="538"/>
                      <a:pt x="5587" y="552"/>
                    </a:cubicBezTo>
                    <a:cubicBezTo>
                      <a:pt x="5624" y="564"/>
                      <a:pt x="5653" y="586"/>
                      <a:pt x="5674" y="618"/>
                    </a:cubicBezTo>
                    <a:cubicBezTo>
                      <a:pt x="5695" y="649"/>
                      <a:pt x="5705" y="687"/>
                      <a:pt x="5705" y="731"/>
                    </a:cubicBezTo>
                    <a:cubicBezTo>
                      <a:pt x="5705" y="786"/>
                      <a:pt x="5692" y="832"/>
                      <a:pt x="5665" y="869"/>
                    </a:cubicBezTo>
                    <a:cubicBezTo>
                      <a:pt x="5638" y="906"/>
                      <a:pt x="5606" y="929"/>
                      <a:pt x="5569" y="938"/>
                    </a:cubicBezTo>
                    <a:cubicBezTo>
                      <a:pt x="5544" y="944"/>
                      <a:pt x="5484" y="947"/>
                      <a:pt x="5391" y="947"/>
                    </a:cubicBezTo>
                    <a:lnTo>
                      <a:pt x="5176" y="947"/>
                    </a:lnTo>
                    <a:lnTo>
                      <a:pt x="5176" y="202"/>
                    </a:lnTo>
                    <a:close/>
                    <a:moveTo>
                      <a:pt x="5303" y="326"/>
                    </a:moveTo>
                    <a:lnTo>
                      <a:pt x="5303" y="499"/>
                    </a:lnTo>
                    <a:lnTo>
                      <a:pt x="5388" y="499"/>
                    </a:lnTo>
                    <a:cubicBezTo>
                      <a:pt x="5439" y="499"/>
                      <a:pt x="5470" y="498"/>
                      <a:pt x="5482" y="496"/>
                    </a:cubicBezTo>
                    <a:cubicBezTo>
                      <a:pt x="5504" y="493"/>
                      <a:pt x="5521" y="484"/>
                      <a:pt x="5533" y="470"/>
                    </a:cubicBezTo>
                    <a:cubicBezTo>
                      <a:pt x="5546" y="455"/>
                      <a:pt x="5552" y="436"/>
                      <a:pt x="5552" y="411"/>
                    </a:cubicBezTo>
                    <a:cubicBezTo>
                      <a:pt x="5552" y="389"/>
                      <a:pt x="5547" y="371"/>
                      <a:pt x="5537" y="357"/>
                    </a:cubicBezTo>
                    <a:cubicBezTo>
                      <a:pt x="5527" y="343"/>
                      <a:pt x="5514" y="335"/>
                      <a:pt x="5500" y="331"/>
                    </a:cubicBezTo>
                    <a:cubicBezTo>
                      <a:pt x="5486" y="328"/>
                      <a:pt x="5445" y="326"/>
                      <a:pt x="5377" y="326"/>
                    </a:cubicBezTo>
                    <a:lnTo>
                      <a:pt x="5303" y="326"/>
                    </a:lnTo>
                    <a:close/>
                    <a:moveTo>
                      <a:pt x="5303" y="623"/>
                    </a:moveTo>
                    <a:lnTo>
                      <a:pt x="5303" y="822"/>
                    </a:lnTo>
                    <a:lnTo>
                      <a:pt x="5422" y="822"/>
                    </a:lnTo>
                    <a:cubicBezTo>
                      <a:pt x="5474" y="822"/>
                      <a:pt x="5507" y="819"/>
                      <a:pt x="5522" y="814"/>
                    </a:cubicBezTo>
                    <a:cubicBezTo>
                      <a:pt x="5537" y="808"/>
                      <a:pt x="5549" y="798"/>
                      <a:pt x="5559" y="783"/>
                    </a:cubicBezTo>
                    <a:cubicBezTo>
                      <a:pt x="5569" y="767"/>
                      <a:pt x="5574" y="748"/>
                      <a:pt x="5574" y="724"/>
                    </a:cubicBezTo>
                    <a:cubicBezTo>
                      <a:pt x="5574" y="700"/>
                      <a:pt x="5569" y="680"/>
                      <a:pt x="5558" y="664"/>
                    </a:cubicBezTo>
                    <a:cubicBezTo>
                      <a:pt x="5547" y="648"/>
                      <a:pt x="5533" y="637"/>
                      <a:pt x="5515" y="632"/>
                    </a:cubicBezTo>
                    <a:cubicBezTo>
                      <a:pt x="5498" y="626"/>
                      <a:pt x="5461" y="623"/>
                      <a:pt x="5407" y="623"/>
                    </a:cubicBezTo>
                    <a:lnTo>
                      <a:pt x="5303" y="623"/>
                    </a:lnTo>
                    <a:close/>
                    <a:moveTo>
                      <a:pt x="5870" y="947"/>
                    </a:moveTo>
                    <a:lnTo>
                      <a:pt x="5870" y="208"/>
                    </a:lnTo>
                    <a:lnTo>
                      <a:pt x="5997" y="208"/>
                    </a:lnTo>
                    <a:lnTo>
                      <a:pt x="5997" y="822"/>
                    </a:lnTo>
                    <a:lnTo>
                      <a:pt x="6315" y="822"/>
                    </a:lnTo>
                    <a:lnTo>
                      <a:pt x="6315" y="947"/>
                    </a:lnTo>
                    <a:lnTo>
                      <a:pt x="5870" y="947"/>
                    </a:lnTo>
                    <a:close/>
                    <a:moveTo>
                      <a:pt x="6458" y="947"/>
                    </a:moveTo>
                    <a:lnTo>
                      <a:pt x="6458" y="202"/>
                    </a:lnTo>
                    <a:lnTo>
                      <a:pt x="6585" y="202"/>
                    </a:lnTo>
                    <a:lnTo>
                      <a:pt x="6585" y="947"/>
                    </a:lnTo>
                    <a:lnTo>
                      <a:pt x="6458" y="947"/>
                    </a:lnTo>
                    <a:close/>
                    <a:moveTo>
                      <a:pt x="7166" y="673"/>
                    </a:moveTo>
                    <a:lnTo>
                      <a:pt x="7290" y="718"/>
                    </a:lnTo>
                    <a:cubicBezTo>
                      <a:pt x="7271" y="802"/>
                      <a:pt x="7239" y="863"/>
                      <a:pt x="7194" y="902"/>
                    </a:cubicBezTo>
                    <a:cubicBezTo>
                      <a:pt x="7149" y="941"/>
                      <a:pt x="7094" y="960"/>
                      <a:pt x="7029" y="960"/>
                    </a:cubicBezTo>
                    <a:cubicBezTo>
                      <a:pt x="6946" y="960"/>
                      <a:pt x="6880" y="929"/>
                      <a:pt x="6829" y="868"/>
                    </a:cubicBezTo>
                    <a:cubicBezTo>
                      <a:pt x="6770" y="797"/>
                      <a:pt x="6740" y="702"/>
                      <a:pt x="6740" y="581"/>
                    </a:cubicBezTo>
                    <a:cubicBezTo>
                      <a:pt x="6740" y="454"/>
                      <a:pt x="6770" y="355"/>
                      <a:pt x="6829" y="283"/>
                    </a:cubicBezTo>
                    <a:cubicBezTo>
                      <a:pt x="6881" y="221"/>
                      <a:pt x="6950" y="190"/>
                      <a:pt x="7037" y="190"/>
                    </a:cubicBezTo>
                    <a:cubicBezTo>
                      <a:pt x="7108" y="190"/>
                      <a:pt x="7167" y="213"/>
                      <a:pt x="7214" y="260"/>
                    </a:cubicBezTo>
                    <a:cubicBezTo>
                      <a:pt x="7248" y="293"/>
                      <a:pt x="7273" y="343"/>
                      <a:pt x="7289" y="408"/>
                    </a:cubicBezTo>
                    <a:lnTo>
                      <a:pt x="7163" y="444"/>
                    </a:lnTo>
                    <a:cubicBezTo>
                      <a:pt x="7155" y="403"/>
                      <a:pt x="7139" y="373"/>
                      <a:pt x="7115" y="351"/>
                    </a:cubicBezTo>
                    <a:cubicBezTo>
                      <a:pt x="7091" y="330"/>
                      <a:pt x="7063" y="319"/>
                      <a:pt x="7030" y="319"/>
                    </a:cubicBezTo>
                    <a:cubicBezTo>
                      <a:pt x="6983" y="319"/>
                      <a:pt x="6945" y="338"/>
                      <a:pt x="6916" y="378"/>
                    </a:cubicBezTo>
                    <a:cubicBezTo>
                      <a:pt x="6886" y="417"/>
                      <a:pt x="6872" y="482"/>
                      <a:pt x="6872" y="572"/>
                    </a:cubicBezTo>
                    <a:cubicBezTo>
                      <a:pt x="6872" y="665"/>
                      <a:pt x="6886" y="732"/>
                      <a:pt x="6915" y="772"/>
                    </a:cubicBezTo>
                    <a:cubicBezTo>
                      <a:pt x="6943" y="811"/>
                      <a:pt x="6980" y="831"/>
                      <a:pt x="7026" y="831"/>
                    </a:cubicBezTo>
                    <a:cubicBezTo>
                      <a:pt x="7060" y="831"/>
                      <a:pt x="7089" y="818"/>
                      <a:pt x="7113" y="793"/>
                    </a:cubicBezTo>
                    <a:cubicBezTo>
                      <a:pt x="7138" y="768"/>
                      <a:pt x="7156" y="728"/>
                      <a:pt x="7166" y="673"/>
                    </a:cubicBezTo>
                    <a:close/>
                    <a:moveTo>
                      <a:pt x="8024" y="947"/>
                    </a:moveTo>
                    <a:lnTo>
                      <a:pt x="7886" y="947"/>
                    </a:lnTo>
                    <a:lnTo>
                      <a:pt x="7832" y="779"/>
                    </a:lnTo>
                    <a:lnTo>
                      <a:pt x="7578" y="779"/>
                    </a:lnTo>
                    <a:lnTo>
                      <a:pt x="7526" y="947"/>
                    </a:lnTo>
                    <a:lnTo>
                      <a:pt x="7390" y="947"/>
                    </a:lnTo>
                    <a:lnTo>
                      <a:pt x="7636" y="202"/>
                    </a:lnTo>
                    <a:lnTo>
                      <a:pt x="7772" y="202"/>
                    </a:lnTo>
                    <a:lnTo>
                      <a:pt x="8024" y="947"/>
                    </a:lnTo>
                    <a:close/>
                    <a:moveTo>
                      <a:pt x="7790" y="653"/>
                    </a:moveTo>
                    <a:lnTo>
                      <a:pt x="7703" y="376"/>
                    </a:lnTo>
                    <a:lnTo>
                      <a:pt x="7617" y="653"/>
                    </a:lnTo>
                    <a:lnTo>
                      <a:pt x="7790" y="653"/>
                    </a:lnTo>
                    <a:close/>
                    <a:moveTo>
                      <a:pt x="8897" y="947"/>
                    </a:moveTo>
                    <a:lnTo>
                      <a:pt x="8759" y="947"/>
                    </a:lnTo>
                    <a:lnTo>
                      <a:pt x="8705" y="779"/>
                    </a:lnTo>
                    <a:lnTo>
                      <a:pt x="8451" y="779"/>
                    </a:lnTo>
                    <a:lnTo>
                      <a:pt x="8399" y="947"/>
                    </a:lnTo>
                    <a:lnTo>
                      <a:pt x="8263" y="947"/>
                    </a:lnTo>
                    <a:lnTo>
                      <a:pt x="8509" y="202"/>
                    </a:lnTo>
                    <a:lnTo>
                      <a:pt x="8645" y="202"/>
                    </a:lnTo>
                    <a:lnTo>
                      <a:pt x="8897" y="947"/>
                    </a:lnTo>
                    <a:close/>
                    <a:moveTo>
                      <a:pt x="8663" y="653"/>
                    </a:moveTo>
                    <a:lnTo>
                      <a:pt x="8576" y="376"/>
                    </a:lnTo>
                    <a:lnTo>
                      <a:pt x="8490" y="653"/>
                    </a:lnTo>
                    <a:lnTo>
                      <a:pt x="8663" y="653"/>
                    </a:lnTo>
                    <a:close/>
                    <a:moveTo>
                      <a:pt x="9020" y="947"/>
                    </a:moveTo>
                    <a:lnTo>
                      <a:pt x="9020" y="202"/>
                    </a:lnTo>
                    <a:lnTo>
                      <a:pt x="9288" y="202"/>
                    </a:lnTo>
                    <a:cubicBezTo>
                      <a:pt x="9357" y="202"/>
                      <a:pt x="9406" y="209"/>
                      <a:pt x="9436" y="222"/>
                    </a:cubicBezTo>
                    <a:cubicBezTo>
                      <a:pt x="9465" y="236"/>
                      <a:pt x="9489" y="259"/>
                      <a:pt x="9508" y="292"/>
                    </a:cubicBezTo>
                    <a:cubicBezTo>
                      <a:pt x="9527" y="325"/>
                      <a:pt x="9536" y="365"/>
                      <a:pt x="9536" y="411"/>
                    </a:cubicBezTo>
                    <a:cubicBezTo>
                      <a:pt x="9536" y="469"/>
                      <a:pt x="9522" y="516"/>
                      <a:pt x="9493" y="551"/>
                    </a:cubicBezTo>
                    <a:cubicBezTo>
                      <a:pt x="9464" y="587"/>
                      <a:pt x="9423" y="609"/>
                      <a:pt x="9370" y="619"/>
                    </a:cubicBezTo>
                    <a:cubicBezTo>
                      <a:pt x="9397" y="637"/>
                      <a:pt x="9420" y="658"/>
                      <a:pt x="9438" y="681"/>
                    </a:cubicBezTo>
                    <a:cubicBezTo>
                      <a:pt x="9455" y="703"/>
                      <a:pt x="9480" y="744"/>
                      <a:pt x="9511" y="802"/>
                    </a:cubicBezTo>
                    <a:lnTo>
                      <a:pt x="9588" y="947"/>
                    </a:lnTo>
                    <a:lnTo>
                      <a:pt x="9435" y="947"/>
                    </a:lnTo>
                    <a:lnTo>
                      <a:pt x="9343" y="785"/>
                    </a:lnTo>
                    <a:cubicBezTo>
                      <a:pt x="9310" y="727"/>
                      <a:pt x="9287" y="690"/>
                      <a:pt x="9275" y="675"/>
                    </a:cubicBezTo>
                    <a:cubicBezTo>
                      <a:pt x="9263" y="661"/>
                      <a:pt x="9251" y="650"/>
                      <a:pt x="9237" y="645"/>
                    </a:cubicBezTo>
                    <a:cubicBezTo>
                      <a:pt x="9224" y="639"/>
                      <a:pt x="9203" y="636"/>
                      <a:pt x="9173" y="636"/>
                    </a:cubicBezTo>
                    <a:lnTo>
                      <a:pt x="9147" y="636"/>
                    </a:lnTo>
                    <a:lnTo>
                      <a:pt x="9147" y="947"/>
                    </a:lnTo>
                    <a:lnTo>
                      <a:pt x="9020" y="947"/>
                    </a:lnTo>
                    <a:close/>
                    <a:moveTo>
                      <a:pt x="9147" y="518"/>
                    </a:moveTo>
                    <a:lnTo>
                      <a:pt x="9242" y="518"/>
                    </a:lnTo>
                    <a:cubicBezTo>
                      <a:pt x="9299" y="518"/>
                      <a:pt x="9336" y="515"/>
                      <a:pt x="9352" y="510"/>
                    </a:cubicBezTo>
                    <a:cubicBezTo>
                      <a:pt x="9368" y="505"/>
                      <a:pt x="9381" y="495"/>
                      <a:pt x="9390" y="480"/>
                    </a:cubicBezTo>
                    <a:cubicBezTo>
                      <a:pt x="9400" y="466"/>
                      <a:pt x="9405" y="446"/>
                      <a:pt x="9405" y="421"/>
                    </a:cubicBezTo>
                    <a:cubicBezTo>
                      <a:pt x="9405" y="397"/>
                      <a:pt x="9400" y="378"/>
                      <a:pt x="9390" y="364"/>
                    </a:cubicBezTo>
                    <a:cubicBezTo>
                      <a:pt x="9381" y="349"/>
                      <a:pt x="9367" y="339"/>
                      <a:pt x="9350" y="334"/>
                    </a:cubicBezTo>
                    <a:cubicBezTo>
                      <a:pt x="9339" y="330"/>
                      <a:pt x="9304" y="328"/>
                      <a:pt x="9247" y="328"/>
                    </a:cubicBezTo>
                    <a:lnTo>
                      <a:pt x="9147" y="328"/>
                    </a:lnTo>
                    <a:lnTo>
                      <a:pt x="9147" y="518"/>
                    </a:lnTo>
                    <a:close/>
                    <a:moveTo>
                      <a:pt x="10006" y="674"/>
                    </a:moveTo>
                    <a:lnTo>
                      <a:pt x="10006" y="548"/>
                    </a:lnTo>
                    <a:lnTo>
                      <a:pt x="10281" y="548"/>
                    </a:lnTo>
                    <a:lnTo>
                      <a:pt x="10281" y="845"/>
                    </a:lnTo>
                    <a:cubicBezTo>
                      <a:pt x="10253" y="876"/>
                      <a:pt x="10214" y="903"/>
                      <a:pt x="10163" y="926"/>
                    </a:cubicBezTo>
                    <a:cubicBezTo>
                      <a:pt x="10112" y="949"/>
                      <a:pt x="10062" y="960"/>
                      <a:pt x="10010" y="960"/>
                    </a:cubicBezTo>
                    <a:cubicBezTo>
                      <a:pt x="9948" y="960"/>
                      <a:pt x="9893" y="945"/>
                      <a:pt x="9845" y="916"/>
                    </a:cubicBezTo>
                    <a:cubicBezTo>
                      <a:pt x="9798" y="886"/>
                      <a:pt x="9760" y="841"/>
                      <a:pt x="9732" y="782"/>
                    </a:cubicBezTo>
                    <a:cubicBezTo>
                      <a:pt x="9704" y="723"/>
                      <a:pt x="9690" y="654"/>
                      <a:pt x="9690" y="574"/>
                    </a:cubicBezTo>
                    <a:cubicBezTo>
                      <a:pt x="9690" y="492"/>
                      <a:pt x="9705" y="422"/>
                      <a:pt x="9733" y="364"/>
                    </a:cubicBezTo>
                    <a:cubicBezTo>
                      <a:pt x="9761" y="305"/>
                      <a:pt x="9797" y="262"/>
                      <a:pt x="9842" y="233"/>
                    </a:cubicBezTo>
                    <a:cubicBezTo>
                      <a:pt x="9887" y="204"/>
                      <a:pt x="9941" y="190"/>
                      <a:pt x="10004" y="190"/>
                    </a:cubicBezTo>
                    <a:cubicBezTo>
                      <a:pt x="10079" y="190"/>
                      <a:pt x="10140" y="208"/>
                      <a:pt x="10185" y="246"/>
                    </a:cubicBezTo>
                    <a:cubicBezTo>
                      <a:pt x="10230" y="283"/>
                      <a:pt x="10259" y="337"/>
                      <a:pt x="10272" y="409"/>
                    </a:cubicBezTo>
                    <a:lnTo>
                      <a:pt x="10147" y="437"/>
                    </a:lnTo>
                    <a:cubicBezTo>
                      <a:pt x="10137" y="399"/>
                      <a:pt x="10120" y="370"/>
                      <a:pt x="10095" y="349"/>
                    </a:cubicBezTo>
                    <a:cubicBezTo>
                      <a:pt x="10069" y="329"/>
                      <a:pt x="10039" y="319"/>
                      <a:pt x="10004" y="319"/>
                    </a:cubicBezTo>
                    <a:cubicBezTo>
                      <a:pt x="9950" y="319"/>
                      <a:pt x="9906" y="339"/>
                      <a:pt x="9872" y="380"/>
                    </a:cubicBezTo>
                    <a:cubicBezTo>
                      <a:pt x="9839" y="421"/>
                      <a:pt x="9822" y="483"/>
                      <a:pt x="9822" y="566"/>
                    </a:cubicBezTo>
                    <a:cubicBezTo>
                      <a:pt x="9822" y="656"/>
                      <a:pt x="9840" y="724"/>
                      <a:pt x="9876" y="771"/>
                    </a:cubicBezTo>
                    <a:cubicBezTo>
                      <a:pt x="9907" y="811"/>
                      <a:pt x="9950" y="831"/>
                      <a:pt x="10003" y="831"/>
                    </a:cubicBezTo>
                    <a:cubicBezTo>
                      <a:pt x="10028" y="831"/>
                      <a:pt x="10053" y="825"/>
                      <a:pt x="10080" y="814"/>
                    </a:cubicBezTo>
                    <a:cubicBezTo>
                      <a:pt x="10107" y="803"/>
                      <a:pt x="10131" y="787"/>
                      <a:pt x="10152" y="768"/>
                    </a:cubicBezTo>
                    <a:lnTo>
                      <a:pt x="10152" y="674"/>
                    </a:lnTo>
                    <a:lnTo>
                      <a:pt x="10006" y="674"/>
                    </a:lnTo>
                    <a:close/>
                    <a:moveTo>
                      <a:pt x="10454" y="947"/>
                    </a:moveTo>
                    <a:lnTo>
                      <a:pt x="10454" y="202"/>
                    </a:lnTo>
                    <a:lnTo>
                      <a:pt x="10922" y="202"/>
                    </a:lnTo>
                    <a:lnTo>
                      <a:pt x="10922" y="328"/>
                    </a:lnTo>
                    <a:lnTo>
                      <a:pt x="10581" y="328"/>
                    </a:lnTo>
                    <a:lnTo>
                      <a:pt x="10581" y="493"/>
                    </a:lnTo>
                    <a:lnTo>
                      <a:pt x="10898" y="493"/>
                    </a:lnTo>
                    <a:lnTo>
                      <a:pt x="10898" y="619"/>
                    </a:lnTo>
                    <a:lnTo>
                      <a:pt x="10581" y="619"/>
                    </a:lnTo>
                    <a:lnTo>
                      <a:pt x="10581" y="822"/>
                    </a:lnTo>
                    <a:lnTo>
                      <a:pt x="10934" y="822"/>
                    </a:lnTo>
                    <a:lnTo>
                      <a:pt x="10934" y="947"/>
                    </a:lnTo>
                    <a:lnTo>
                      <a:pt x="10454" y="947"/>
                    </a:lnTo>
                    <a:close/>
                    <a:moveTo>
                      <a:pt x="11099" y="947"/>
                    </a:moveTo>
                    <a:lnTo>
                      <a:pt x="11099" y="202"/>
                    </a:lnTo>
                    <a:lnTo>
                      <a:pt x="11223" y="202"/>
                    </a:lnTo>
                    <a:lnTo>
                      <a:pt x="11482" y="700"/>
                    </a:lnTo>
                    <a:lnTo>
                      <a:pt x="11482" y="202"/>
                    </a:lnTo>
                    <a:lnTo>
                      <a:pt x="11601" y="202"/>
                    </a:lnTo>
                    <a:lnTo>
                      <a:pt x="11601" y="947"/>
                    </a:lnTo>
                    <a:lnTo>
                      <a:pt x="11473" y="947"/>
                    </a:lnTo>
                    <a:lnTo>
                      <a:pt x="11218" y="462"/>
                    </a:lnTo>
                    <a:lnTo>
                      <a:pt x="11218" y="947"/>
                    </a:lnTo>
                    <a:lnTo>
                      <a:pt x="11099" y="947"/>
                    </a:lnTo>
                    <a:close/>
                    <a:moveTo>
                      <a:pt x="11931" y="947"/>
                    </a:moveTo>
                    <a:lnTo>
                      <a:pt x="11931" y="328"/>
                    </a:lnTo>
                    <a:lnTo>
                      <a:pt x="11744" y="328"/>
                    </a:lnTo>
                    <a:lnTo>
                      <a:pt x="11744" y="202"/>
                    </a:lnTo>
                    <a:lnTo>
                      <a:pt x="12245" y="202"/>
                    </a:lnTo>
                    <a:lnTo>
                      <a:pt x="12245" y="328"/>
                    </a:lnTo>
                    <a:lnTo>
                      <a:pt x="12058" y="328"/>
                    </a:lnTo>
                    <a:lnTo>
                      <a:pt x="12058" y="947"/>
                    </a:lnTo>
                    <a:lnTo>
                      <a:pt x="11931" y="947"/>
                    </a:lnTo>
                    <a:close/>
                    <a:moveTo>
                      <a:pt x="12379" y="947"/>
                    </a:moveTo>
                    <a:lnTo>
                      <a:pt x="12379" y="202"/>
                    </a:lnTo>
                    <a:lnTo>
                      <a:pt x="12506" y="202"/>
                    </a:lnTo>
                    <a:lnTo>
                      <a:pt x="12506" y="947"/>
                    </a:lnTo>
                    <a:lnTo>
                      <a:pt x="12379" y="947"/>
                    </a:lnTo>
                    <a:close/>
                    <a:moveTo>
                      <a:pt x="12686" y="947"/>
                    </a:moveTo>
                    <a:lnTo>
                      <a:pt x="12686" y="202"/>
                    </a:lnTo>
                    <a:lnTo>
                      <a:pt x="12810" y="202"/>
                    </a:lnTo>
                    <a:lnTo>
                      <a:pt x="13069" y="700"/>
                    </a:lnTo>
                    <a:lnTo>
                      <a:pt x="13069" y="202"/>
                    </a:lnTo>
                    <a:lnTo>
                      <a:pt x="13188" y="202"/>
                    </a:lnTo>
                    <a:lnTo>
                      <a:pt x="13188" y="947"/>
                    </a:lnTo>
                    <a:lnTo>
                      <a:pt x="13060" y="947"/>
                    </a:lnTo>
                    <a:lnTo>
                      <a:pt x="12805" y="462"/>
                    </a:lnTo>
                    <a:lnTo>
                      <a:pt x="12805" y="947"/>
                    </a:lnTo>
                    <a:lnTo>
                      <a:pt x="12686" y="947"/>
                    </a:lnTo>
                    <a:close/>
                    <a:moveTo>
                      <a:pt x="13945" y="947"/>
                    </a:moveTo>
                    <a:lnTo>
                      <a:pt x="13807" y="947"/>
                    </a:lnTo>
                    <a:lnTo>
                      <a:pt x="13753" y="779"/>
                    </a:lnTo>
                    <a:lnTo>
                      <a:pt x="13499" y="779"/>
                    </a:lnTo>
                    <a:lnTo>
                      <a:pt x="13447" y="947"/>
                    </a:lnTo>
                    <a:lnTo>
                      <a:pt x="13311" y="947"/>
                    </a:lnTo>
                    <a:lnTo>
                      <a:pt x="13557" y="202"/>
                    </a:lnTo>
                    <a:lnTo>
                      <a:pt x="13693" y="202"/>
                    </a:lnTo>
                    <a:lnTo>
                      <a:pt x="13945" y="947"/>
                    </a:lnTo>
                    <a:close/>
                    <a:moveTo>
                      <a:pt x="13711" y="653"/>
                    </a:moveTo>
                    <a:lnTo>
                      <a:pt x="13624" y="376"/>
                    </a:lnTo>
                    <a:lnTo>
                      <a:pt x="13538" y="653"/>
                    </a:lnTo>
                    <a:lnTo>
                      <a:pt x="13711" y="6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auto">
              <a:xfrm>
                <a:off x="5986463" y="447675"/>
                <a:ext cx="627063" cy="368300"/>
              </a:xfrm>
              <a:custGeom>
                <a:avLst/>
                <a:gdLst>
                  <a:gd name="T0" fmla="*/ 2899 w 5933"/>
                  <a:gd name="T1" fmla="*/ 691 h 3458"/>
                  <a:gd name="T2" fmla="*/ 2670 w 5933"/>
                  <a:gd name="T3" fmla="*/ 1179 h 3458"/>
                  <a:gd name="T4" fmla="*/ 2476 w 5933"/>
                  <a:gd name="T5" fmla="*/ 84 h 3458"/>
                  <a:gd name="T6" fmla="*/ 2520 w 5933"/>
                  <a:gd name="T7" fmla="*/ 1625 h 3458"/>
                  <a:gd name="T8" fmla="*/ 2059 w 5933"/>
                  <a:gd name="T9" fmla="*/ 699 h 3458"/>
                  <a:gd name="T10" fmla="*/ 1894 w 5933"/>
                  <a:gd name="T11" fmla="*/ 289 h 3458"/>
                  <a:gd name="T12" fmla="*/ 2240 w 5933"/>
                  <a:gd name="T13" fmla="*/ 1691 h 3458"/>
                  <a:gd name="T14" fmla="*/ 1900 w 5933"/>
                  <a:gd name="T15" fmla="*/ 1372 h 3458"/>
                  <a:gd name="T16" fmla="*/ 1449 w 5933"/>
                  <a:gd name="T17" fmla="*/ 1005 h 3458"/>
                  <a:gd name="T18" fmla="*/ 1870 w 5933"/>
                  <a:gd name="T19" fmla="*/ 2023 h 3458"/>
                  <a:gd name="T20" fmla="*/ 1056 w 5933"/>
                  <a:gd name="T21" fmla="*/ 1144 h 3458"/>
                  <a:gd name="T22" fmla="*/ 1123 w 5933"/>
                  <a:gd name="T23" fmla="*/ 1404 h 3458"/>
                  <a:gd name="T24" fmla="*/ 1930 w 5933"/>
                  <a:gd name="T25" fmla="*/ 2422 h 3458"/>
                  <a:gd name="T26" fmla="*/ 1678 w 5933"/>
                  <a:gd name="T27" fmla="*/ 2345 h 3458"/>
                  <a:gd name="T28" fmla="*/ 595 w 5933"/>
                  <a:gd name="T29" fmla="*/ 1486 h 3458"/>
                  <a:gd name="T30" fmla="*/ 1186 w 5933"/>
                  <a:gd name="T31" fmla="*/ 2156 h 3458"/>
                  <a:gd name="T32" fmla="*/ 1908 w 5933"/>
                  <a:gd name="T33" fmla="*/ 2785 h 3458"/>
                  <a:gd name="T34" fmla="*/ 878 w 5933"/>
                  <a:gd name="T35" fmla="*/ 2543 h 3458"/>
                  <a:gd name="T36" fmla="*/ 472 w 5933"/>
                  <a:gd name="T37" fmla="*/ 2800 h 3458"/>
                  <a:gd name="T38" fmla="*/ 886 w 5933"/>
                  <a:gd name="T39" fmla="*/ 3037 h 3458"/>
                  <a:gd name="T40" fmla="*/ 859 w 5933"/>
                  <a:gd name="T41" fmla="*/ 3359 h 3458"/>
                  <a:gd name="T42" fmla="*/ 0 w 5933"/>
                  <a:gd name="T43" fmla="*/ 3458 h 3458"/>
                  <a:gd name="T44" fmla="*/ 4191 w 5933"/>
                  <a:gd name="T45" fmla="*/ 3318 h 3458"/>
                  <a:gd name="T46" fmla="*/ 5864 w 5933"/>
                  <a:gd name="T47" fmla="*/ 2874 h 3458"/>
                  <a:gd name="T48" fmla="*/ 4546 w 5933"/>
                  <a:gd name="T49" fmla="*/ 2925 h 3458"/>
                  <a:gd name="T50" fmla="*/ 5707 w 5933"/>
                  <a:gd name="T51" fmla="*/ 2137 h 3458"/>
                  <a:gd name="T52" fmla="*/ 4894 w 5933"/>
                  <a:gd name="T53" fmla="*/ 2424 h 3458"/>
                  <a:gd name="T54" fmla="*/ 4813 w 5933"/>
                  <a:gd name="T55" fmla="*/ 2189 h 3458"/>
                  <a:gd name="T56" fmla="*/ 4991 w 5933"/>
                  <a:gd name="T57" fmla="*/ 2043 h 3458"/>
                  <a:gd name="T58" fmla="*/ 5121 w 5933"/>
                  <a:gd name="T59" fmla="*/ 1643 h 3458"/>
                  <a:gd name="T60" fmla="*/ 3889 w 5933"/>
                  <a:gd name="T61" fmla="*/ 2568 h 3458"/>
                  <a:gd name="T62" fmla="*/ 4346 w 5933"/>
                  <a:gd name="T63" fmla="*/ 1982 h 3458"/>
                  <a:gd name="T64" fmla="*/ 4678 w 5933"/>
                  <a:gd name="T65" fmla="*/ 1366 h 3458"/>
                  <a:gd name="T66" fmla="*/ 4209 w 5933"/>
                  <a:gd name="T67" fmla="*/ 1864 h 3458"/>
                  <a:gd name="T68" fmla="*/ 3761 w 5933"/>
                  <a:gd name="T69" fmla="*/ 2332 h 3458"/>
                  <a:gd name="T70" fmla="*/ 4657 w 5933"/>
                  <a:gd name="T71" fmla="*/ 694 h 3458"/>
                  <a:gd name="T72" fmla="*/ 4523 w 5933"/>
                  <a:gd name="T73" fmla="*/ 650 h 3458"/>
                  <a:gd name="T74" fmla="*/ 3722 w 5933"/>
                  <a:gd name="T75" fmla="*/ 1870 h 3458"/>
                  <a:gd name="T76" fmla="*/ 3681 w 5933"/>
                  <a:gd name="T77" fmla="*/ 1726 h 3458"/>
                  <a:gd name="T78" fmla="*/ 4100 w 5933"/>
                  <a:gd name="T79" fmla="*/ 264 h 3458"/>
                  <a:gd name="T80" fmla="*/ 3325 w 5933"/>
                  <a:gd name="T81" fmla="*/ 2081 h 3458"/>
                  <a:gd name="T82" fmla="*/ 3602 w 5933"/>
                  <a:gd name="T83" fmla="*/ 108 h 3458"/>
                  <a:gd name="T84" fmla="*/ 3163 w 5933"/>
                  <a:gd name="T85" fmla="*/ 1513 h 3458"/>
                  <a:gd name="T86" fmla="*/ 2980 w 5933"/>
                  <a:gd name="T87" fmla="*/ 0 h 3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933" h="3458">
                    <a:moveTo>
                      <a:pt x="2914" y="349"/>
                    </a:moveTo>
                    <a:lnTo>
                      <a:pt x="2906" y="517"/>
                    </a:lnTo>
                    <a:lnTo>
                      <a:pt x="2899" y="691"/>
                    </a:lnTo>
                    <a:lnTo>
                      <a:pt x="2855" y="2027"/>
                    </a:lnTo>
                    <a:cubicBezTo>
                      <a:pt x="2836" y="1998"/>
                      <a:pt x="2752" y="1701"/>
                      <a:pt x="2733" y="1635"/>
                    </a:cubicBezTo>
                    <a:cubicBezTo>
                      <a:pt x="2682" y="1460"/>
                      <a:pt x="2671" y="1383"/>
                      <a:pt x="2670" y="1179"/>
                    </a:cubicBezTo>
                    <a:cubicBezTo>
                      <a:pt x="2667" y="640"/>
                      <a:pt x="2548" y="663"/>
                      <a:pt x="2455" y="344"/>
                    </a:cubicBezTo>
                    <a:lnTo>
                      <a:pt x="2467" y="177"/>
                    </a:lnTo>
                    <a:lnTo>
                      <a:pt x="2476" y="84"/>
                    </a:lnTo>
                    <a:cubicBezTo>
                      <a:pt x="2315" y="82"/>
                      <a:pt x="2329" y="391"/>
                      <a:pt x="2374" y="534"/>
                    </a:cubicBezTo>
                    <a:cubicBezTo>
                      <a:pt x="2428" y="708"/>
                      <a:pt x="2490" y="793"/>
                      <a:pt x="2495" y="1017"/>
                    </a:cubicBezTo>
                    <a:cubicBezTo>
                      <a:pt x="2500" y="1238"/>
                      <a:pt x="2474" y="1406"/>
                      <a:pt x="2520" y="1625"/>
                    </a:cubicBezTo>
                    <a:cubicBezTo>
                      <a:pt x="2539" y="1714"/>
                      <a:pt x="2623" y="2000"/>
                      <a:pt x="2620" y="2072"/>
                    </a:cubicBezTo>
                    <a:lnTo>
                      <a:pt x="2177" y="1025"/>
                    </a:lnTo>
                    <a:cubicBezTo>
                      <a:pt x="2147" y="945"/>
                      <a:pt x="2059" y="768"/>
                      <a:pt x="2059" y="699"/>
                    </a:cubicBezTo>
                    <a:cubicBezTo>
                      <a:pt x="2048" y="687"/>
                      <a:pt x="2049" y="689"/>
                      <a:pt x="2037" y="669"/>
                    </a:cubicBezTo>
                    <a:cubicBezTo>
                      <a:pt x="2004" y="612"/>
                      <a:pt x="1940" y="387"/>
                      <a:pt x="1903" y="355"/>
                    </a:cubicBezTo>
                    <a:lnTo>
                      <a:pt x="1894" y="289"/>
                    </a:lnTo>
                    <a:cubicBezTo>
                      <a:pt x="1871" y="275"/>
                      <a:pt x="1867" y="269"/>
                      <a:pt x="1837" y="264"/>
                    </a:cubicBezTo>
                    <a:cubicBezTo>
                      <a:pt x="1783" y="326"/>
                      <a:pt x="1829" y="389"/>
                      <a:pt x="1857" y="488"/>
                    </a:cubicBezTo>
                    <a:cubicBezTo>
                      <a:pt x="1970" y="881"/>
                      <a:pt x="2123" y="1301"/>
                      <a:pt x="2240" y="1691"/>
                    </a:cubicBezTo>
                    <a:cubicBezTo>
                      <a:pt x="2280" y="1827"/>
                      <a:pt x="2365" y="2044"/>
                      <a:pt x="2388" y="2180"/>
                    </a:cubicBezTo>
                    <a:cubicBezTo>
                      <a:pt x="2292" y="2076"/>
                      <a:pt x="2047" y="1744"/>
                      <a:pt x="1990" y="1609"/>
                    </a:cubicBezTo>
                    <a:cubicBezTo>
                      <a:pt x="1965" y="1549"/>
                      <a:pt x="1930" y="1408"/>
                      <a:pt x="1900" y="1372"/>
                    </a:cubicBezTo>
                    <a:cubicBezTo>
                      <a:pt x="1845" y="1189"/>
                      <a:pt x="1725" y="1075"/>
                      <a:pt x="1630" y="978"/>
                    </a:cubicBezTo>
                    <a:cubicBezTo>
                      <a:pt x="1312" y="652"/>
                      <a:pt x="1494" y="740"/>
                      <a:pt x="1402" y="566"/>
                    </a:cubicBezTo>
                    <a:cubicBezTo>
                      <a:pt x="1257" y="589"/>
                      <a:pt x="1361" y="871"/>
                      <a:pt x="1449" y="1005"/>
                    </a:cubicBezTo>
                    <a:cubicBezTo>
                      <a:pt x="1716" y="1373"/>
                      <a:pt x="1621" y="1098"/>
                      <a:pt x="1824" y="1690"/>
                    </a:cubicBezTo>
                    <a:cubicBezTo>
                      <a:pt x="1942" y="2034"/>
                      <a:pt x="2154" y="2180"/>
                      <a:pt x="2209" y="2377"/>
                    </a:cubicBezTo>
                    <a:cubicBezTo>
                      <a:pt x="2146" y="2341"/>
                      <a:pt x="1932" y="2085"/>
                      <a:pt x="1870" y="2023"/>
                    </a:cubicBezTo>
                    <a:lnTo>
                      <a:pt x="1456" y="1583"/>
                    </a:lnTo>
                    <a:cubicBezTo>
                      <a:pt x="1425" y="1551"/>
                      <a:pt x="1413" y="1525"/>
                      <a:pt x="1382" y="1493"/>
                    </a:cubicBezTo>
                    <a:lnTo>
                      <a:pt x="1056" y="1144"/>
                    </a:lnTo>
                    <a:cubicBezTo>
                      <a:pt x="1023" y="1105"/>
                      <a:pt x="931" y="1003"/>
                      <a:pt x="882" y="1006"/>
                    </a:cubicBezTo>
                    <a:lnTo>
                      <a:pt x="863" y="1028"/>
                    </a:lnTo>
                    <a:cubicBezTo>
                      <a:pt x="861" y="1105"/>
                      <a:pt x="1066" y="1335"/>
                      <a:pt x="1123" y="1404"/>
                    </a:cubicBezTo>
                    <a:lnTo>
                      <a:pt x="1563" y="1960"/>
                    </a:lnTo>
                    <a:cubicBezTo>
                      <a:pt x="1610" y="2024"/>
                      <a:pt x="1664" y="2081"/>
                      <a:pt x="1712" y="2142"/>
                    </a:cubicBezTo>
                    <a:lnTo>
                      <a:pt x="1930" y="2422"/>
                    </a:lnTo>
                    <a:cubicBezTo>
                      <a:pt x="1947" y="2446"/>
                      <a:pt x="1948" y="2444"/>
                      <a:pt x="1964" y="2463"/>
                    </a:cubicBezTo>
                    <a:lnTo>
                      <a:pt x="2005" y="2524"/>
                    </a:lnTo>
                    <a:lnTo>
                      <a:pt x="1678" y="2345"/>
                    </a:lnTo>
                    <a:cubicBezTo>
                      <a:pt x="1388" y="2177"/>
                      <a:pt x="1358" y="1995"/>
                      <a:pt x="1127" y="1852"/>
                    </a:cubicBezTo>
                    <a:cubicBezTo>
                      <a:pt x="1047" y="1803"/>
                      <a:pt x="873" y="1730"/>
                      <a:pt x="779" y="1706"/>
                    </a:cubicBezTo>
                    <a:cubicBezTo>
                      <a:pt x="693" y="1668"/>
                      <a:pt x="611" y="1577"/>
                      <a:pt x="595" y="1486"/>
                    </a:cubicBezTo>
                    <a:cubicBezTo>
                      <a:pt x="519" y="1483"/>
                      <a:pt x="519" y="1518"/>
                      <a:pt x="544" y="1607"/>
                    </a:cubicBezTo>
                    <a:cubicBezTo>
                      <a:pt x="558" y="1655"/>
                      <a:pt x="576" y="1686"/>
                      <a:pt x="602" y="1720"/>
                    </a:cubicBezTo>
                    <a:cubicBezTo>
                      <a:pt x="804" y="1984"/>
                      <a:pt x="879" y="1816"/>
                      <a:pt x="1186" y="2156"/>
                    </a:cubicBezTo>
                    <a:cubicBezTo>
                      <a:pt x="1493" y="2495"/>
                      <a:pt x="1325" y="2384"/>
                      <a:pt x="1726" y="2643"/>
                    </a:cubicBezTo>
                    <a:cubicBezTo>
                      <a:pt x="1762" y="2667"/>
                      <a:pt x="1784" y="2680"/>
                      <a:pt x="1823" y="2708"/>
                    </a:cubicBezTo>
                    <a:cubicBezTo>
                      <a:pt x="1852" y="2730"/>
                      <a:pt x="1892" y="2777"/>
                      <a:pt x="1908" y="2785"/>
                    </a:cubicBezTo>
                    <a:cubicBezTo>
                      <a:pt x="1831" y="2786"/>
                      <a:pt x="687" y="2270"/>
                      <a:pt x="427" y="2165"/>
                    </a:cubicBezTo>
                    <a:cubicBezTo>
                      <a:pt x="345" y="2132"/>
                      <a:pt x="275" y="2076"/>
                      <a:pt x="225" y="2136"/>
                    </a:cubicBezTo>
                    <a:cubicBezTo>
                      <a:pt x="241" y="2257"/>
                      <a:pt x="733" y="2410"/>
                      <a:pt x="878" y="2543"/>
                    </a:cubicBezTo>
                    <a:cubicBezTo>
                      <a:pt x="928" y="2549"/>
                      <a:pt x="1723" y="2975"/>
                      <a:pt x="1788" y="3023"/>
                    </a:cubicBezTo>
                    <a:cubicBezTo>
                      <a:pt x="1773" y="3027"/>
                      <a:pt x="1371" y="3003"/>
                      <a:pt x="1327" y="2996"/>
                    </a:cubicBezTo>
                    <a:cubicBezTo>
                      <a:pt x="1013" y="2944"/>
                      <a:pt x="954" y="2732"/>
                      <a:pt x="472" y="2800"/>
                    </a:cubicBezTo>
                    <a:cubicBezTo>
                      <a:pt x="143" y="2846"/>
                      <a:pt x="203" y="2681"/>
                      <a:pt x="89" y="2693"/>
                    </a:cubicBezTo>
                    <a:cubicBezTo>
                      <a:pt x="62" y="2856"/>
                      <a:pt x="247" y="2953"/>
                      <a:pt x="400" y="2960"/>
                    </a:cubicBezTo>
                    <a:cubicBezTo>
                      <a:pt x="600" y="2968"/>
                      <a:pt x="707" y="2958"/>
                      <a:pt x="886" y="3037"/>
                    </a:cubicBezTo>
                    <a:cubicBezTo>
                      <a:pt x="1259" y="3200"/>
                      <a:pt x="1063" y="3189"/>
                      <a:pt x="1535" y="3253"/>
                    </a:cubicBezTo>
                    <a:cubicBezTo>
                      <a:pt x="1659" y="3269"/>
                      <a:pt x="1717" y="3270"/>
                      <a:pt x="1769" y="3313"/>
                    </a:cubicBezTo>
                    <a:cubicBezTo>
                      <a:pt x="1533" y="3360"/>
                      <a:pt x="1123" y="3346"/>
                      <a:pt x="859" y="3359"/>
                    </a:cubicBezTo>
                    <a:cubicBezTo>
                      <a:pt x="705" y="3367"/>
                      <a:pt x="554" y="3371"/>
                      <a:pt x="400" y="3378"/>
                    </a:cubicBezTo>
                    <a:cubicBezTo>
                      <a:pt x="326" y="3381"/>
                      <a:pt x="252" y="3386"/>
                      <a:pt x="178" y="3389"/>
                    </a:cubicBezTo>
                    <a:cubicBezTo>
                      <a:pt x="91" y="3393"/>
                      <a:pt x="26" y="3368"/>
                      <a:pt x="0" y="3458"/>
                    </a:cubicBezTo>
                    <a:lnTo>
                      <a:pt x="5933" y="3458"/>
                    </a:lnTo>
                    <a:cubicBezTo>
                      <a:pt x="5907" y="3370"/>
                      <a:pt x="5854" y="3394"/>
                      <a:pt x="5768" y="3390"/>
                    </a:cubicBezTo>
                    <a:cubicBezTo>
                      <a:pt x="5376" y="3372"/>
                      <a:pt x="4458" y="3353"/>
                      <a:pt x="4191" y="3318"/>
                    </a:cubicBezTo>
                    <a:cubicBezTo>
                      <a:pt x="4240" y="3279"/>
                      <a:pt x="4492" y="3195"/>
                      <a:pt x="4571" y="3164"/>
                    </a:cubicBezTo>
                    <a:cubicBezTo>
                      <a:pt x="4954" y="3013"/>
                      <a:pt x="4992" y="3233"/>
                      <a:pt x="5450" y="2956"/>
                    </a:cubicBezTo>
                    <a:cubicBezTo>
                      <a:pt x="5795" y="2748"/>
                      <a:pt x="5691" y="2896"/>
                      <a:pt x="5864" y="2874"/>
                    </a:cubicBezTo>
                    <a:cubicBezTo>
                      <a:pt x="5868" y="2693"/>
                      <a:pt x="5598" y="2707"/>
                      <a:pt x="5474" y="2758"/>
                    </a:cubicBezTo>
                    <a:cubicBezTo>
                      <a:pt x="5321" y="2822"/>
                      <a:pt x="5250" y="2902"/>
                      <a:pt x="5046" y="2902"/>
                    </a:cubicBezTo>
                    <a:cubicBezTo>
                      <a:pt x="4872" y="2902"/>
                      <a:pt x="4715" y="2877"/>
                      <a:pt x="4546" y="2925"/>
                    </a:cubicBezTo>
                    <a:cubicBezTo>
                      <a:pt x="4449" y="2953"/>
                      <a:pt x="4196" y="3074"/>
                      <a:pt x="4113" y="3037"/>
                    </a:cubicBezTo>
                    <a:lnTo>
                      <a:pt x="5637" y="2221"/>
                    </a:lnTo>
                    <a:cubicBezTo>
                      <a:pt x="5687" y="2193"/>
                      <a:pt x="5699" y="2194"/>
                      <a:pt x="5707" y="2137"/>
                    </a:cubicBezTo>
                    <a:cubicBezTo>
                      <a:pt x="5658" y="2078"/>
                      <a:pt x="5592" y="2130"/>
                      <a:pt x="5516" y="2161"/>
                    </a:cubicBezTo>
                    <a:cubicBezTo>
                      <a:pt x="5446" y="2190"/>
                      <a:pt x="5379" y="2217"/>
                      <a:pt x="5311" y="2246"/>
                    </a:cubicBezTo>
                    <a:cubicBezTo>
                      <a:pt x="5175" y="2306"/>
                      <a:pt x="5030" y="2361"/>
                      <a:pt x="4894" y="2424"/>
                    </a:cubicBezTo>
                    <a:lnTo>
                      <a:pt x="4056" y="2778"/>
                    </a:lnTo>
                    <a:cubicBezTo>
                      <a:pt x="4114" y="2714"/>
                      <a:pt x="4157" y="2676"/>
                      <a:pt x="4219" y="2609"/>
                    </a:cubicBezTo>
                    <a:cubicBezTo>
                      <a:pt x="4405" y="2409"/>
                      <a:pt x="4536" y="2290"/>
                      <a:pt x="4813" y="2189"/>
                    </a:cubicBezTo>
                    <a:lnTo>
                      <a:pt x="4974" y="2052"/>
                    </a:lnTo>
                    <a:cubicBezTo>
                      <a:pt x="4976" y="2051"/>
                      <a:pt x="4981" y="2052"/>
                      <a:pt x="4983" y="2047"/>
                    </a:cubicBezTo>
                    <a:cubicBezTo>
                      <a:pt x="4984" y="2043"/>
                      <a:pt x="4988" y="2044"/>
                      <a:pt x="4991" y="2043"/>
                    </a:cubicBezTo>
                    <a:cubicBezTo>
                      <a:pt x="5017" y="1988"/>
                      <a:pt x="5222" y="1709"/>
                      <a:pt x="5294" y="1677"/>
                    </a:cubicBezTo>
                    <a:cubicBezTo>
                      <a:pt x="5353" y="1652"/>
                      <a:pt x="5421" y="1671"/>
                      <a:pt x="5450" y="1615"/>
                    </a:cubicBezTo>
                    <a:cubicBezTo>
                      <a:pt x="5401" y="1486"/>
                      <a:pt x="5201" y="1587"/>
                      <a:pt x="5121" y="1643"/>
                    </a:cubicBezTo>
                    <a:cubicBezTo>
                      <a:pt x="5071" y="1673"/>
                      <a:pt x="5083" y="1665"/>
                      <a:pt x="5045" y="1712"/>
                    </a:cubicBezTo>
                    <a:cubicBezTo>
                      <a:pt x="4831" y="1978"/>
                      <a:pt x="4812" y="1971"/>
                      <a:pt x="4509" y="2107"/>
                    </a:cubicBezTo>
                    <a:cubicBezTo>
                      <a:pt x="4162" y="2262"/>
                      <a:pt x="4055" y="2514"/>
                      <a:pt x="3889" y="2568"/>
                    </a:cubicBezTo>
                    <a:cubicBezTo>
                      <a:pt x="3930" y="2475"/>
                      <a:pt x="4054" y="2349"/>
                      <a:pt x="4121" y="2270"/>
                    </a:cubicBezTo>
                    <a:cubicBezTo>
                      <a:pt x="4183" y="2197"/>
                      <a:pt x="4169" y="2195"/>
                      <a:pt x="4275" y="2077"/>
                    </a:cubicBezTo>
                    <a:cubicBezTo>
                      <a:pt x="4305" y="2045"/>
                      <a:pt x="4320" y="2019"/>
                      <a:pt x="4346" y="1982"/>
                    </a:cubicBezTo>
                    <a:lnTo>
                      <a:pt x="4956" y="1220"/>
                    </a:lnTo>
                    <a:cubicBezTo>
                      <a:pt x="5074" y="1100"/>
                      <a:pt x="5124" y="900"/>
                      <a:pt x="4950" y="1068"/>
                    </a:cubicBezTo>
                    <a:lnTo>
                      <a:pt x="4678" y="1366"/>
                    </a:lnTo>
                    <a:cubicBezTo>
                      <a:pt x="4582" y="1441"/>
                      <a:pt x="4538" y="1521"/>
                      <a:pt x="4453" y="1605"/>
                    </a:cubicBezTo>
                    <a:cubicBezTo>
                      <a:pt x="4378" y="1679"/>
                      <a:pt x="4300" y="1763"/>
                      <a:pt x="4231" y="1840"/>
                    </a:cubicBezTo>
                    <a:lnTo>
                      <a:pt x="4209" y="1864"/>
                    </a:lnTo>
                    <a:lnTo>
                      <a:pt x="3889" y="2210"/>
                    </a:lnTo>
                    <a:cubicBezTo>
                      <a:pt x="3865" y="2232"/>
                      <a:pt x="3850" y="2244"/>
                      <a:pt x="3828" y="2268"/>
                    </a:cubicBezTo>
                    <a:lnTo>
                      <a:pt x="3761" y="2332"/>
                    </a:lnTo>
                    <a:cubicBezTo>
                      <a:pt x="3785" y="2246"/>
                      <a:pt x="3908" y="1955"/>
                      <a:pt x="3949" y="1876"/>
                    </a:cubicBezTo>
                    <a:cubicBezTo>
                      <a:pt x="4046" y="1691"/>
                      <a:pt x="4100" y="1639"/>
                      <a:pt x="4218" y="1510"/>
                    </a:cubicBezTo>
                    <a:cubicBezTo>
                      <a:pt x="4456" y="1252"/>
                      <a:pt x="4397" y="763"/>
                      <a:pt x="4657" y="694"/>
                    </a:cubicBezTo>
                    <a:lnTo>
                      <a:pt x="4656" y="662"/>
                    </a:lnTo>
                    <a:cubicBezTo>
                      <a:pt x="4633" y="624"/>
                      <a:pt x="4658" y="621"/>
                      <a:pt x="4587" y="625"/>
                    </a:cubicBezTo>
                    <a:cubicBezTo>
                      <a:pt x="4570" y="626"/>
                      <a:pt x="4539" y="643"/>
                      <a:pt x="4523" y="650"/>
                    </a:cubicBezTo>
                    <a:cubicBezTo>
                      <a:pt x="4448" y="694"/>
                      <a:pt x="4382" y="774"/>
                      <a:pt x="4344" y="854"/>
                    </a:cubicBezTo>
                    <a:cubicBezTo>
                      <a:pt x="4279" y="978"/>
                      <a:pt x="4255" y="1111"/>
                      <a:pt x="4181" y="1241"/>
                    </a:cubicBezTo>
                    <a:cubicBezTo>
                      <a:pt x="4071" y="1434"/>
                      <a:pt x="3871" y="1554"/>
                      <a:pt x="3722" y="1870"/>
                    </a:cubicBezTo>
                    <a:lnTo>
                      <a:pt x="3588" y="2151"/>
                    </a:lnTo>
                    <a:cubicBezTo>
                      <a:pt x="3560" y="2197"/>
                      <a:pt x="3562" y="2186"/>
                      <a:pt x="3534" y="2221"/>
                    </a:cubicBezTo>
                    <a:cubicBezTo>
                      <a:pt x="3539" y="2137"/>
                      <a:pt x="3650" y="1825"/>
                      <a:pt x="3681" y="1726"/>
                    </a:cubicBezTo>
                    <a:cubicBezTo>
                      <a:pt x="3734" y="1558"/>
                      <a:pt x="3789" y="1398"/>
                      <a:pt x="3839" y="1231"/>
                    </a:cubicBezTo>
                    <a:lnTo>
                      <a:pt x="4112" y="367"/>
                    </a:lnTo>
                    <a:cubicBezTo>
                      <a:pt x="4133" y="289"/>
                      <a:pt x="4118" y="306"/>
                      <a:pt x="4100" y="264"/>
                    </a:cubicBezTo>
                    <a:cubicBezTo>
                      <a:pt x="4040" y="281"/>
                      <a:pt x="4048" y="278"/>
                      <a:pt x="4028" y="355"/>
                    </a:cubicBezTo>
                    <a:cubicBezTo>
                      <a:pt x="3993" y="380"/>
                      <a:pt x="3726" y="1092"/>
                      <a:pt x="3680" y="1208"/>
                    </a:cubicBezTo>
                    <a:cubicBezTo>
                      <a:pt x="3627" y="1343"/>
                      <a:pt x="3374" y="2008"/>
                      <a:pt x="3325" y="2081"/>
                    </a:cubicBezTo>
                    <a:cubicBezTo>
                      <a:pt x="3335" y="1919"/>
                      <a:pt x="3338" y="1705"/>
                      <a:pt x="3357" y="1547"/>
                    </a:cubicBezTo>
                    <a:cubicBezTo>
                      <a:pt x="3403" y="1153"/>
                      <a:pt x="3575" y="1131"/>
                      <a:pt x="3525" y="568"/>
                    </a:cubicBezTo>
                    <a:cubicBezTo>
                      <a:pt x="3488" y="141"/>
                      <a:pt x="3646" y="220"/>
                      <a:pt x="3602" y="108"/>
                    </a:cubicBezTo>
                    <a:cubicBezTo>
                      <a:pt x="3486" y="68"/>
                      <a:pt x="3387" y="312"/>
                      <a:pt x="3381" y="470"/>
                    </a:cubicBezTo>
                    <a:cubicBezTo>
                      <a:pt x="3372" y="719"/>
                      <a:pt x="3393" y="817"/>
                      <a:pt x="3316" y="1044"/>
                    </a:cubicBezTo>
                    <a:cubicBezTo>
                      <a:pt x="3261" y="1204"/>
                      <a:pt x="3192" y="1326"/>
                      <a:pt x="3163" y="1513"/>
                    </a:cubicBezTo>
                    <a:cubicBezTo>
                      <a:pt x="3142" y="1647"/>
                      <a:pt x="3144" y="1967"/>
                      <a:pt x="3084" y="2059"/>
                    </a:cubicBezTo>
                    <a:cubicBezTo>
                      <a:pt x="3063" y="2007"/>
                      <a:pt x="3044" y="1154"/>
                      <a:pt x="3041" y="1017"/>
                    </a:cubicBezTo>
                    <a:cubicBezTo>
                      <a:pt x="3036" y="835"/>
                      <a:pt x="3042" y="107"/>
                      <a:pt x="2980" y="0"/>
                    </a:cubicBezTo>
                    <a:cubicBezTo>
                      <a:pt x="2898" y="39"/>
                      <a:pt x="2908" y="162"/>
                      <a:pt x="2914" y="3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" name="Freeform 28"/>
              <p:cNvSpPr>
                <a:spLocks noEditPoints="1"/>
              </p:cNvSpPr>
              <p:nvPr/>
            </p:nvSpPr>
            <p:spPr bwMode="auto">
              <a:xfrm>
                <a:off x="5888038" y="352425"/>
                <a:ext cx="809625" cy="481012"/>
              </a:xfrm>
              <a:custGeom>
                <a:avLst/>
                <a:gdLst>
                  <a:gd name="T0" fmla="*/ 3833 w 7667"/>
                  <a:gd name="T1" fmla="*/ 0 h 4532"/>
                  <a:gd name="T2" fmla="*/ 6534 w 7667"/>
                  <a:gd name="T3" fmla="*/ 1294 h 4532"/>
                  <a:gd name="T4" fmla="*/ 7666 w 7667"/>
                  <a:gd name="T5" fmla="*/ 4422 h 4532"/>
                  <a:gd name="T6" fmla="*/ 7667 w 7667"/>
                  <a:gd name="T7" fmla="*/ 4532 h 4532"/>
                  <a:gd name="T8" fmla="*/ 0 w 7667"/>
                  <a:gd name="T9" fmla="*/ 4532 h 4532"/>
                  <a:gd name="T10" fmla="*/ 1 w 7667"/>
                  <a:gd name="T11" fmla="*/ 4422 h 4532"/>
                  <a:gd name="T12" fmla="*/ 1132 w 7667"/>
                  <a:gd name="T13" fmla="*/ 1294 h 4532"/>
                  <a:gd name="T14" fmla="*/ 3833 w 7667"/>
                  <a:gd name="T15" fmla="*/ 0 h 4532"/>
                  <a:gd name="T16" fmla="*/ 6401 w 7667"/>
                  <a:gd name="T17" fmla="*/ 1449 h 4532"/>
                  <a:gd name="T18" fmla="*/ 3833 w 7667"/>
                  <a:gd name="T19" fmla="*/ 220 h 4532"/>
                  <a:gd name="T20" fmla="*/ 1265 w 7667"/>
                  <a:gd name="T21" fmla="*/ 1449 h 4532"/>
                  <a:gd name="T22" fmla="*/ 191 w 7667"/>
                  <a:gd name="T23" fmla="*/ 4312 h 4532"/>
                  <a:gd name="T24" fmla="*/ 7475 w 7667"/>
                  <a:gd name="T25" fmla="*/ 4312 h 4532"/>
                  <a:gd name="T26" fmla="*/ 6401 w 7667"/>
                  <a:gd name="T27" fmla="*/ 1449 h 4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67" h="4532">
                    <a:moveTo>
                      <a:pt x="3833" y="0"/>
                    </a:moveTo>
                    <a:cubicBezTo>
                      <a:pt x="4887" y="0"/>
                      <a:pt x="5841" y="494"/>
                      <a:pt x="6534" y="1294"/>
                    </a:cubicBezTo>
                    <a:cubicBezTo>
                      <a:pt x="7228" y="2093"/>
                      <a:pt x="7659" y="3199"/>
                      <a:pt x="7666" y="4422"/>
                    </a:cubicBezTo>
                    <a:lnTo>
                      <a:pt x="7667" y="4532"/>
                    </a:lnTo>
                    <a:lnTo>
                      <a:pt x="0" y="4532"/>
                    </a:lnTo>
                    <a:lnTo>
                      <a:pt x="1" y="4422"/>
                    </a:lnTo>
                    <a:cubicBezTo>
                      <a:pt x="8" y="3199"/>
                      <a:pt x="439" y="2093"/>
                      <a:pt x="1132" y="1294"/>
                    </a:cubicBezTo>
                    <a:cubicBezTo>
                      <a:pt x="1825" y="494"/>
                      <a:pt x="2780" y="0"/>
                      <a:pt x="3833" y="0"/>
                    </a:cubicBezTo>
                    <a:close/>
                    <a:moveTo>
                      <a:pt x="6401" y="1449"/>
                    </a:moveTo>
                    <a:cubicBezTo>
                      <a:pt x="5743" y="689"/>
                      <a:pt x="4835" y="220"/>
                      <a:pt x="3833" y="220"/>
                    </a:cubicBezTo>
                    <a:cubicBezTo>
                      <a:pt x="2831" y="220"/>
                      <a:pt x="1924" y="689"/>
                      <a:pt x="1265" y="1449"/>
                    </a:cubicBezTo>
                    <a:cubicBezTo>
                      <a:pt x="627" y="2185"/>
                      <a:pt x="222" y="3194"/>
                      <a:pt x="191" y="4312"/>
                    </a:cubicBezTo>
                    <a:lnTo>
                      <a:pt x="7475" y="4312"/>
                    </a:lnTo>
                    <a:cubicBezTo>
                      <a:pt x="7444" y="3194"/>
                      <a:pt x="7040" y="2185"/>
                      <a:pt x="6401" y="14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" name="Rectangle 29"/>
              <p:cNvSpPr>
                <a:spLocks noChangeArrowheads="1"/>
              </p:cNvSpPr>
              <p:nvPr/>
            </p:nvSpPr>
            <p:spPr bwMode="auto">
              <a:xfrm>
                <a:off x="5888038" y="862013"/>
                <a:ext cx="2386013" cy="1905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051" name="Grupo 1050"/>
            <p:cNvGrpSpPr/>
            <p:nvPr/>
          </p:nvGrpSpPr>
          <p:grpSpPr>
            <a:xfrm>
              <a:off x="1042871" y="5821012"/>
              <a:ext cx="3485123" cy="689738"/>
              <a:chOff x="1357313" y="304801"/>
              <a:chExt cx="3416300" cy="673100"/>
            </a:xfrm>
            <a:solidFill>
              <a:schemeClr val="bg1"/>
            </a:solidFill>
          </p:grpSpPr>
          <p:sp>
            <p:nvSpPr>
              <p:cNvPr id="54" name="Freeform 33"/>
              <p:cNvSpPr>
                <a:spLocks noEditPoints="1"/>
              </p:cNvSpPr>
              <p:nvPr/>
            </p:nvSpPr>
            <p:spPr bwMode="auto">
              <a:xfrm>
                <a:off x="3332163" y="522288"/>
                <a:ext cx="376238" cy="219075"/>
              </a:xfrm>
              <a:custGeom>
                <a:avLst/>
                <a:gdLst>
                  <a:gd name="T0" fmla="*/ 1752 w 2618"/>
                  <a:gd name="T1" fmla="*/ 424 h 1509"/>
                  <a:gd name="T2" fmla="*/ 1687 w 2618"/>
                  <a:gd name="T3" fmla="*/ 488 h 1509"/>
                  <a:gd name="T4" fmla="*/ 1363 w 2618"/>
                  <a:gd name="T5" fmla="*/ 432 h 1509"/>
                  <a:gd name="T6" fmla="*/ 1389 w 2618"/>
                  <a:gd name="T7" fmla="*/ 558 h 1509"/>
                  <a:gd name="T8" fmla="*/ 1957 w 2618"/>
                  <a:gd name="T9" fmla="*/ 1352 h 1509"/>
                  <a:gd name="T10" fmla="*/ 2227 w 2618"/>
                  <a:gd name="T11" fmla="*/ 973 h 1509"/>
                  <a:gd name="T12" fmla="*/ 1957 w 2618"/>
                  <a:gd name="T13" fmla="*/ 1352 h 1509"/>
                  <a:gd name="T14" fmla="*/ 1552 w 2618"/>
                  <a:gd name="T15" fmla="*/ 1430 h 1509"/>
                  <a:gd name="T16" fmla="*/ 1092 w 2618"/>
                  <a:gd name="T17" fmla="*/ 721 h 1509"/>
                  <a:gd name="T18" fmla="*/ 421 w 2618"/>
                  <a:gd name="T19" fmla="*/ 1353 h 1509"/>
                  <a:gd name="T20" fmla="*/ 688 w 2618"/>
                  <a:gd name="T21" fmla="*/ 973 h 1509"/>
                  <a:gd name="T22" fmla="*/ 421 w 2618"/>
                  <a:gd name="T23" fmla="*/ 1353 h 1509"/>
                  <a:gd name="T24" fmla="*/ 2617 w 2618"/>
                  <a:gd name="T25" fmla="*/ 679 h 1509"/>
                  <a:gd name="T26" fmla="*/ 1820 w 2618"/>
                  <a:gd name="T27" fmla="*/ 621 h 1509"/>
                  <a:gd name="T28" fmla="*/ 2615 w 2618"/>
                  <a:gd name="T29" fmla="*/ 554 h 1509"/>
                  <a:gd name="T30" fmla="*/ 2435 w 2618"/>
                  <a:gd name="T31" fmla="*/ 1492 h 1509"/>
                  <a:gd name="T32" fmla="*/ 1849 w 2618"/>
                  <a:gd name="T33" fmla="*/ 1509 h 1509"/>
                  <a:gd name="T34" fmla="*/ 718 w 2618"/>
                  <a:gd name="T35" fmla="*/ 1509 h 1509"/>
                  <a:gd name="T36" fmla="*/ 6 w 2618"/>
                  <a:gd name="T37" fmla="*/ 726 h 1509"/>
                  <a:gd name="T38" fmla="*/ 1 w 2618"/>
                  <a:gd name="T39" fmla="*/ 579 h 1509"/>
                  <a:gd name="T40" fmla="*/ 774 w 2618"/>
                  <a:gd name="T41" fmla="*/ 641 h 1509"/>
                  <a:gd name="T42" fmla="*/ 1 w 2618"/>
                  <a:gd name="T43" fmla="*/ 674 h 1509"/>
                  <a:gd name="T44" fmla="*/ 4 w 2618"/>
                  <a:gd name="T45" fmla="*/ 689 h 1509"/>
                  <a:gd name="T46" fmla="*/ 819 w 2618"/>
                  <a:gd name="T47" fmla="*/ 1349 h 1509"/>
                  <a:gd name="T48" fmla="*/ 896 w 2618"/>
                  <a:gd name="T49" fmla="*/ 552 h 1509"/>
                  <a:gd name="T50" fmla="*/ 956 w 2618"/>
                  <a:gd name="T51" fmla="*/ 1353 h 1509"/>
                  <a:gd name="T52" fmla="*/ 1028 w 2618"/>
                  <a:gd name="T53" fmla="*/ 420 h 1509"/>
                  <a:gd name="T54" fmla="*/ 1444 w 2618"/>
                  <a:gd name="T55" fmla="*/ 374 h 1509"/>
                  <a:gd name="T56" fmla="*/ 1625 w 2618"/>
                  <a:gd name="T57" fmla="*/ 1350 h 1509"/>
                  <a:gd name="T58" fmla="*/ 1684 w 2618"/>
                  <a:gd name="T59" fmla="*/ 551 h 1509"/>
                  <a:gd name="T60" fmla="*/ 1757 w 2618"/>
                  <a:gd name="T61" fmla="*/ 1350 h 1509"/>
                  <a:gd name="T62" fmla="*/ 1816 w 2618"/>
                  <a:gd name="T63" fmla="*/ 687 h 1509"/>
                  <a:gd name="T64" fmla="*/ 956 w 2618"/>
                  <a:gd name="T65" fmla="*/ 447 h 1509"/>
                  <a:gd name="T66" fmla="*/ 890 w 2618"/>
                  <a:gd name="T67" fmla="*/ 490 h 1509"/>
                  <a:gd name="T68" fmla="*/ 952 w 2618"/>
                  <a:gd name="T69" fmla="*/ 424 h 1509"/>
                  <a:gd name="T70" fmla="*/ 1821 w 2618"/>
                  <a:gd name="T71" fmla="*/ 449 h 1509"/>
                  <a:gd name="T72" fmla="*/ 1868 w 2618"/>
                  <a:gd name="T73" fmla="*/ 415 h 1509"/>
                  <a:gd name="T74" fmla="*/ 1869 w 2618"/>
                  <a:gd name="T75" fmla="*/ 357 h 1509"/>
                  <a:gd name="T76" fmla="*/ 1820 w 2618"/>
                  <a:gd name="T77" fmla="*/ 131 h 1509"/>
                  <a:gd name="T78" fmla="*/ 2274 w 2618"/>
                  <a:gd name="T79" fmla="*/ 485 h 1509"/>
                  <a:gd name="T80" fmla="*/ 1821 w 2618"/>
                  <a:gd name="T81" fmla="*/ 449 h 1509"/>
                  <a:gd name="T82" fmla="*/ 1754 w 2618"/>
                  <a:gd name="T83" fmla="*/ 131 h 1509"/>
                  <a:gd name="T84" fmla="*/ 1752 w 2618"/>
                  <a:gd name="T85" fmla="*/ 354 h 1509"/>
                  <a:gd name="T86" fmla="*/ 1688 w 2618"/>
                  <a:gd name="T87" fmla="*/ 133 h 1509"/>
                  <a:gd name="T88" fmla="*/ 936 w 2618"/>
                  <a:gd name="T89" fmla="*/ 131 h 1509"/>
                  <a:gd name="T90" fmla="*/ 955 w 2618"/>
                  <a:gd name="T91" fmla="*/ 350 h 1509"/>
                  <a:gd name="T92" fmla="*/ 890 w 2618"/>
                  <a:gd name="T93" fmla="*/ 303 h 1509"/>
                  <a:gd name="T94" fmla="*/ 350 w 2618"/>
                  <a:gd name="T95" fmla="*/ 131 h 1509"/>
                  <a:gd name="T96" fmla="*/ 818 w 2618"/>
                  <a:gd name="T97" fmla="*/ 353 h 1509"/>
                  <a:gd name="T98" fmla="*/ 780 w 2618"/>
                  <a:gd name="T99" fmla="*/ 417 h 1509"/>
                  <a:gd name="T100" fmla="*/ 354 w 2618"/>
                  <a:gd name="T101" fmla="*/ 485 h 1509"/>
                  <a:gd name="T102" fmla="*/ 350 w 2618"/>
                  <a:gd name="T103" fmla="*/ 131 h 1509"/>
                  <a:gd name="T104" fmla="*/ 1622 w 2618"/>
                  <a:gd name="T105" fmla="*/ 131 h 1509"/>
                  <a:gd name="T106" fmla="*/ 1319 w 2618"/>
                  <a:gd name="T107" fmla="*/ 216 h 1509"/>
                  <a:gd name="T108" fmla="*/ 1026 w 2618"/>
                  <a:gd name="T109" fmla="*/ 303 h 1509"/>
                  <a:gd name="T110" fmla="*/ 1818 w 2618"/>
                  <a:gd name="T111" fmla="*/ 66 h 1509"/>
                  <a:gd name="T112" fmla="*/ 896 w 2618"/>
                  <a:gd name="T113" fmla="*/ 67 h 1509"/>
                  <a:gd name="T114" fmla="*/ 849 w 2618"/>
                  <a:gd name="T115" fmla="*/ 0 h 1509"/>
                  <a:gd name="T116" fmla="*/ 1818 w 2618"/>
                  <a:gd name="T117" fmla="*/ 66 h 1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618" h="1509">
                    <a:moveTo>
                      <a:pt x="1690" y="425"/>
                    </a:moveTo>
                    <a:lnTo>
                      <a:pt x="1752" y="424"/>
                    </a:lnTo>
                    <a:lnTo>
                      <a:pt x="1754" y="490"/>
                    </a:lnTo>
                    <a:lnTo>
                      <a:pt x="1687" y="488"/>
                    </a:lnTo>
                    <a:lnTo>
                      <a:pt x="1690" y="425"/>
                    </a:lnTo>
                    <a:close/>
                    <a:moveTo>
                      <a:pt x="1363" y="432"/>
                    </a:moveTo>
                    <a:cubicBezTo>
                      <a:pt x="1213" y="404"/>
                      <a:pt x="1234" y="580"/>
                      <a:pt x="1289" y="610"/>
                    </a:cubicBezTo>
                    <a:cubicBezTo>
                      <a:pt x="1340" y="637"/>
                      <a:pt x="1378" y="598"/>
                      <a:pt x="1389" y="558"/>
                    </a:cubicBezTo>
                    <a:cubicBezTo>
                      <a:pt x="1406" y="503"/>
                      <a:pt x="1380" y="460"/>
                      <a:pt x="1363" y="432"/>
                    </a:cubicBezTo>
                    <a:close/>
                    <a:moveTo>
                      <a:pt x="1957" y="1352"/>
                    </a:moveTo>
                    <a:lnTo>
                      <a:pt x="2226" y="1353"/>
                    </a:lnTo>
                    <a:lnTo>
                      <a:pt x="2227" y="973"/>
                    </a:lnTo>
                    <a:cubicBezTo>
                      <a:pt x="2135" y="958"/>
                      <a:pt x="2046" y="947"/>
                      <a:pt x="1955" y="980"/>
                    </a:cubicBezTo>
                    <a:lnTo>
                      <a:pt x="1957" y="1352"/>
                    </a:lnTo>
                    <a:close/>
                    <a:moveTo>
                      <a:pt x="1096" y="1432"/>
                    </a:moveTo>
                    <a:lnTo>
                      <a:pt x="1552" y="1430"/>
                    </a:lnTo>
                    <a:lnTo>
                      <a:pt x="1549" y="721"/>
                    </a:lnTo>
                    <a:cubicBezTo>
                      <a:pt x="1451" y="673"/>
                      <a:pt x="1195" y="676"/>
                      <a:pt x="1092" y="721"/>
                    </a:cubicBezTo>
                    <a:lnTo>
                      <a:pt x="1096" y="1432"/>
                    </a:lnTo>
                    <a:close/>
                    <a:moveTo>
                      <a:pt x="421" y="1353"/>
                    </a:moveTo>
                    <a:lnTo>
                      <a:pt x="688" y="1353"/>
                    </a:lnTo>
                    <a:lnTo>
                      <a:pt x="688" y="973"/>
                    </a:lnTo>
                    <a:cubicBezTo>
                      <a:pt x="571" y="955"/>
                      <a:pt x="532" y="961"/>
                      <a:pt x="417" y="972"/>
                    </a:cubicBezTo>
                    <a:lnTo>
                      <a:pt x="421" y="1353"/>
                    </a:lnTo>
                    <a:close/>
                    <a:moveTo>
                      <a:pt x="2615" y="554"/>
                    </a:moveTo>
                    <a:cubicBezTo>
                      <a:pt x="2617" y="596"/>
                      <a:pt x="2618" y="638"/>
                      <a:pt x="2617" y="679"/>
                    </a:cubicBezTo>
                    <a:lnTo>
                      <a:pt x="2616" y="624"/>
                    </a:lnTo>
                    <a:lnTo>
                      <a:pt x="1820" y="621"/>
                    </a:lnTo>
                    <a:cubicBezTo>
                      <a:pt x="1820" y="531"/>
                      <a:pt x="1811" y="555"/>
                      <a:pt x="1989" y="555"/>
                    </a:cubicBezTo>
                    <a:lnTo>
                      <a:pt x="2615" y="554"/>
                    </a:lnTo>
                    <a:close/>
                    <a:moveTo>
                      <a:pt x="2617" y="687"/>
                    </a:moveTo>
                    <a:cubicBezTo>
                      <a:pt x="2612" y="1021"/>
                      <a:pt x="2578" y="1261"/>
                      <a:pt x="2435" y="1492"/>
                    </a:cubicBezTo>
                    <a:cubicBezTo>
                      <a:pt x="2274" y="1492"/>
                      <a:pt x="2011" y="1505"/>
                      <a:pt x="1849" y="1505"/>
                    </a:cubicBezTo>
                    <a:cubicBezTo>
                      <a:pt x="1849" y="1506"/>
                      <a:pt x="1849" y="1508"/>
                      <a:pt x="1849" y="1509"/>
                    </a:cubicBezTo>
                    <a:cubicBezTo>
                      <a:pt x="1513" y="1509"/>
                      <a:pt x="1177" y="1509"/>
                      <a:pt x="841" y="1509"/>
                    </a:cubicBezTo>
                    <a:cubicBezTo>
                      <a:pt x="800" y="1509"/>
                      <a:pt x="759" y="1509"/>
                      <a:pt x="718" y="1509"/>
                    </a:cubicBezTo>
                    <a:cubicBezTo>
                      <a:pt x="583" y="1509"/>
                      <a:pt x="314" y="1509"/>
                      <a:pt x="179" y="1509"/>
                    </a:cubicBezTo>
                    <a:cubicBezTo>
                      <a:pt x="39" y="1335"/>
                      <a:pt x="0" y="943"/>
                      <a:pt x="6" y="726"/>
                    </a:cubicBezTo>
                    <a:cubicBezTo>
                      <a:pt x="1" y="786"/>
                      <a:pt x="6" y="493"/>
                      <a:pt x="1" y="552"/>
                    </a:cubicBezTo>
                    <a:lnTo>
                      <a:pt x="1" y="579"/>
                    </a:lnTo>
                    <a:lnTo>
                      <a:pt x="774" y="579"/>
                    </a:lnTo>
                    <a:lnTo>
                      <a:pt x="774" y="641"/>
                    </a:lnTo>
                    <a:lnTo>
                      <a:pt x="1" y="641"/>
                    </a:lnTo>
                    <a:lnTo>
                      <a:pt x="1" y="674"/>
                    </a:lnTo>
                    <a:lnTo>
                      <a:pt x="8" y="821"/>
                    </a:lnTo>
                    <a:lnTo>
                      <a:pt x="4" y="689"/>
                    </a:lnTo>
                    <a:lnTo>
                      <a:pt x="817" y="689"/>
                    </a:lnTo>
                    <a:lnTo>
                      <a:pt x="819" y="1349"/>
                    </a:lnTo>
                    <a:lnTo>
                      <a:pt x="890" y="1353"/>
                    </a:lnTo>
                    <a:lnTo>
                      <a:pt x="896" y="552"/>
                    </a:lnTo>
                    <a:lnTo>
                      <a:pt x="950" y="552"/>
                    </a:lnTo>
                    <a:lnTo>
                      <a:pt x="956" y="1353"/>
                    </a:lnTo>
                    <a:lnTo>
                      <a:pt x="1027" y="1349"/>
                    </a:lnTo>
                    <a:lnTo>
                      <a:pt x="1028" y="420"/>
                    </a:lnTo>
                    <a:cubicBezTo>
                      <a:pt x="1240" y="413"/>
                      <a:pt x="1257" y="307"/>
                      <a:pt x="1331" y="280"/>
                    </a:cubicBezTo>
                    <a:cubicBezTo>
                      <a:pt x="1384" y="323"/>
                      <a:pt x="1349" y="323"/>
                      <a:pt x="1444" y="374"/>
                    </a:cubicBezTo>
                    <a:cubicBezTo>
                      <a:pt x="1526" y="418"/>
                      <a:pt x="1513" y="414"/>
                      <a:pt x="1618" y="422"/>
                    </a:cubicBezTo>
                    <a:cubicBezTo>
                      <a:pt x="1618" y="599"/>
                      <a:pt x="1595" y="1223"/>
                      <a:pt x="1625" y="1350"/>
                    </a:cubicBezTo>
                    <a:lnTo>
                      <a:pt x="1679" y="1349"/>
                    </a:lnTo>
                    <a:lnTo>
                      <a:pt x="1684" y="551"/>
                    </a:lnTo>
                    <a:lnTo>
                      <a:pt x="1750" y="554"/>
                    </a:lnTo>
                    <a:cubicBezTo>
                      <a:pt x="1750" y="709"/>
                      <a:pt x="1730" y="1237"/>
                      <a:pt x="1757" y="1350"/>
                    </a:cubicBezTo>
                    <a:lnTo>
                      <a:pt x="1810" y="1349"/>
                    </a:lnTo>
                    <a:lnTo>
                      <a:pt x="1816" y="687"/>
                    </a:lnTo>
                    <a:lnTo>
                      <a:pt x="2617" y="687"/>
                    </a:lnTo>
                    <a:close/>
                    <a:moveTo>
                      <a:pt x="956" y="447"/>
                    </a:moveTo>
                    <a:lnTo>
                      <a:pt x="956" y="490"/>
                    </a:lnTo>
                    <a:lnTo>
                      <a:pt x="890" y="490"/>
                    </a:lnTo>
                    <a:lnTo>
                      <a:pt x="890" y="447"/>
                    </a:lnTo>
                    <a:cubicBezTo>
                      <a:pt x="913" y="432"/>
                      <a:pt x="853" y="425"/>
                      <a:pt x="952" y="424"/>
                    </a:cubicBezTo>
                    <a:lnTo>
                      <a:pt x="956" y="447"/>
                    </a:lnTo>
                    <a:close/>
                    <a:moveTo>
                      <a:pt x="1821" y="449"/>
                    </a:moveTo>
                    <a:cubicBezTo>
                      <a:pt x="1835" y="408"/>
                      <a:pt x="1808" y="448"/>
                      <a:pt x="1838" y="426"/>
                    </a:cubicBezTo>
                    <a:cubicBezTo>
                      <a:pt x="1859" y="411"/>
                      <a:pt x="1849" y="425"/>
                      <a:pt x="1868" y="415"/>
                    </a:cubicBezTo>
                    <a:cubicBezTo>
                      <a:pt x="1907" y="395"/>
                      <a:pt x="1868" y="439"/>
                      <a:pt x="1891" y="399"/>
                    </a:cubicBezTo>
                    <a:cubicBezTo>
                      <a:pt x="1919" y="351"/>
                      <a:pt x="1869" y="358"/>
                      <a:pt x="1869" y="357"/>
                    </a:cubicBezTo>
                    <a:cubicBezTo>
                      <a:pt x="1828" y="334"/>
                      <a:pt x="1846" y="390"/>
                      <a:pt x="1820" y="329"/>
                    </a:cubicBezTo>
                    <a:lnTo>
                      <a:pt x="1820" y="131"/>
                    </a:lnTo>
                    <a:lnTo>
                      <a:pt x="2274" y="137"/>
                    </a:lnTo>
                    <a:lnTo>
                      <a:pt x="2274" y="485"/>
                    </a:lnTo>
                    <a:lnTo>
                      <a:pt x="1820" y="488"/>
                    </a:lnTo>
                    <a:cubicBezTo>
                      <a:pt x="1820" y="479"/>
                      <a:pt x="1819" y="457"/>
                      <a:pt x="1821" y="449"/>
                    </a:cubicBezTo>
                    <a:close/>
                    <a:moveTo>
                      <a:pt x="1688" y="133"/>
                    </a:moveTo>
                    <a:lnTo>
                      <a:pt x="1754" y="131"/>
                    </a:lnTo>
                    <a:lnTo>
                      <a:pt x="1754" y="303"/>
                    </a:lnTo>
                    <a:lnTo>
                      <a:pt x="1752" y="354"/>
                    </a:lnTo>
                    <a:lnTo>
                      <a:pt x="1688" y="352"/>
                    </a:lnTo>
                    <a:lnTo>
                      <a:pt x="1688" y="133"/>
                    </a:lnTo>
                    <a:close/>
                    <a:moveTo>
                      <a:pt x="890" y="131"/>
                    </a:moveTo>
                    <a:lnTo>
                      <a:pt x="936" y="131"/>
                    </a:lnTo>
                    <a:lnTo>
                      <a:pt x="956" y="138"/>
                    </a:lnTo>
                    <a:lnTo>
                      <a:pt x="955" y="350"/>
                    </a:lnTo>
                    <a:lnTo>
                      <a:pt x="892" y="354"/>
                    </a:lnTo>
                    <a:lnTo>
                      <a:pt x="890" y="303"/>
                    </a:lnTo>
                    <a:lnTo>
                      <a:pt x="890" y="131"/>
                    </a:lnTo>
                    <a:close/>
                    <a:moveTo>
                      <a:pt x="350" y="131"/>
                    </a:moveTo>
                    <a:lnTo>
                      <a:pt x="820" y="131"/>
                    </a:lnTo>
                    <a:lnTo>
                      <a:pt x="818" y="353"/>
                    </a:lnTo>
                    <a:lnTo>
                      <a:pt x="746" y="353"/>
                    </a:lnTo>
                    <a:cubicBezTo>
                      <a:pt x="748" y="452"/>
                      <a:pt x="755" y="401"/>
                      <a:pt x="780" y="417"/>
                    </a:cubicBezTo>
                    <a:cubicBezTo>
                      <a:pt x="812" y="439"/>
                      <a:pt x="819" y="368"/>
                      <a:pt x="821" y="485"/>
                    </a:cubicBezTo>
                    <a:lnTo>
                      <a:pt x="354" y="485"/>
                    </a:lnTo>
                    <a:lnTo>
                      <a:pt x="352" y="434"/>
                    </a:lnTo>
                    <a:lnTo>
                      <a:pt x="350" y="131"/>
                    </a:lnTo>
                    <a:close/>
                    <a:moveTo>
                      <a:pt x="1028" y="131"/>
                    </a:moveTo>
                    <a:lnTo>
                      <a:pt x="1622" y="131"/>
                    </a:lnTo>
                    <a:lnTo>
                      <a:pt x="1620" y="353"/>
                    </a:lnTo>
                    <a:cubicBezTo>
                      <a:pt x="1424" y="353"/>
                      <a:pt x="1386" y="214"/>
                      <a:pt x="1319" y="216"/>
                    </a:cubicBezTo>
                    <a:cubicBezTo>
                      <a:pt x="1254" y="218"/>
                      <a:pt x="1217" y="353"/>
                      <a:pt x="1027" y="354"/>
                    </a:cubicBezTo>
                    <a:lnTo>
                      <a:pt x="1026" y="303"/>
                    </a:lnTo>
                    <a:lnTo>
                      <a:pt x="1028" y="131"/>
                    </a:lnTo>
                    <a:close/>
                    <a:moveTo>
                      <a:pt x="1818" y="66"/>
                    </a:moveTo>
                    <a:lnTo>
                      <a:pt x="910" y="66"/>
                    </a:lnTo>
                    <a:lnTo>
                      <a:pt x="896" y="67"/>
                    </a:lnTo>
                    <a:lnTo>
                      <a:pt x="849" y="60"/>
                    </a:lnTo>
                    <a:lnTo>
                      <a:pt x="849" y="0"/>
                    </a:lnTo>
                    <a:lnTo>
                      <a:pt x="1809" y="0"/>
                    </a:lnTo>
                    <a:lnTo>
                      <a:pt x="1818" y="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" name="Freeform 34"/>
              <p:cNvSpPr>
                <a:spLocks/>
              </p:cNvSpPr>
              <p:nvPr/>
            </p:nvSpPr>
            <p:spPr bwMode="auto">
              <a:xfrm>
                <a:off x="3463925" y="336551"/>
                <a:ext cx="112713" cy="130175"/>
              </a:xfrm>
              <a:custGeom>
                <a:avLst/>
                <a:gdLst>
                  <a:gd name="T0" fmla="*/ 10 w 779"/>
                  <a:gd name="T1" fmla="*/ 365 h 905"/>
                  <a:gd name="T2" fmla="*/ 125 w 779"/>
                  <a:gd name="T3" fmla="*/ 715 h 905"/>
                  <a:gd name="T4" fmla="*/ 253 w 779"/>
                  <a:gd name="T5" fmla="*/ 823 h 905"/>
                  <a:gd name="T6" fmla="*/ 396 w 779"/>
                  <a:gd name="T7" fmla="*/ 905 h 905"/>
                  <a:gd name="T8" fmla="*/ 542 w 779"/>
                  <a:gd name="T9" fmla="*/ 814 h 905"/>
                  <a:gd name="T10" fmla="*/ 766 w 779"/>
                  <a:gd name="T11" fmla="*/ 365 h 905"/>
                  <a:gd name="T12" fmla="*/ 386 w 779"/>
                  <a:gd name="T13" fmla="*/ 0 h 905"/>
                  <a:gd name="T14" fmla="*/ 10 w 779"/>
                  <a:gd name="T15" fmla="*/ 365 h 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79" h="905">
                    <a:moveTo>
                      <a:pt x="10" y="365"/>
                    </a:moveTo>
                    <a:cubicBezTo>
                      <a:pt x="0" y="498"/>
                      <a:pt x="61" y="638"/>
                      <a:pt x="125" y="715"/>
                    </a:cubicBezTo>
                    <a:cubicBezTo>
                      <a:pt x="155" y="750"/>
                      <a:pt x="197" y="797"/>
                      <a:pt x="253" y="823"/>
                    </a:cubicBezTo>
                    <a:cubicBezTo>
                      <a:pt x="414" y="897"/>
                      <a:pt x="332" y="875"/>
                      <a:pt x="396" y="905"/>
                    </a:cubicBezTo>
                    <a:cubicBezTo>
                      <a:pt x="470" y="831"/>
                      <a:pt x="450" y="865"/>
                      <a:pt x="542" y="814"/>
                    </a:cubicBezTo>
                    <a:cubicBezTo>
                      <a:pt x="675" y="740"/>
                      <a:pt x="779" y="541"/>
                      <a:pt x="766" y="365"/>
                    </a:cubicBezTo>
                    <a:cubicBezTo>
                      <a:pt x="509" y="203"/>
                      <a:pt x="592" y="326"/>
                      <a:pt x="386" y="0"/>
                    </a:cubicBezTo>
                    <a:cubicBezTo>
                      <a:pt x="245" y="276"/>
                      <a:pt x="210" y="239"/>
                      <a:pt x="10" y="36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" name="Freeform 35"/>
              <p:cNvSpPr>
                <a:spLocks/>
              </p:cNvSpPr>
              <p:nvPr/>
            </p:nvSpPr>
            <p:spPr bwMode="auto">
              <a:xfrm>
                <a:off x="3413125" y="873126"/>
                <a:ext cx="214313" cy="104775"/>
              </a:xfrm>
              <a:custGeom>
                <a:avLst/>
                <a:gdLst>
                  <a:gd name="T0" fmla="*/ 0 w 1488"/>
                  <a:gd name="T1" fmla="*/ 158 h 724"/>
                  <a:gd name="T2" fmla="*/ 60 w 1488"/>
                  <a:gd name="T3" fmla="*/ 217 h 724"/>
                  <a:gd name="T4" fmla="*/ 145 w 1488"/>
                  <a:gd name="T5" fmla="*/ 263 h 724"/>
                  <a:gd name="T6" fmla="*/ 1435 w 1488"/>
                  <a:gd name="T7" fmla="*/ 724 h 724"/>
                  <a:gd name="T8" fmla="*/ 1488 w 1488"/>
                  <a:gd name="T9" fmla="*/ 540 h 724"/>
                  <a:gd name="T10" fmla="*/ 1301 w 1488"/>
                  <a:gd name="T11" fmla="*/ 490 h 724"/>
                  <a:gd name="T12" fmla="*/ 1105 w 1488"/>
                  <a:gd name="T13" fmla="*/ 436 h 724"/>
                  <a:gd name="T14" fmla="*/ 741 w 1488"/>
                  <a:gd name="T15" fmla="*/ 312 h 724"/>
                  <a:gd name="T16" fmla="*/ 233 w 1488"/>
                  <a:gd name="T17" fmla="*/ 84 h 724"/>
                  <a:gd name="T18" fmla="*/ 66 w 1488"/>
                  <a:gd name="T19" fmla="*/ 0 h 724"/>
                  <a:gd name="T20" fmla="*/ 0 w 1488"/>
                  <a:gd name="T21" fmla="*/ 158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88" h="724">
                    <a:moveTo>
                      <a:pt x="0" y="158"/>
                    </a:moveTo>
                    <a:cubicBezTo>
                      <a:pt x="0" y="197"/>
                      <a:pt x="26" y="198"/>
                      <a:pt x="60" y="217"/>
                    </a:cubicBezTo>
                    <a:cubicBezTo>
                      <a:pt x="93" y="236"/>
                      <a:pt x="113" y="248"/>
                      <a:pt x="145" y="263"/>
                    </a:cubicBezTo>
                    <a:cubicBezTo>
                      <a:pt x="413" y="396"/>
                      <a:pt x="1144" y="724"/>
                      <a:pt x="1435" y="724"/>
                    </a:cubicBezTo>
                    <a:cubicBezTo>
                      <a:pt x="1450" y="694"/>
                      <a:pt x="1485" y="580"/>
                      <a:pt x="1488" y="540"/>
                    </a:cubicBezTo>
                    <a:cubicBezTo>
                      <a:pt x="1437" y="516"/>
                      <a:pt x="1357" y="504"/>
                      <a:pt x="1301" y="490"/>
                    </a:cubicBezTo>
                    <a:cubicBezTo>
                      <a:pt x="1236" y="473"/>
                      <a:pt x="1163" y="455"/>
                      <a:pt x="1105" y="436"/>
                    </a:cubicBezTo>
                    <a:cubicBezTo>
                      <a:pt x="974" y="395"/>
                      <a:pt x="865" y="362"/>
                      <a:pt x="741" y="312"/>
                    </a:cubicBezTo>
                    <a:lnTo>
                      <a:pt x="233" y="84"/>
                    </a:lnTo>
                    <a:cubicBezTo>
                      <a:pt x="175" y="55"/>
                      <a:pt x="123" y="13"/>
                      <a:pt x="66" y="0"/>
                    </a:cubicBezTo>
                    <a:cubicBezTo>
                      <a:pt x="55" y="21"/>
                      <a:pt x="0" y="136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" name="Freeform 36"/>
              <p:cNvSpPr>
                <a:spLocks noEditPoints="1"/>
              </p:cNvSpPr>
              <p:nvPr/>
            </p:nvSpPr>
            <p:spPr bwMode="auto">
              <a:xfrm>
                <a:off x="3438525" y="304801"/>
                <a:ext cx="168275" cy="180975"/>
              </a:xfrm>
              <a:custGeom>
                <a:avLst/>
                <a:gdLst>
                  <a:gd name="T0" fmla="*/ 194 w 1172"/>
                  <a:gd name="T1" fmla="*/ 583 h 1246"/>
                  <a:gd name="T2" fmla="*/ 570 w 1172"/>
                  <a:gd name="T3" fmla="*/ 218 h 1246"/>
                  <a:gd name="T4" fmla="*/ 950 w 1172"/>
                  <a:gd name="T5" fmla="*/ 583 h 1246"/>
                  <a:gd name="T6" fmla="*/ 726 w 1172"/>
                  <a:gd name="T7" fmla="*/ 1032 h 1246"/>
                  <a:gd name="T8" fmla="*/ 580 w 1172"/>
                  <a:gd name="T9" fmla="*/ 1123 h 1246"/>
                  <a:gd name="T10" fmla="*/ 437 w 1172"/>
                  <a:gd name="T11" fmla="*/ 1041 h 1246"/>
                  <a:gd name="T12" fmla="*/ 309 w 1172"/>
                  <a:gd name="T13" fmla="*/ 933 h 1246"/>
                  <a:gd name="T14" fmla="*/ 194 w 1172"/>
                  <a:gd name="T15" fmla="*/ 583 h 1246"/>
                  <a:gd name="T16" fmla="*/ 1075 w 1172"/>
                  <a:gd name="T17" fmla="*/ 536 h 1246"/>
                  <a:gd name="T18" fmla="*/ 612 w 1172"/>
                  <a:gd name="T19" fmla="*/ 71 h 1246"/>
                  <a:gd name="T20" fmla="*/ 1075 w 1172"/>
                  <a:gd name="T21" fmla="*/ 536 h 1246"/>
                  <a:gd name="T22" fmla="*/ 79 w 1172"/>
                  <a:gd name="T23" fmla="*/ 540 h 1246"/>
                  <a:gd name="T24" fmla="*/ 541 w 1172"/>
                  <a:gd name="T25" fmla="*/ 74 h 1246"/>
                  <a:gd name="T26" fmla="*/ 79 w 1172"/>
                  <a:gd name="T27" fmla="*/ 540 h 1246"/>
                  <a:gd name="T28" fmla="*/ 0 w 1172"/>
                  <a:gd name="T29" fmla="*/ 612 h 1246"/>
                  <a:gd name="T30" fmla="*/ 133 w 1172"/>
                  <a:gd name="T31" fmla="*/ 608 h 1246"/>
                  <a:gd name="T32" fmla="*/ 503 w 1172"/>
                  <a:gd name="T33" fmla="*/ 1147 h 1246"/>
                  <a:gd name="T34" fmla="*/ 665 w 1172"/>
                  <a:gd name="T35" fmla="*/ 1156 h 1246"/>
                  <a:gd name="T36" fmla="*/ 747 w 1172"/>
                  <a:gd name="T37" fmla="*/ 1106 h 1246"/>
                  <a:gd name="T38" fmla="*/ 1040 w 1172"/>
                  <a:gd name="T39" fmla="*/ 610 h 1246"/>
                  <a:gd name="T40" fmla="*/ 1172 w 1172"/>
                  <a:gd name="T41" fmla="*/ 621 h 1246"/>
                  <a:gd name="T42" fmla="*/ 1148 w 1172"/>
                  <a:gd name="T43" fmla="*/ 542 h 1246"/>
                  <a:gd name="T44" fmla="*/ 830 w 1172"/>
                  <a:gd name="T45" fmla="*/ 69 h 1246"/>
                  <a:gd name="T46" fmla="*/ 593 w 1172"/>
                  <a:gd name="T47" fmla="*/ 3 h 1246"/>
                  <a:gd name="T48" fmla="*/ 356 w 1172"/>
                  <a:gd name="T49" fmla="*/ 57 h 1246"/>
                  <a:gd name="T50" fmla="*/ 55 w 1172"/>
                  <a:gd name="T51" fmla="*/ 361 h 1246"/>
                  <a:gd name="T52" fmla="*/ 0 w 1172"/>
                  <a:gd name="T53" fmla="*/ 612 h 1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2" h="1246">
                    <a:moveTo>
                      <a:pt x="194" y="583"/>
                    </a:moveTo>
                    <a:cubicBezTo>
                      <a:pt x="394" y="457"/>
                      <a:pt x="429" y="494"/>
                      <a:pt x="570" y="218"/>
                    </a:cubicBezTo>
                    <a:cubicBezTo>
                      <a:pt x="776" y="544"/>
                      <a:pt x="693" y="421"/>
                      <a:pt x="950" y="583"/>
                    </a:cubicBezTo>
                    <a:cubicBezTo>
                      <a:pt x="963" y="759"/>
                      <a:pt x="859" y="958"/>
                      <a:pt x="726" y="1032"/>
                    </a:cubicBezTo>
                    <a:cubicBezTo>
                      <a:pt x="634" y="1083"/>
                      <a:pt x="654" y="1049"/>
                      <a:pt x="580" y="1123"/>
                    </a:cubicBezTo>
                    <a:cubicBezTo>
                      <a:pt x="516" y="1093"/>
                      <a:pt x="598" y="1115"/>
                      <a:pt x="437" y="1041"/>
                    </a:cubicBezTo>
                    <a:cubicBezTo>
                      <a:pt x="381" y="1015"/>
                      <a:pt x="339" y="968"/>
                      <a:pt x="309" y="933"/>
                    </a:cubicBezTo>
                    <a:cubicBezTo>
                      <a:pt x="245" y="856"/>
                      <a:pt x="184" y="716"/>
                      <a:pt x="194" y="583"/>
                    </a:cubicBezTo>
                    <a:close/>
                    <a:moveTo>
                      <a:pt x="1075" y="536"/>
                    </a:moveTo>
                    <a:cubicBezTo>
                      <a:pt x="836" y="511"/>
                      <a:pt x="631" y="314"/>
                      <a:pt x="612" y="71"/>
                    </a:cubicBezTo>
                    <a:cubicBezTo>
                      <a:pt x="855" y="90"/>
                      <a:pt x="1047" y="294"/>
                      <a:pt x="1075" y="536"/>
                    </a:cubicBezTo>
                    <a:close/>
                    <a:moveTo>
                      <a:pt x="79" y="540"/>
                    </a:moveTo>
                    <a:cubicBezTo>
                      <a:pt x="81" y="300"/>
                      <a:pt x="307" y="103"/>
                      <a:pt x="541" y="74"/>
                    </a:cubicBezTo>
                    <a:cubicBezTo>
                      <a:pt x="514" y="325"/>
                      <a:pt x="327" y="510"/>
                      <a:pt x="79" y="540"/>
                    </a:cubicBezTo>
                    <a:close/>
                    <a:moveTo>
                      <a:pt x="0" y="612"/>
                    </a:moveTo>
                    <a:lnTo>
                      <a:pt x="133" y="608"/>
                    </a:lnTo>
                    <a:cubicBezTo>
                      <a:pt x="156" y="1052"/>
                      <a:pt x="459" y="1109"/>
                      <a:pt x="503" y="1147"/>
                    </a:cubicBezTo>
                    <a:cubicBezTo>
                      <a:pt x="539" y="1179"/>
                      <a:pt x="562" y="1246"/>
                      <a:pt x="665" y="1156"/>
                    </a:cubicBezTo>
                    <a:cubicBezTo>
                      <a:pt x="704" y="1121"/>
                      <a:pt x="696" y="1132"/>
                      <a:pt x="747" y="1106"/>
                    </a:cubicBezTo>
                    <a:cubicBezTo>
                      <a:pt x="999" y="982"/>
                      <a:pt x="999" y="741"/>
                      <a:pt x="1040" y="610"/>
                    </a:cubicBezTo>
                    <a:lnTo>
                      <a:pt x="1172" y="621"/>
                    </a:lnTo>
                    <a:cubicBezTo>
                      <a:pt x="1165" y="542"/>
                      <a:pt x="1169" y="630"/>
                      <a:pt x="1148" y="542"/>
                    </a:cubicBezTo>
                    <a:cubicBezTo>
                      <a:pt x="1098" y="333"/>
                      <a:pt x="1035" y="174"/>
                      <a:pt x="830" y="69"/>
                    </a:cubicBezTo>
                    <a:cubicBezTo>
                      <a:pt x="775" y="41"/>
                      <a:pt x="674" y="6"/>
                      <a:pt x="593" y="3"/>
                    </a:cubicBezTo>
                    <a:cubicBezTo>
                      <a:pt x="513" y="0"/>
                      <a:pt x="409" y="33"/>
                      <a:pt x="356" y="57"/>
                    </a:cubicBezTo>
                    <a:cubicBezTo>
                      <a:pt x="238" y="109"/>
                      <a:pt x="105" y="243"/>
                      <a:pt x="55" y="361"/>
                    </a:cubicBezTo>
                    <a:cubicBezTo>
                      <a:pt x="28" y="424"/>
                      <a:pt x="0" y="525"/>
                      <a:pt x="0" y="6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" name="Freeform 37"/>
              <p:cNvSpPr>
                <a:spLocks/>
              </p:cNvSpPr>
              <p:nvPr/>
            </p:nvSpPr>
            <p:spPr bwMode="auto">
              <a:xfrm>
                <a:off x="3359150" y="747713"/>
                <a:ext cx="325438" cy="11113"/>
              </a:xfrm>
              <a:custGeom>
                <a:avLst/>
                <a:gdLst>
                  <a:gd name="T0" fmla="*/ 26 w 2264"/>
                  <a:gd name="T1" fmla="*/ 67 h 85"/>
                  <a:gd name="T2" fmla="*/ 579 w 2264"/>
                  <a:gd name="T3" fmla="*/ 71 h 85"/>
                  <a:gd name="T4" fmla="*/ 1132 w 2264"/>
                  <a:gd name="T5" fmla="*/ 71 h 85"/>
                  <a:gd name="T6" fmla="*/ 2221 w 2264"/>
                  <a:gd name="T7" fmla="*/ 78 h 85"/>
                  <a:gd name="T8" fmla="*/ 2245 w 2264"/>
                  <a:gd name="T9" fmla="*/ 46 h 85"/>
                  <a:gd name="T10" fmla="*/ 2264 w 2264"/>
                  <a:gd name="T11" fmla="*/ 2 h 85"/>
                  <a:gd name="T12" fmla="*/ 0 w 2264"/>
                  <a:gd name="T13" fmla="*/ 0 h 85"/>
                  <a:gd name="T14" fmla="*/ 26 w 2264"/>
                  <a:gd name="T15" fmla="*/ 6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4" h="85">
                    <a:moveTo>
                      <a:pt x="26" y="67"/>
                    </a:moveTo>
                    <a:cubicBezTo>
                      <a:pt x="178" y="85"/>
                      <a:pt x="417" y="71"/>
                      <a:pt x="579" y="71"/>
                    </a:cubicBezTo>
                    <a:cubicBezTo>
                      <a:pt x="763" y="71"/>
                      <a:pt x="947" y="71"/>
                      <a:pt x="1132" y="71"/>
                    </a:cubicBezTo>
                    <a:cubicBezTo>
                      <a:pt x="1283" y="71"/>
                      <a:pt x="2157" y="53"/>
                      <a:pt x="2221" y="78"/>
                    </a:cubicBezTo>
                    <a:cubicBezTo>
                      <a:pt x="2242" y="58"/>
                      <a:pt x="2226" y="80"/>
                      <a:pt x="2245" y="46"/>
                    </a:cubicBezTo>
                    <a:cubicBezTo>
                      <a:pt x="2254" y="30"/>
                      <a:pt x="2253" y="22"/>
                      <a:pt x="2264" y="2"/>
                    </a:cubicBezTo>
                    <a:lnTo>
                      <a:pt x="0" y="0"/>
                    </a:lnTo>
                    <a:cubicBezTo>
                      <a:pt x="3" y="45"/>
                      <a:pt x="3" y="38"/>
                      <a:pt x="26" y="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" name="Freeform 38"/>
              <p:cNvSpPr>
                <a:spLocks/>
              </p:cNvSpPr>
              <p:nvPr/>
            </p:nvSpPr>
            <p:spPr bwMode="auto">
              <a:xfrm>
                <a:off x="3368675" y="765176"/>
                <a:ext cx="306388" cy="11113"/>
              </a:xfrm>
              <a:custGeom>
                <a:avLst/>
                <a:gdLst>
                  <a:gd name="T0" fmla="*/ 22 w 2128"/>
                  <a:gd name="T1" fmla="*/ 73 h 76"/>
                  <a:gd name="T2" fmla="*/ 2089 w 2128"/>
                  <a:gd name="T3" fmla="*/ 76 h 76"/>
                  <a:gd name="T4" fmla="*/ 2128 w 2128"/>
                  <a:gd name="T5" fmla="*/ 11 h 76"/>
                  <a:gd name="T6" fmla="*/ 0 w 2128"/>
                  <a:gd name="T7" fmla="*/ 16 h 76"/>
                  <a:gd name="T8" fmla="*/ 22 w 2128"/>
                  <a:gd name="T9" fmla="*/ 73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8" h="76">
                    <a:moveTo>
                      <a:pt x="22" y="73"/>
                    </a:moveTo>
                    <a:lnTo>
                      <a:pt x="2089" y="76"/>
                    </a:lnTo>
                    <a:cubicBezTo>
                      <a:pt x="2106" y="48"/>
                      <a:pt x="2112" y="31"/>
                      <a:pt x="2128" y="11"/>
                    </a:cubicBezTo>
                    <a:cubicBezTo>
                      <a:pt x="1932" y="2"/>
                      <a:pt x="40" y="0"/>
                      <a:pt x="0" y="16"/>
                    </a:cubicBezTo>
                    <a:cubicBezTo>
                      <a:pt x="4" y="57"/>
                      <a:pt x="0" y="34"/>
                      <a:pt x="22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" name="Freeform 39"/>
              <p:cNvSpPr>
                <a:spLocks/>
              </p:cNvSpPr>
              <p:nvPr/>
            </p:nvSpPr>
            <p:spPr bwMode="auto">
              <a:xfrm>
                <a:off x="3332163" y="796926"/>
                <a:ext cx="87313" cy="93663"/>
              </a:xfrm>
              <a:custGeom>
                <a:avLst/>
                <a:gdLst>
                  <a:gd name="T0" fmla="*/ 0 w 605"/>
                  <a:gd name="T1" fmla="*/ 132 h 646"/>
                  <a:gd name="T2" fmla="*/ 487 w 605"/>
                  <a:gd name="T3" fmla="*/ 646 h 646"/>
                  <a:gd name="T4" fmla="*/ 553 w 605"/>
                  <a:gd name="T5" fmla="*/ 488 h 646"/>
                  <a:gd name="T6" fmla="*/ 605 w 605"/>
                  <a:gd name="T7" fmla="*/ 502 h 646"/>
                  <a:gd name="T8" fmla="*/ 145 w 605"/>
                  <a:gd name="T9" fmla="*/ 0 h 646"/>
                  <a:gd name="T10" fmla="*/ 0 w 605"/>
                  <a:gd name="T11" fmla="*/ 132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646">
                    <a:moveTo>
                      <a:pt x="0" y="132"/>
                    </a:moveTo>
                    <a:cubicBezTo>
                      <a:pt x="26" y="245"/>
                      <a:pt x="380" y="617"/>
                      <a:pt x="487" y="646"/>
                    </a:cubicBezTo>
                    <a:cubicBezTo>
                      <a:pt x="514" y="594"/>
                      <a:pt x="538" y="551"/>
                      <a:pt x="553" y="488"/>
                    </a:cubicBezTo>
                    <a:lnTo>
                      <a:pt x="605" y="502"/>
                    </a:lnTo>
                    <a:cubicBezTo>
                      <a:pt x="588" y="477"/>
                      <a:pt x="276" y="248"/>
                      <a:pt x="145" y="0"/>
                    </a:cubicBezTo>
                    <a:cubicBezTo>
                      <a:pt x="86" y="31"/>
                      <a:pt x="36" y="79"/>
                      <a:pt x="0" y="1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" name="Freeform 40"/>
              <p:cNvSpPr>
                <a:spLocks/>
              </p:cNvSpPr>
              <p:nvPr/>
            </p:nvSpPr>
            <p:spPr bwMode="auto">
              <a:xfrm>
                <a:off x="3625850" y="796926"/>
                <a:ext cx="85725" cy="93663"/>
              </a:xfrm>
              <a:custGeom>
                <a:avLst/>
                <a:gdLst>
                  <a:gd name="T0" fmla="*/ 0 w 592"/>
                  <a:gd name="T1" fmla="*/ 490 h 648"/>
                  <a:gd name="T2" fmla="*/ 92 w 592"/>
                  <a:gd name="T3" fmla="*/ 648 h 648"/>
                  <a:gd name="T4" fmla="*/ 592 w 592"/>
                  <a:gd name="T5" fmla="*/ 134 h 648"/>
                  <a:gd name="T6" fmla="*/ 450 w 592"/>
                  <a:gd name="T7" fmla="*/ 0 h 648"/>
                  <a:gd name="T8" fmla="*/ 126 w 592"/>
                  <a:gd name="T9" fmla="*/ 379 h 648"/>
                  <a:gd name="T10" fmla="*/ 0 w 592"/>
                  <a:gd name="T11" fmla="*/ 49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2" h="648">
                    <a:moveTo>
                      <a:pt x="0" y="490"/>
                    </a:moveTo>
                    <a:cubicBezTo>
                      <a:pt x="62" y="506"/>
                      <a:pt x="29" y="517"/>
                      <a:pt x="92" y="648"/>
                    </a:cubicBezTo>
                    <a:cubicBezTo>
                      <a:pt x="219" y="618"/>
                      <a:pt x="518" y="275"/>
                      <a:pt x="592" y="134"/>
                    </a:cubicBezTo>
                    <a:lnTo>
                      <a:pt x="450" y="0"/>
                    </a:lnTo>
                    <a:cubicBezTo>
                      <a:pt x="373" y="112"/>
                      <a:pt x="232" y="297"/>
                      <a:pt x="126" y="379"/>
                    </a:cubicBezTo>
                    <a:cubicBezTo>
                      <a:pt x="92" y="405"/>
                      <a:pt x="19" y="462"/>
                      <a:pt x="0" y="4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" name="Freeform 41"/>
              <p:cNvSpPr>
                <a:spLocks/>
              </p:cNvSpPr>
              <p:nvPr/>
            </p:nvSpPr>
            <p:spPr bwMode="auto">
              <a:xfrm>
                <a:off x="3629025" y="347663"/>
                <a:ext cx="82550" cy="92075"/>
              </a:xfrm>
              <a:custGeom>
                <a:avLst/>
                <a:gdLst>
                  <a:gd name="T0" fmla="*/ 0 w 566"/>
                  <a:gd name="T1" fmla="*/ 158 h 632"/>
                  <a:gd name="T2" fmla="*/ 109 w 566"/>
                  <a:gd name="T3" fmla="*/ 273 h 632"/>
                  <a:gd name="T4" fmla="*/ 324 w 566"/>
                  <a:gd name="T5" fmla="*/ 505 h 632"/>
                  <a:gd name="T6" fmla="*/ 421 w 566"/>
                  <a:gd name="T7" fmla="*/ 632 h 632"/>
                  <a:gd name="T8" fmla="*/ 566 w 566"/>
                  <a:gd name="T9" fmla="*/ 513 h 632"/>
                  <a:gd name="T10" fmla="*/ 414 w 566"/>
                  <a:gd name="T11" fmla="*/ 297 h 632"/>
                  <a:gd name="T12" fmla="*/ 226 w 566"/>
                  <a:gd name="T13" fmla="*/ 103 h 632"/>
                  <a:gd name="T14" fmla="*/ 66 w 566"/>
                  <a:gd name="T15" fmla="*/ 0 h 632"/>
                  <a:gd name="T16" fmla="*/ 0 w 566"/>
                  <a:gd name="T17" fmla="*/ 158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6" h="632">
                    <a:moveTo>
                      <a:pt x="0" y="158"/>
                    </a:moveTo>
                    <a:cubicBezTo>
                      <a:pt x="0" y="202"/>
                      <a:pt x="54" y="217"/>
                      <a:pt x="109" y="273"/>
                    </a:cubicBezTo>
                    <a:cubicBezTo>
                      <a:pt x="204" y="369"/>
                      <a:pt x="238" y="396"/>
                      <a:pt x="324" y="505"/>
                    </a:cubicBezTo>
                    <a:cubicBezTo>
                      <a:pt x="353" y="543"/>
                      <a:pt x="392" y="610"/>
                      <a:pt x="421" y="632"/>
                    </a:cubicBezTo>
                    <a:cubicBezTo>
                      <a:pt x="487" y="614"/>
                      <a:pt x="515" y="547"/>
                      <a:pt x="566" y="513"/>
                    </a:cubicBezTo>
                    <a:cubicBezTo>
                      <a:pt x="497" y="382"/>
                      <a:pt x="484" y="386"/>
                      <a:pt x="414" y="297"/>
                    </a:cubicBezTo>
                    <a:lnTo>
                      <a:pt x="226" y="103"/>
                    </a:lnTo>
                    <a:cubicBezTo>
                      <a:pt x="182" y="68"/>
                      <a:pt x="128" y="5"/>
                      <a:pt x="66" y="0"/>
                    </a:cubicBezTo>
                    <a:cubicBezTo>
                      <a:pt x="57" y="16"/>
                      <a:pt x="0" y="144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" name="Freeform 42"/>
              <p:cNvSpPr>
                <a:spLocks/>
              </p:cNvSpPr>
              <p:nvPr/>
            </p:nvSpPr>
            <p:spPr bwMode="auto">
              <a:xfrm>
                <a:off x="3332163" y="347663"/>
                <a:ext cx="87313" cy="92075"/>
              </a:xfrm>
              <a:custGeom>
                <a:avLst/>
                <a:gdLst>
                  <a:gd name="T0" fmla="*/ 0 w 606"/>
                  <a:gd name="T1" fmla="*/ 500 h 632"/>
                  <a:gd name="T2" fmla="*/ 158 w 606"/>
                  <a:gd name="T3" fmla="*/ 632 h 632"/>
                  <a:gd name="T4" fmla="*/ 245 w 606"/>
                  <a:gd name="T5" fmla="*/ 494 h 632"/>
                  <a:gd name="T6" fmla="*/ 606 w 606"/>
                  <a:gd name="T7" fmla="*/ 158 h 632"/>
                  <a:gd name="T8" fmla="*/ 541 w 606"/>
                  <a:gd name="T9" fmla="*/ 119 h 632"/>
                  <a:gd name="T10" fmla="*/ 501 w 606"/>
                  <a:gd name="T11" fmla="*/ 0 h 632"/>
                  <a:gd name="T12" fmla="*/ 417 w 606"/>
                  <a:gd name="T13" fmla="*/ 35 h 632"/>
                  <a:gd name="T14" fmla="*/ 215 w 606"/>
                  <a:gd name="T15" fmla="*/ 214 h 632"/>
                  <a:gd name="T16" fmla="*/ 162 w 606"/>
                  <a:gd name="T17" fmla="*/ 280 h 632"/>
                  <a:gd name="T18" fmla="*/ 0 w 606"/>
                  <a:gd name="T19" fmla="*/ 50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6" h="632">
                    <a:moveTo>
                      <a:pt x="0" y="500"/>
                    </a:moveTo>
                    <a:cubicBezTo>
                      <a:pt x="31" y="546"/>
                      <a:pt x="101" y="627"/>
                      <a:pt x="158" y="632"/>
                    </a:cubicBezTo>
                    <a:cubicBezTo>
                      <a:pt x="170" y="579"/>
                      <a:pt x="212" y="538"/>
                      <a:pt x="245" y="494"/>
                    </a:cubicBezTo>
                    <a:cubicBezTo>
                      <a:pt x="313" y="403"/>
                      <a:pt x="522" y="180"/>
                      <a:pt x="606" y="158"/>
                    </a:cubicBezTo>
                    <a:cubicBezTo>
                      <a:pt x="577" y="70"/>
                      <a:pt x="590" y="223"/>
                      <a:pt x="541" y="119"/>
                    </a:cubicBezTo>
                    <a:cubicBezTo>
                      <a:pt x="526" y="86"/>
                      <a:pt x="509" y="36"/>
                      <a:pt x="501" y="0"/>
                    </a:cubicBezTo>
                    <a:cubicBezTo>
                      <a:pt x="451" y="4"/>
                      <a:pt x="450" y="10"/>
                      <a:pt x="417" y="35"/>
                    </a:cubicBezTo>
                    <a:lnTo>
                      <a:pt x="215" y="214"/>
                    </a:lnTo>
                    <a:cubicBezTo>
                      <a:pt x="190" y="244"/>
                      <a:pt x="190" y="250"/>
                      <a:pt x="162" y="280"/>
                    </a:cubicBezTo>
                    <a:cubicBezTo>
                      <a:pt x="123" y="319"/>
                      <a:pt x="13" y="452"/>
                      <a:pt x="0" y="5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4" name="Freeform 43"/>
              <p:cNvSpPr>
                <a:spLocks/>
              </p:cNvSpPr>
              <p:nvPr/>
            </p:nvSpPr>
            <p:spPr bwMode="auto">
              <a:xfrm>
                <a:off x="3286125" y="709613"/>
                <a:ext cx="66675" cy="96838"/>
              </a:xfrm>
              <a:custGeom>
                <a:avLst/>
                <a:gdLst>
                  <a:gd name="T0" fmla="*/ 27 w 459"/>
                  <a:gd name="T1" fmla="*/ 60 h 665"/>
                  <a:gd name="T2" fmla="*/ 0 w 459"/>
                  <a:gd name="T3" fmla="*/ 20 h 665"/>
                  <a:gd name="T4" fmla="*/ 113 w 459"/>
                  <a:gd name="T5" fmla="*/ 368 h 665"/>
                  <a:gd name="T6" fmla="*/ 185 w 459"/>
                  <a:gd name="T7" fmla="*/ 520 h 665"/>
                  <a:gd name="T8" fmla="*/ 277 w 459"/>
                  <a:gd name="T9" fmla="*/ 665 h 665"/>
                  <a:gd name="T10" fmla="*/ 435 w 459"/>
                  <a:gd name="T11" fmla="*/ 586 h 665"/>
                  <a:gd name="T12" fmla="*/ 354 w 459"/>
                  <a:gd name="T13" fmla="*/ 417 h 665"/>
                  <a:gd name="T14" fmla="*/ 205 w 459"/>
                  <a:gd name="T15" fmla="*/ 38 h 665"/>
                  <a:gd name="T16" fmla="*/ 129 w 459"/>
                  <a:gd name="T17" fmla="*/ 28 h 665"/>
                  <a:gd name="T18" fmla="*/ 27 w 459"/>
                  <a:gd name="T19" fmla="*/ 60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9" h="665">
                    <a:moveTo>
                      <a:pt x="27" y="60"/>
                    </a:moveTo>
                    <a:cubicBezTo>
                      <a:pt x="17" y="21"/>
                      <a:pt x="28" y="41"/>
                      <a:pt x="0" y="20"/>
                    </a:cubicBezTo>
                    <a:cubicBezTo>
                      <a:pt x="31" y="151"/>
                      <a:pt x="66" y="250"/>
                      <a:pt x="113" y="368"/>
                    </a:cubicBezTo>
                    <a:cubicBezTo>
                      <a:pt x="137" y="430"/>
                      <a:pt x="158" y="468"/>
                      <a:pt x="185" y="520"/>
                    </a:cubicBezTo>
                    <a:cubicBezTo>
                      <a:pt x="211" y="574"/>
                      <a:pt x="230" y="634"/>
                      <a:pt x="277" y="665"/>
                    </a:cubicBezTo>
                    <a:cubicBezTo>
                      <a:pt x="459" y="543"/>
                      <a:pt x="327" y="507"/>
                      <a:pt x="435" y="586"/>
                    </a:cubicBezTo>
                    <a:cubicBezTo>
                      <a:pt x="420" y="523"/>
                      <a:pt x="383" y="472"/>
                      <a:pt x="354" y="417"/>
                    </a:cubicBezTo>
                    <a:cubicBezTo>
                      <a:pt x="281" y="279"/>
                      <a:pt x="219" y="61"/>
                      <a:pt x="205" y="38"/>
                    </a:cubicBezTo>
                    <a:cubicBezTo>
                      <a:pt x="183" y="0"/>
                      <a:pt x="170" y="11"/>
                      <a:pt x="129" y="28"/>
                    </a:cubicBezTo>
                    <a:cubicBezTo>
                      <a:pt x="88" y="45"/>
                      <a:pt x="76" y="56"/>
                      <a:pt x="27" y="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5" name="Freeform 44"/>
              <p:cNvSpPr>
                <a:spLocks/>
              </p:cNvSpPr>
              <p:nvPr/>
            </p:nvSpPr>
            <p:spPr bwMode="auto">
              <a:xfrm>
                <a:off x="3697288" y="431801"/>
                <a:ext cx="55563" cy="95250"/>
              </a:xfrm>
              <a:custGeom>
                <a:avLst/>
                <a:gdLst>
                  <a:gd name="T0" fmla="*/ 0 w 382"/>
                  <a:gd name="T1" fmla="*/ 132 h 658"/>
                  <a:gd name="T2" fmla="*/ 111 w 382"/>
                  <a:gd name="T3" fmla="*/ 389 h 658"/>
                  <a:gd name="T4" fmla="*/ 211 w 382"/>
                  <a:gd name="T5" fmla="*/ 658 h 658"/>
                  <a:gd name="T6" fmla="*/ 382 w 382"/>
                  <a:gd name="T7" fmla="*/ 579 h 658"/>
                  <a:gd name="T8" fmla="*/ 132 w 382"/>
                  <a:gd name="T9" fmla="*/ 0 h 658"/>
                  <a:gd name="T10" fmla="*/ 0 w 382"/>
                  <a:gd name="T11" fmla="*/ 132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2" h="658">
                    <a:moveTo>
                      <a:pt x="0" y="132"/>
                    </a:moveTo>
                    <a:cubicBezTo>
                      <a:pt x="0" y="181"/>
                      <a:pt x="87" y="328"/>
                      <a:pt x="111" y="389"/>
                    </a:cubicBezTo>
                    <a:cubicBezTo>
                      <a:pt x="147" y="478"/>
                      <a:pt x="171" y="583"/>
                      <a:pt x="211" y="658"/>
                    </a:cubicBezTo>
                    <a:cubicBezTo>
                      <a:pt x="259" y="647"/>
                      <a:pt x="345" y="604"/>
                      <a:pt x="382" y="579"/>
                    </a:cubicBezTo>
                    <a:cubicBezTo>
                      <a:pt x="332" y="367"/>
                      <a:pt x="249" y="175"/>
                      <a:pt x="132" y="0"/>
                    </a:cubicBezTo>
                    <a:cubicBezTo>
                      <a:pt x="96" y="19"/>
                      <a:pt x="0" y="85"/>
                      <a:pt x="0" y="1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6" name="Freeform 45"/>
              <p:cNvSpPr>
                <a:spLocks/>
              </p:cNvSpPr>
              <p:nvPr/>
            </p:nvSpPr>
            <p:spPr bwMode="auto">
              <a:xfrm>
                <a:off x="3694113" y="711201"/>
                <a:ext cx="60325" cy="95250"/>
              </a:xfrm>
              <a:custGeom>
                <a:avLst/>
                <a:gdLst>
                  <a:gd name="T0" fmla="*/ 0 w 421"/>
                  <a:gd name="T1" fmla="*/ 566 h 661"/>
                  <a:gd name="T2" fmla="*/ 38 w 421"/>
                  <a:gd name="T3" fmla="*/ 538 h 661"/>
                  <a:gd name="T4" fmla="*/ 155 w 421"/>
                  <a:gd name="T5" fmla="*/ 661 h 661"/>
                  <a:gd name="T6" fmla="*/ 421 w 421"/>
                  <a:gd name="T7" fmla="*/ 13 h 661"/>
                  <a:gd name="T8" fmla="*/ 395 w 421"/>
                  <a:gd name="T9" fmla="*/ 66 h 661"/>
                  <a:gd name="T10" fmla="*/ 237 w 421"/>
                  <a:gd name="T11" fmla="*/ 0 h 661"/>
                  <a:gd name="T12" fmla="*/ 130 w 421"/>
                  <a:gd name="T13" fmla="*/ 288 h 661"/>
                  <a:gd name="T14" fmla="*/ 0 w 421"/>
                  <a:gd name="T15" fmla="*/ 566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1" h="661">
                    <a:moveTo>
                      <a:pt x="0" y="566"/>
                    </a:moveTo>
                    <a:lnTo>
                      <a:pt x="38" y="538"/>
                    </a:lnTo>
                    <a:lnTo>
                      <a:pt x="155" y="661"/>
                    </a:lnTo>
                    <a:cubicBezTo>
                      <a:pt x="243" y="531"/>
                      <a:pt x="417" y="173"/>
                      <a:pt x="421" y="13"/>
                    </a:cubicBezTo>
                    <a:cubicBezTo>
                      <a:pt x="401" y="36"/>
                      <a:pt x="403" y="30"/>
                      <a:pt x="395" y="66"/>
                    </a:cubicBezTo>
                    <a:cubicBezTo>
                      <a:pt x="354" y="44"/>
                      <a:pt x="285" y="11"/>
                      <a:pt x="237" y="0"/>
                    </a:cubicBezTo>
                    <a:cubicBezTo>
                      <a:pt x="195" y="79"/>
                      <a:pt x="166" y="198"/>
                      <a:pt x="130" y="288"/>
                    </a:cubicBezTo>
                    <a:cubicBezTo>
                      <a:pt x="98" y="366"/>
                      <a:pt x="17" y="491"/>
                      <a:pt x="0" y="5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7" name="Freeform 46"/>
              <p:cNvSpPr>
                <a:spLocks/>
              </p:cNvSpPr>
              <p:nvPr/>
            </p:nvSpPr>
            <p:spPr bwMode="auto">
              <a:xfrm>
                <a:off x="3289300" y="431801"/>
                <a:ext cx="63500" cy="95250"/>
              </a:xfrm>
              <a:custGeom>
                <a:avLst/>
                <a:gdLst>
                  <a:gd name="T0" fmla="*/ 0 w 432"/>
                  <a:gd name="T1" fmla="*/ 566 h 663"/>
                  <a:gd name="T2" fmla="*/ 74 w 432"/>
                  <a:gd name="T3" fmla="*/ 624 h 663"/>
                  <a:gd name="T4" fmla="*/ 120 w 432"/>
                  <a:gd name="T5" fmla="*/ 644 h 663"/>
                  <a:gd name="T6" fmla="*/ 218 w 432"/>
                  <a:gd name="T7" fmla="*/ 508 h 663"/>
                  <a:gd name="T8" fmla="*/ 276 w 432"/>
                  <a:gd name="T9" fmla="*/ 356 h 663"/>
                  <a:gd name="T10" fmla="*/ 339 w 432"/>
                  <a:gd name="T11" fmla="*/ 221 h 663"/>
                  <a:gd name="T12" fmla="*/ 408 w 432"/>
                  <a:gd name="T13" fmla="*/ 79 h 663"/>
                  <a:gd name="T14" fmla="*/ 250 w 432"/>
                  <a:gd name="T15" fmla="*/ 0 h 663"/>
                  <a:gd name="T16" fmla="*/ 0 w 432"/>
                  <a:gd name="T17" fmla="*/ 566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2" h="663">
                    <a:moveTo>
                      <a:pt x="0" y="566"/>
                    </a:moveTo>
                    <a:cubicBezTo>
                      <a:pt x="0" y="608"/>
                      <a:pt x="32" y="606"/>
                      <a:pt x="74" y="624"/>
                    </a:cubicBezTo>
                    <a:cubicBezTo>
                      <a:pt x="94" y="633"/>
                      <a:pt x="104" y="639"/>
                      <a:pt x="120" y="644"/>
                    </a:cubicBezTo>
                    <a:cubicBezTo>
                      <a:pt x="190" y="663"/>
                      <a:pt x="182" y="619"/>
                      <a:pt x="218" y="508"/>
                    </a:cubicBezTo>
                    <a:cubicBezTo>
                      <a:pt x="237" y="451"/>
                      <a:pt x="254" y="404"/>
                      <a:pt x="276" y="356"/>
                    </a:cubicBezTo>
                    <a:cubicBezTo>
                      <a:pt x="294" y="317"/>
                      <a:pt x="318" y="258"/>
                      <a:pt x="339" y="221"/>
                    </a:cubicBezTo>
                    <a:cubicBezTo>
                      <a:pt x="366" y="174"/>
                      <a:pt x="395" y="135"/>
                      <a:pt x="408" y="79"/>
                    </a:cubicBezTo>
                    <a:cubicBezTo>
                      <a:pt x="300" y="158"/>
                      <a:pt x="432" y="122"/>
                      <a:pt x="250" y="0"/>
                    </a:cubicBezTo>
                    <a:cubicBezTo>
                      <a:pt x="171" y="53"/>
                      <a:pt x="0" y="490"/>
                      <a:pt x="0" y="5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9" name="Freeform 47"/>
              <p:cNvSpPr>
                <a:spLocks/>
              </p:cNvSpPr>
              <p:nvPr/>
            </p:nvSpPr>
            <p:spPr bwMode="auto">
              <a:xfrm>
                <a:off x="3379788" y="787401"/>
                <a:ext cx="282575" cy="11113"/>
              </a:xfrm>
              <a:custGeom>
                <a:avLst/>
                <a:gdLst>
                  <a:gd name="T0" fmla="*/ 53 w 1962"/>
                  <a:gd name="T1" fmla="*/ 64 h 80"/>
                  <a:gd name="T2" fmla="*/ 1922 w 1962"/>
                  <a:gd name="T3" fmla="*/ 64 h 80"/>
                  <a:gd name="T4" fmla="*/ 1946 w 1962"/>
                  <a:gd name="T5" fmla="*/ 38 h 80"/>
                  <a:gd name="T6" fmla="*/ 1962 w 1962"/>
                  <a:gd name="T7" fmla="*/ 0 h 80"/>
                  <a:gd name="T8" fmla="*/ 0 w 1962"/>
                  <a:gd name="T9" fmla="*/ 4 h 80"/>
                  <a:gd name="T10" fmla="*/ 53 w 1962"/>
                  <a:gd name="T11" fmla="*/ 64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62" h="80">
                    <a:moveTo>
                      <a:pt x="53" y="64"/>
                    </a:moveTo>
                    <a:lnTo>
                      <a:pt x="1922" y="64"/>
                    </a:lnTo>
                    <a:cubicBezTo>
                      <a:pt x="1938" y="50"/>
                      <a:pt x="1921" y="80"/>
                      <a:pt x="1946" y="38"/>
                    </a:cubicBezTo>
                    <a:cubicBezTo>
                      <a:pt x="1958" y="18"/>
                      <a:pt x="1955" y="28"/>
                      <a:pt x="1962" y="0"/>
                    </a:cubicBezTo>
                    <a:lnTo>
                      <a:pt x="0" y="4"/>
                    </a:lnTo>
                    <a:cubicBezTo>
                      <a:pt x="25" y="45"/>
                      <a:pt x="10" y="43"/>
                      <a:pt x="53" y="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1" name="Freeform 48"/>
              <p:cNvSpPr>
                <a:spLocks/>
              </p:cNvSpPr>
              <p:nvPr/>
            </p:nvSpPr>
            <p:spPr bwMode="auto">
              <a:xfrm>
                <a:off x="3730625" y="520701"/>
                <a:ext cx="42863" cy="96838"/>
              </a:xfrm>
              <a:custGeom>
                <a:avLst/>
                <a:gdLst>
                  <a:gd name="T0" fmla="*/ 0 w 304"/>
                  <a:gd name="T1" fmla="*/ 131 h 672"/>
                  <a:gd name="T2" fmla="*/ 40 w 304"/>
                  <a:gd name="T3" fmla="*/ 393 h 672"/>
                  <a:gd name="T4" fmla="*/ 224 w 304"/>
                  <a:gd name="T5" fmla="*/ 645 h 672"/>
                  <a:gd name="T6" fmla="*/ 236 w 304"/>
                  <a:gd name="T7" fmla="*/ 303 h 672"/>
                  <a:gd name="T8" fmla="*/ 212 w 304"/>
                  <a:gd name="T9" fmla="*/ 156 h 672"/>
                  <a:gd name="T10" fmla="*/ 184 w 304"/>
                  <a:gd name="T11" fmla="*/ 0 h 672"/>
                  <a:gd name="T12" fmla="*/ 158 w 304"/>
                  <a:gd name="T13" fmla="*/ 0 h 672"/>
                  <a:gd name="T14" fmla="*/ 0 w 304"/>
                  <a:gd name="T15" fmla="*/ 131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4" h="672">
                    <a:moveTo>
                      <a:pt x="0" y="131"/>
                    </a:moveTo>
                    <a:cubicBezTo>
                      <a:pt x="7" y="214"/>
                      <a:pt x="30" y="300"/>
                      <a:pt x="40" y="393"/>
                    </a:cubicBezTo>
                    <a:cubicBezTo>
                      <a:pt x="73" y="672"/>
                      <a:pt x="3" y="645"/>
                      <a:pt x="224" y="645"/>
                    </a:cubicBezTo>
                    <a:cubicBezTo>
                      <a:pt x="304" y="645"/>
                      <a:pt x="255" y="438"/>
                      <a:pt x="236" y="303"/>
                    </a:cubicBezTo>
                    <a:cubicBezTo>
                      <a:pt x="229" y="254"/>
                      <a:pt x="220" y="202"/>
                      <a:pt x="212" y="156"/>
                    </a:cubicBezTo>
                    <a:cubicBezTo>
                      <a:pt x="203" y="95"/>
                      <a:pt x="185" y="57"/>
                      <a:pt x="184" y="0"/>
                    </a:cubicBezTo>
                    <a:lnTo>
                      <a:pt x="158" y="0"/>
                    </a:lnTo>
                    <a:cubicBezTo>
                      <a:pt x="156" y="101"/>
                      <a:pt x="122" y="50"/>
                      <a:pt x="0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2" name="Freeform 49"/>
              <p:cNvSpPr>
                <a:spLocks/>
              </p:cNvSpPr>
              <p:nvPr/>
            </p:nvSpPr>
            <p:spPr bwMode="auto">
              <a:xfrm>
                <a:off x="3394075" y="803276"/>
                <a:ext cx="254000" cy="11113"/>
              </a:xfrm>
              <a:custGeom>
                <a:avLst/>
                <a:gdLst>
                  <a:gd name="T0" fmla="*/ 58 w 1770"/>
                  <a:gd name="T1" fmla="*/ 82 h 82"/>
                  <a:gd name="T2" fmla="*/ 1717 w 1770"/>
                  <a:gd name="T3" fmla="*/ 81 h 82"/>
                  <a:gd name="T4" fmla="*/ 1770 w 1770"/>
                  <a:gd name="T5" fmla="*/ 21 h 82"/>
                  <a:gd name="T6" fmla="*/ 203 w 1770"/>
                  <a:gd name="T7" fmla="*/ 16 h 82"/>
                  <a:gd name="T8" fmla="*/ 97 w 1770"/>
                  <a:gd name="T9" fmla="*/ 15 h 82"/>
                  <a:gd name="T10" fmla="*/ 0 w 1770"/>
                  <a:gd name="T11" fmla="*/ 32 h 82"/>
                  <a:gd name="T12" fmla="*/ 58 w 1770"/>
                  <a:gd name="T1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0" h="82">
                    <a:moveTo>
                      <a:pt x="58" y="82"/>
                    </a:moveTo>
                    <a:lnTo>
                      <a:pt x="1717" y="81"/>
                    </a:lnTo>
                    <a:cubicBezTo>
                      <a:pt x="1748" y="64"/>
                      <a:pt x="1746" y="54"/>
                      <a:pt x="1770" y="21"/>
                    </a:cubicBezTo>
                    <a:cubicBezTo>
                      <a:pt x="1604" y="0"/>
                      <a:pt x="537" y="16"/>
                      <a:pt x="203" y="16"/>
                    </a:cubicBezTo>
                    <a:cubicBezTo>
                      <a:pt x="168" y="16"/>
                      <a:pt x="132" y="15"/>
                      <a:pt x="97" y="15"/>
                    </a:cubicBezTo>
                    <a:lnTo>
                      <a:pt x="0" y="32"/>
                    </a:lnTo>
                    <a:lnTo>
                      <a:pt x="58" y="8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3" name="Freeform 50"/>
              <p:cNvSpPr>
                <a:spLocks/>
              </p:cNvSpPr>
              <p:nvPr/>
            </p:nvSpPr>
            <p:spPr bwMode="auto">
              <a:xfrm>
                <a:off x="3270250" y="519113"/>
                <a:ext cx="41275" cy="101600"/>
              </a:xfrm>
              <a:custGeom>
                <a:avLst/>
                <a:gdLst>
                  <a:gd name="T0" fmla="*/ 74 w 284"/>
                  <a:gd name="T1" fmla="*/ 659 h 701"/>
                  <a:gd name="T2" fmla="*/ 247 w 284"/>
                  <a:gd name="T3" fmla="*/ 411 h 701"/>
                  <a:gd name="T4" fmla="*/ 284 w 284"/>
                  <a:gd name="T5" fmla="*/ 132 h 701"/>
                  <a:gd name="T6" fmla="*/ 180 w 284"/>
                  <a:gd name="T7" fmla="*/ 92 h 701"/>
                  <a:gd name="T8" fmla="*/ 123 w 284"/>
                  <a:gd name="T9" fmla="*/ 30 h 701"/>
                  <a:gd name="T10" fmla="*/ 113 w 284"/>
                  <a:gd name="T11" fmla="*/ 0 h 701"/>
                  <a:gd name="T12" fmla="*/ 34 w 284"/>
                  <a:gd name="T13" fmla="*/ 514 h 701"/>
                  <a:gd name="T14" fmla="*/ 74 w 284"/>
                  <a:gd name="T15" fmla="*/ 659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01">
                    <a:moveTo>
                      <a:pt x="74" y="659"/>
                    </a:moveTo>
                    <a:cubicBezTo>
                      <a:pt x="275" y="659"/>
                      <a:pt x="218" y="701"/>
                      <a:pt x="247" y="411"/>
                    </a:cubicBezTo>
                    <a:cubicBezTo>
                      <a:pt x="256" y="323"/>
                      <a:pt x="284" y="227"/>
                      <a:pt x="284" y="132"/>
                    </a:cubicBezTo>
                    <a:cubicBezTo>
                      <a:pt x="252" y="116"/>
                      <a:pt x="215" y="106"/>
                      <a:pt x="180" y="92"/>
                    </a:cubicBezTo>
                    <a:cubicBezTo>
                      <a:pt x="134" y="73"/>
                      <a:pt x="140" y="77"/>
                      <a:pt x="123" y="30"/>
                    </a:cubicBezTo>
                    <a:lnTo>
                      <a:pt x="113" y="0"/>
                    </a:lnTo>
                    <a:cubicBezTo>
                      <a:pt x="78" y="154"/>
                      <a:pt x="36" y="356"/>
                      <a:pt x="34" y="514"/>
                    </a:cubicBezTo>
                    <a:cubicBezTo>
                      <a:pt x="33" y="583"/>
                      <a:pt x="0" y="659"/>
                      <a:pt x="74" y="6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5" name="Freeform 51"/>
              <p:cNvSpPr>
                <a:spLocks/>
              </p:cNvSpPr>
              <p:nvPr/>
            </p:nvSpPr>
            <p:spPr bwMode="auto">
              <a:xfrm>
                <a:off x="3729038" y="615951"/>
                <a:ext cx="38100" cy="93663"/>
              </a:xfrm>
              <a:custGeom>
                <a:avLst/>
                <a:gdLst>
                  <a:gd name="T0" fmla="*/ 65 w 263"/>
                  <a:gd name="T1" fmla="*/ 66 h 645"/>
                  <a:gd name="T2" fmla="*/ 0 w 263"/>
                  <a:gd name="T3" fmla="*/ 632 h 645"/>
                  <a:gd name="T4" fmla="*/ 39 w 263"/>
                  <a:gd name="T5" fmla="*/ 592 h 645"/>
                  <a:gd name="T6" fmla="*/ 197 w 263"/>
                  <a:gd name="T7" fmla="*/ 645 h 645"/>
                  <a:gd name="T8" fmla="*/ 263 w 263"/>
                  <a:gd name="T9" fmla="*/ 0 h 645"/>
                  <a:gd name="T10" fmla="*/ 237 w 263"/>
                  <a:gd name="T11" fmla="*/ 40 h 645"/>
                  <a:gd name="T12" fmla="*/ 65 w 263"/>
                  <a:gd name="T13" fmla="*/ 66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3" h="645">
                    <a:moveTo>
                      <a:pt x="65" y="66"/>
                    </a:moveTo>
                    <a:cubicBezTo>
                      <a:pt x="65" y="409"/>
                      <a:pt x="17" y="429"/>
                      <a:pt x="0" y="632"/>
                    </a:cubicBezTo>
                    <a:lnTo>
                      <a:pt x="39" y="592"/>
                    </a:lnTo>
                    <a:cubicBezTo>
                      <a:pt x="77" y="612"/>
                      <a:pt x="142" y="644"/>
                      <a:pt x="197" y="645"/>
                    </a:cubicBezTo>
                    <a:cubicBezTo>
                      <a:pt x="247" y="432"/>
                      <a:pt x="263" y="265"/>
                      <a:pt x="263" y="0"/>
                    </a:cubicBezTo>
                    <a:cubicBezTo>
                      <a:pt x="251" y="17"/>
                      <a:pt x="258" y="24"/>
                      <a:pt x="237" y="40"/>
                    </a:cubicBezTo>
                    <a:cubicBezTo>
                      <a:pt x="196" y="71"/>
                      <a:pt x="175" y="40"/>
                      <a:pt x="65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7" name="Freeform 52"/>
              <p:cNvSpPr>
                <a:spLocks/>
              </p:cNvSpPr>
              <p:nvPr/>
            </p:nvSpPr>
            <p:spPr bwMode="auto">
              <a:xfrm>
                <a:off x="3270250" y="622301"/>
                <a:ext cx="42863" cy="87313"/>
              </a:xfrm>
              <a:custGeom>
                <a:avLst/>
                <a:gdLst>
                  <a:gd name="T0" fmla="*/ 112 w 297"/>
                  <a:gd name="T1" fmla="*/ 600 h 600"/>
                  <a:gd name="T2" fmla="*/ 214 w 297"/>
                  <a:gd name="T3" fmla="*/ 568 h 600"/>
                  <a:gd name="T4" fmla="*/ 297 w 297"/>
                  <a:gd name="T5" fmla="*/ 574 h 600"/>
                  <a:gd name="T6" fmla="*/ 274 w 297"/>
                  <a:gd name="T7" fmla="*/ 438 h 600"/>
                  <a:gd name="T8" fmla="*/ 235 w 297"/>
                  <a:gd name="T9" fmla="*/ 135 h 600"/>
                  <a:gd name="T10" fmla="*/ 86 w 297"/>
                  <a:gd name="T11" fmla="*/ 8 h 600"/>
                  <a:gd name="T12" fmla="*/ 50 w 297"/>
                  <a:gd name="T13" fmla="*/ 294 h 600"/>
                  <a:gd name="T14" fmla="*/ 112 w 297"/>
                  <a:gd name="T15" fmla="*/ 60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7" h="600">
                    <a:moveTo>
                      <a:pt x="112" y="600"/>
                    </a:moveTo>
                    <a:cubicBezTo>
                      <a:pt x="161" y="596"/>
                      <a:pt x="175" y="586"/>
                      <a:pt x="214" y="568"/>
                    </a:cubicBezTo>
                    <a:cubicBezTo>
                      <a:pt x="265" y="543"/>
                      <a:pt x="260" y="535"/>
                      <a:pt x="297" y="574"/>
                    </a:cubicBezTo>
                    <a:cubicBezTo>
                      <a:pt x="296" y="527"/>
                      <a:pt x="280" y="475"/>
                      <a:pt x="274" y="438"/>
                    </a:cubicBezTo>
                    <a:lnTo>
                      <a:pt x="235" y="135"/>
                    </a:lnTo>
                    <a:cubicBezTo>
                      <a:pt x="219" y="0"/>
                      <a:pt x="276" y="8"/>
                      <a:pt x="86" y="8"/>
                    </a:cubicBezTo>
                    <a:cubicBezTo>
                      <a:pt x="0" y="8"/>
                      <a:pt x="37" y="189"/>
                      <a:pt x="50" y="294"/>
                    </a:cubicBezTo>
                    <a:cubicBezTo>
                      <a:pt x="60" y="375"/>
                      <a:pt x="81" y="535"/>
                      <a:pt x="112" y="6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8" name="Freeform 53"/>
              <p:cNvSpPr>
                <a:spLocks/>
              </p:cNvSpPr>
              <p:nvPr/>
            </p:nvSpPr>
            <p:spPr bwMode="auto">
              <a:xfrm>
                <a:off x="3538538" y="873126"/>
                <a:ext cx="104775" cy="52388"/>
              </a:xfrm>
              <a:custGeom>
                <a:avLst/>
                <a:gdLst>
                  <a:gd name="T0" fmla="*/ 0 w 731"/>
                  <a:gd name="T1" fmla="*/ 277 h 367"/>
                  <a:gd name="T2" fmla="*/ 252 w 731"/>
                  <a:gd name="T3" fmla="*/ 355 h 367"/>
                  <a:gd name="T4" fmla="*/ 329 w 731"/>
                  <a:gd name="T5" fmla="*/ 344 h 367"/>
                  <a:gd name="T6" fmla="*/ 566 w 731"/>
                  <a:gd name="T7" fmla="*/ 0 h 367"/>
                  <a:gd name="T8" fmla="*/ 136 w 731"/>
                  <a:gd name="T9" fmla="*/ 202 h 367"/>
                  <a:gd name="T10" fmla="*/ 0 w 731"/>
                  <a:gd name="T11" fmla="*/ 27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1" h="367">
                    <a:moveTo>
                      <a:pt x="0" y="277"/>
                    </a:moveTo>
                    <a:lnTo>
                      <a:pt x="252" y="355"/>
                    </a:lnTo>
                    <a:cubicBezTo>
                      <a:pt x="298" y="367"/>
                      <a:pt x="284" y="366"/>
                      <a:pt x="329" y="344"/>
                    </a:cubicBezTo>
                    <a:cubicBezTo>
                      <a:pt x="731" y="140"/>
                      <a:pt x="614" y="206"/>
                      <a:pt x="566" y="0"/>
                    </a:cubicBezTo>
                    <a:cubicBezTo>
                      <a:pt x="530" y="3"/>
                      <a:pt x="196" y="172"/>
                      <a:pt x="136" y="202"/>
                    </a:cubicBezTo>
                    <a:cubicBezTo>
                      <a:pt x="85" y="228"/>
                      <a:pt x="28" y="239"/>
                      <a:pt x="0" y="27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9" name="Freeform 54"/>
              <p:cNvSpPr>
                <a:spLocks/>
              </p:cNvSpPr>
              <p:nvPr/>
            </p:nvSpPr>
            <p:spPr bwMode="auto">
              <a:xfrm>
                <a:off x="3409950" y="935038"/>
                <a:ext cx="92075" cy="42863"/>
              </a:xfrm>
              <a:custGeom>
                <a:avLst/>
                <a:gdLst>
                  <a:gd name="T0" fmla="*/ 0 w 645"/>
                  <a:gd name="T1" fmla="*/ 106 h 290"/>
                  <a:gd name="T2" fmla="*/ 79 w 645"/>
                  <a:gd name="T3" fmla="*/ 290 h 290"/>
                  <a:gd name="T4" fmla="*/ 645 w 645"/>
                  <a:gd name="T5" fmla="*/ 132 h 290"/>
                  <a:gd name="T6" fmla="*/ 493 w 645"/>
                  <a:gd name="T7" fmla="*/ 74 h 290"/>
                  <a:gd name="T8" fmla="*/ 182 w 645"/>
                  <a:gd name="T9" fmla="*/ 64 h 290"/>
                  <a:gd name="T10" fmla="*/ 0 w 645"/>
                  <a:gd name="T11" fmla="*/ 106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5" h="290">
                    <a:moveTo>
                      <a:pt x="0" y="106"/>
                    </a:moveTo>
                    <a:cubicBezTo>
                      <a:pt x="45" y="145"/>
                      <a:pt x="62" y="218"/>
                      <a:pt x="79" y="290"/>
                    </a:cubicBezTo>
                    <a:cubicBezTo>
                      <a:pt x="140" y="290"/>
                      <a:pt x="603" y="190"/>
                      <a:pt x="645" y="132"/>
                    </a:cubicBezTo>
                    <a:cubicBezTo>
                      <a:pt x="584" y="118"/>
                      <a:pt x="551" y="98"/>
                      <a:pt x="493" y="74"/>
                    </a:cubicBezTo>
                    <a:cubicBezTo>
                      <a:pt x="315" y="0"/>
                      <a:pt x="430" y="2"/>
                      <a:pt x="182" y="64"/>
                    </a:cubicBezTo>
                    <a:cubicBezTo>
                      <a:pt x="119" y="79"/>
                      <a:pt x="59" y="92"/>
                      <a:pt x="0" y="10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0" name="Freeform 55"/>
              <p:cNvSpPr>
                <a:spLocks/>
              </p:cNvSpPr>
              <p:nvPr/>
            </p:nvSpPr>
            <p:spPr bwMode="auto">
              <a:xfrm>
                <a:off x="3411538" y="825501"/>
                <a:ext cx="220663" cy="9525"/>
              </a:xfrm>
              <a:custGeom>
                <a:avLst/>
                <a:gdLst>
                  <a:gd name="T0" fmla="*/ 66 w 1527"/>
                  <a:gd name="T1" fmla="*/ 64 h 64"/>
                  <a:gd name="T2" fmla="*/ 1448 w 1527"/>
                  <a:gd name="T3" fmla="*/ 64 h 64"/>
                  <a:gd name="T4" fmla="*/ 1527 w 1527"/>
                  <a:gd name="T5" fmla="*/ 3 h 64"/>
                  <a:gd name="T6" fmla="*/ 0 w 1527"/>
                  <a:gd name="T7" fmla="*/ 0 h 64"/>
                  <a:gd name="T8" fmla="*/ 66 w 1527"/>
                  <a:gd name="T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7" h="64">
                    <a:moveTo>
                      <a:pt x="66" y="64"/>
                    </a:moveTo>
                    <a:lnTo>
                      <a:pt x="1448" y="64"/>
                    </a:lnTo>
                    <a:cubicBezTo>
                      <a:pt x="1495" y="37"/>
                      <a:pt x="1491" y="40"/>
                      <a:pt x="1527" y="3"/>
                    </a:cubicBezTo>
                    <a:lnTo>
                      <a:pt x="0" y="0"/>
                    </a:lnTo>
                    <a:lnTo>
                      <a:pt x="66" y="6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auto">
              <a:xfrm>
                <a:off x="3435350" y="842963"/>
                <a:ext cx="173038" cy="11113"/>
              </a:xfrm>
              <a:custGeom>
                <a:avLst/>
                <a:gdLst>
                  <a:gd name="T0" fmla="*/ 94 w 1200"/>
                  <a:gd name="T1" fmla="*/ 79 h 79"/>
                  <a:gd name="T2" fmla="*/ 1095 w 1200"/>
                  <a:gd name="T3" fmla="*/ 79 h 79"/>
                  <a:gd name="T4" fmla="*/ 1200 w 1200"/>
                  <a:gd name="T5" fmla="*/ 17 h 79"/>
                  <a:gd name="T6" fmla="*/ 134 w 1200"/>
                  <a:gd name="T7" fmla="*/ 12 h 79"/>
                  <a:gd name="T8" fmla="*/ 0 w 1200"/>
                  <a:gd name="T9" fmla="*/ 25 h 79"/>
                  <a:gd name="T10" fmla="*/ 94 w 1200"/>
                  <a:gd name="T11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0" h="79">
                    <a:moveTo>
                      <a:pt x="94" y="79"/>
                    </a:moveTo>
                    <a:lnTo>
                      <a:pt x="1095" y="79"/>
                    </a:lnTo>
                    <a:cubicBezTo>
                      <a:pt x="1140" y="64"/>
                      <a:pt x="1163" y="38"/>
                      <a:pt x="1200" y="17"/>
                    </a:cubicBezTo>
                    <a:cubicBezTo>
                      <a:pt x="1059" y="0"/>
                      <a:pt x="380" y="14"/>
                      <a:pt x="134" y="12"/>
                    </a:cubicBezTo>
                    <a:cubicBezTo>
                      <a:pt x="70" y="12"/>
                      <a:pt x="40" y="4"/>
                      <a:pt x="0" y="25"/>
                    </a:cubicBezTo>
                    <a:cubicBezTo>
                      <a:pt x="37" y="53"/>
                      <a:pt x="44" y="65"/>
                      <a:pt x="94" y="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auto">
              <a:xfrm>
                <a:off x="3470275" y="863601"/>
                <a:ext cx="100013" cy="11113"/>
              </a:xfrm>
              <a:custGeom>
                <a:avLst/>
                <a:gdLst>
                  <a:gd name="T0" fmla="*/ 689 w 689"/>
                  <a:gd name="T1" fmla="*/ 14 h 82"/>
                  <a:gd name="T2" fmla="*/ 0 w 689"/>
                  <a:gd name="T3" fmla="*/ 14 h 82"/>
                  <a:gd name="T4" fmla="*/ 149 w 689"/>
                  <a:gd name="T5" fmla="*/ 58 h 82"/>
                  <a:gd name="T6" fmla="*/ 337 w 689"/>
                  <a:gd name="T7" fmla="*/ 81 h 82"/>
                  <a:gd name="T8" fmla="*/ 689 w 689"/>
                  <a:gd name="T9" fmla="*/ 1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9" h="82">
                    <a:moveTo>
                      <a:pt x="689" y="14"/>
                    </a:moveTo>
                    <a:cubicBezTo>
                      <a:pt x="653" y="0"/>
                      <a:pt x="34" y="0"/>
                      <a:pt x="0" y="14"/>
                    </a:cubicBezTo>
                    <a:cubicBezTo>
                      <a:pt x="55" y="30"/>
                      <a:pt x="84" y="45"/>
                      <a:pt x="149" y="58"/>
                    </a:cubicBezTo>
                    <a:cubicBezTo>
                      <a:pt x="194" y="66"/>
                      <a:pt x="279" y="81"/>
                      <a:pt x="337" y="81"/>
                    </a:cubicBezTo>
                    <a:cubicBezTo>
                      <a:pt x="425" y="82"/>
                      <a:pt x="640" y="43"/>
                      <a:pt x="689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auto">
              <a:xfrm>
                <a:off x="3692525" y="792163"/>
                <a:ext cx="1588" cy="3175"/>
              </a:xfrm>
              <a:custGeom>
                <a:avLst/>
                <a:gdLst>
                  <a:gd name="T0" fmla="*/ 13 w 13"/>
                  <a:gd name="T1" fmla="*/ 0 h 16"/>
                  <a:gd name="T2" fmla="*/ 0 w 13"/>
                  <a:gd name="T3" fmla="*/ 0 h 16"/>
                  <a:gd name="T4" fmla="*/ 11 w 13"/>
                  <a:gd name="T5" fmla="*/ 16 h 16"/>
                  <a:gd name="T6" fmla="*/ 13 w 13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6">
                    <a:moveTo>
                      <a:pt x="13" y="0"/>
                    </a:moveTo>
                    <a:lnTo>
                      <a:pt x="0" y="0"/>
                    </a:lnTo>
                    <a:lnTo>
                      <a:pt x="11" y="16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auto">
              <a:xfrm>
                <a:off x="3621088" y="866776"/>
                <a:ext cx="4763" cy="1588"/>
              </a:xfrm>
              <a:custGeom>
                <a:avLst/>
                <a:gdLst>
                  <a:gd name="T0" fmla="*/ 29 w 29"/>
                  <a:gd name="T1" fmla="*/ 0 h 7"/>
                  <a:gd name="T2" fmla="*/ 0 w 29"/>
                  <a:gd name="T3" fmla="*/ 7 h 7"/>
                  <a:gd name="T4" fmla="*/ 29 w 29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7">
                    <a:moveTo>
                      <a:pt x="29" y="0"/>
                    </a:moveTo>
                    <a:lnTo>
                      <a:pt x="0" y="7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5" name="Freeform 60"/>
              <p:cNvSpPr>
                <a:spLocks noEditPoints="1"/>
              </p:cNvSpPr>
              <p:nvPr/>
            </p:nvSpPr>
            <p:spPr bwMode="auto">
              <a:xfrm>
                <a:off x="3854450" y="506413"/>
                <a:ext cx="919163" cy="90488"/>
              </a:xfrm>
              <a:custGeom>
                <a:avLst/>
                <a:gdLst>
                  <a:gd name="T0" fmla="*/ 0 w 6371"/>
                  <a:gd name="T1" fmla="*/ 316 h 628"/>
                  <a:gd name="T2" fmla="*/ 314 w 6371"/>
                  <a:gd name="T3" fmla="*/ 0 h 628"/>
                  <a:gd name="T4" fmla="*/ 479 w 6371"/>
                  <a:gd name="T5" fmla="*/ 163 h 628"/>
                  <a:gd name="T6" fmla="*/ 169 w 6371"/>
                  <a:gd name="T7" fmla="*/ 161 h 628"/>
                  <a:gd name="T8" fmla="*/ 170 w 6371"/>
                  <a:gd name="T9" fmla="*/ 470 h 628"/>
                  <a:gd name="T10" fmla="*/ 465 w 6371"/>
                  <a:gd name="T11" fmla="*/ 371 h 628"/>
                  <a:gd name="T12" fmla="*/ 569 w 6371"/>
                  <a:gd name="T13" fmla="*/ 279 h 628"/>
                  <a:gd name="T14" fmla="*/ 1225 w 6371"/>
                  <a:gd name="T15" fmla="*/ 536 h 628"/>
                  <a:gd name="T16" fmla="*/ 680 w 6371"/>
                  <a:gd name="T17" fmla="*/ 316 h 628"/>
                  <a:gd name="T18" fmla="*/ 999 w 6371"/>
                  <a:gd name="T19" fmla="*/ 0 h 628"/>
                  <a:gd name="T20" fmla="*/ 1316 w 6371"/>
                  <a:gd name="T21" fmla="*/ 314 h 628"/>
                  <a:gd name="T22" fmla="*/ 999 w 6371"/>
                  <a:gd name="T23" fmla="*/ 530 h 628"/>
                  <a:gd name="T24" fmla="*/ 1204 w 6371"/>
                  <a:gd name="T25" fmla="*/ 314 h 628"/>
                  <a:gd name="T26" fmla="*/ 850 w 6371"/>
                  <a:gd name="T27" fmla="*/ 160 h 628"/>
                  <a:gd name="T28" fmla="*/ 851 w 6371"/>
                  <a:gd name="T29" fmla="*/ 467 h 628"/>
                  <a:gd name="T30" fmla="*/ 1717 w 6371"/>
                  <a:gd name="T31" fmla="*/ 11 h 628"/>
                  <a:gd name="T32" fmla="*/ 1917 w 6371"/>
                  <a:gd name="T33" fmla="*/ 167 h 628"/>
                  <a:gd name="T34" fmla="*/ 1951 w 6371"/>
                  <a:gd name="T35" fmla="*/ 451 h 628"/>
                  <a:gd name="T36" fmla="*/ 1445 w 6371"/>
                  <a:gd name="T37" fmla="*/ 618 h 628"/>
                  <a:gd name="T38" fmla="*/ 1779 w 6371"/>
                  <a:gd name="T39" fmla="*/ 246 h 628"/>
                  <a:gd name="T40" fmla="*/ 1782 w 6371"/>
                  <a:gd name="T41" fmla="*/ 125 h 628"/>
                  <a:gd name="T42" fmla="*/ 1550 w 6371"/>
                  <a:gd name="T43" fmla="*/ 266 h 628"/>
                  <a:gd name="T44" fmla="*/ 1813 w 6371"/>
                  <a:gd name="T45" fmla="*/ 502 h 628"/>
                  <a:gd name="T46" fmla="*/ 1719 w 6371"/>
                  <a:gd name="T47" fmla="*/ 357 h 628"/>
                  <a:gd name="T48" fmla="*/ 2077 w 6371"/>
                  <a:gd name="T49" fmla="*/ 618 h 628"/>
                  <a:gd name="T50" fmla="*/ 2184 w 6371"/>
                  <a:gd name="T51" fmla="*/ 618 h 628"/>
                  <a:gd name="T52" fmla="*/ 2346 w 6371"/>
                  <a:gd name="T53" fmla="*/ 11 h 628"/>
                  <a:gd name="T54" fmla="*/ 2453 w 6371"/>
                  <a:gd name="T55" fmla="*/ 106 h 628"/>
                  <a:gd name="T56" fmla="*/ 2757 w 6371"/>
                  <a:gd name="T57" fmla="*/ 359 h 628"/>
                  <a:gd name="T58" fmla="*/ 2801 w 6371"/>
                  <a:gd name="T59" fmla="*/ 522 h 628"/>
                  <a:gd name="T60" fmla="*/ 2927 w 6371"/>
                  <a:gd name="T61" fmla="*/ 618 h 628"/>
                  <a:gd name="T62" fmla="*/ 3373 w 6371"/>
                  <a:gd name="T63" fmla="*/ 71 h 628"/>
                  <a:gd name="T64" fmla="*/ 3385 w 6371"/>
                  <a:gd name="T65" fmla="*/ 322 h 628"/>
                  <a:gd name="T66" fmla="*/ 3317 w 6371"/>
                  <a:gd name="T67" fmla="*/ 618 h 628"/>
                  <a:gd name="T68" fmla="*/ 3034 w 6371"/>
                  <a:gd name="T69" fmla="*/ 618 h 628"/>
                  <a:gd name="T70" fmla="*/ 3190 w 6371"/>
                  <a:gd name="T71" fmla="*/ 312 h 628"/>
                  <a:gd name="T72" fmla="*/ 3315 w 6371"/>
                  <a:gd name="T73" fmla="*/ 208 h 628"/>
                  <a:gd name="T74" fmla="*/ 3034 w 6371"/>
                  <a:gd name="T75" fmla="*/ 108 h 628"/>
                  <a:gd name="T76" fmla="*/ 3555 w 6371"/>
                  <a:gd name="T77" fmla="*/ 11 h 628"/>
                  <a:gd name="T78" fmla="*/ 3979 w 6371"/>
                  <a:gd name="T79" fmla="*/ 11 h 628"/>
                  <a:gd name="T80" fmla="*/ 3994 w 6371"/>
                  <a:gd name="T81" fmla="*/ 618 h 628"/>
                  <a:gd name="T82" fmla="*/ 3555 w 6371"/>
                  <a:gd name="T83" fmla="*/ 618 h 628"/>
                  <a:gd name="T84" fmla="*/ 4302 w 6371"/>
                  <a:gd name="T85" fmla="*/ 537 h 628"/>
                  <a:gd name="T86" fmla="*/ 4303 w 6371"/>
                  <a:gd name="T87" fmla="*/ 92 h 628"/>
                  <a:gd name="T88" fmla="*/ 4848 w 6371"/>
                  <a:gd name="T89" fmla="*/ 312 h 628"/>
                  <a:gd name="T90" fmla="*/ 4384 w 6371"/>
                  <a:gd name="T91" fmla="*/ 467 h 628"/>
                  <a:gd name="T92" fmla="*/ 4736 w 6371"/>
                  <a:gd name="T93" fmla="*/ 316 h 628"/>
                  <a:gd name="T94" fmla="*/ 4530 w 6371"/>
                  <a:gd name="T95" fmla="*/ 98 h 628"/>
                  <a:gd name="T96" fmla="*/ 4325 w 6371"/>
                  <a:gd name="T97" fmla="*/ 314 h 628"/>
                  <a:gd name="T98" fmla="*/ 5238 w 6371"/>
                  <a:gd name="T99" fmla="*/ 11 h 628"/>
                  <a:gd name="T100" fmla="*/ 5787 w 6371"/>
                  <a:gd name="T101" fmla="*/ 312 h 628"/>
                  <a:gd name="T102" fmla="*/ 5464 w 6371"/>
                  <a:gd name="T103" fmla="*/ 618 h 628"/>
                  <a:gd name="T104" fmla="*/ 5464 w 6371"/>
                  <a:gd name="T105" fmla="*/ 521 h 628"/>
                  <a:gd name="T106" fmla="*/ 5675 w 6371"/>
                  <a:gd name="T107" fmla="*/ 314 h 628"/>
                  <a:gd name="T108" fmla="*/ 5344 w 6371"/>
                  <a:gd name="T109" fmla="*/ 108 h 628"/>
                  <a:gd name="T110" fmla="*/ 5916 w 6371"/>
                  <a:gd name="T111" fmla="*/ 11 h 628"/>
                  <a:gd name="T112" fmla="*/ 6023 w 6371"/>
                  <a:gd name="T113" fmla="*/ 106 h 628"/>
                  <a:gd name="T114" fmla="*/ 6327 w 6371"/>
                  <a:gd name="T115" fmla="*/ 359 h 628"/>
                  <a:gd name="T116" fmla="*/ 6371 w 6371"/>
                  <a:gd name="T117" fmla="*/ 522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371" h="628">
                    <a:moveTo>
                      <a:pt x="315" y="628"/>
                    </a:moveTo>
                    <a:cubicBezTo>
                      <a:pt x="222" y="628"/>
                      <a:pt x="146" y="599"/>
                      <a:pt x="88" y="539"/>
                    </a:cubicBezTo>
                    <a:cubicBezTo>
                      <a:pt x="29" y="480"/>
                      <a:pt x="0" y="406"/>
                      <a:pt x="0" y="316"/>
                    </a:cubicBezTo>
                    <a:lnTo>
                      <a:pt x="0" y="314"/>
                    </a:lnTo>
                    <a:cubicBezTo>
                      <a:pt x="0" y="227"/>
                      <a:pt x="30" y="153"/>
                      <a:pt x="89" y="92"/>
                    </a:cubicBezTo>
                    <a:cubicBezTo>
                      <a:pt x="149" y="31"/>
                      <a:pt x="223" y="0"/>
                      <a:pt x="314" y="0"/>
                    </a:cubicBezTo>
                    <a:cubicBezTo>
                      <a:pt x="364" y="0"/>
                      <a:pt x="408" y="7"/>
                      <a:pt x="444" y="20"/>
                    </a:cubicBezTo>
                    <a:cubicBezTo>
                      <a:pt x="480" y="34"/>
                      <a:pt x="514" y="55"/>
                      <a:pt x="547" y="83"/>
                    </a:cubicBezTo>
                    <a:lnTo>
                      <a:pt x="479" y="163"/>
                    </a:lnTo>
                    <a:cubicBezTo>
                      <a:pt x="454" y="141"/>
                      <a:pt x="428" y="125"/>
                      <a:pt x="402" y="114"/>
                    </a:cubicBezTo>
                    <a:cubicBezTo>
                      <a:pt x="377" y="103"/>
                      <a:pt x="346" y="98"/>
                      <a:pt x="309" y="98"/>
                    </a:cubicBezTo>
                    <a:cubicBezTo>
                      <a:pt x="254" y="98"/>
                      <a:pt x="207" y="119"/>
                      <a:pt x="169" y="161"/>
                    </a:cubicBezTo>
                    <a:cubicBezTo>
                      <a:pt x="131" y="203"/>
                      <a:pt x="112" y="253"/>
                      <a:pt x="112" y="312"/>
                    </a:cubicBezTo>
                    <a:lnTo>
                      <a:pt x="112" y="314"/>
                    </a:lnTo>
                    <a:cubicBezTo>
                      <a:pt x="112" y="377"/>
                      <a:pt x="131" y="429"/>
                      <a:pt x="170" y="470"/>
                    </a:cubicBezTo>
                    <a:cubicBezTo>
                      <a:pt x="208" y="511"/>
                      <a:pt x="257" y="531"/>
                      <a:pt x="319" y="531"/>
                    </a:cubicBezTo>
                    <a:cubicBezTo>
                      <a:pt x="375" y="531"/>
                      <a:pt x="424" y="516"/>
                      <a:pt x="465" y="485"/>
                    </a:cubicBezTo>
                    <a:lnTo>
                      <a:pt x="465" y="371"/>
                    </a:lnTo>
                    <a:lnTo>
                      <a:pt x="310" y="371"/>
                    </a:lnTo>
                    <a:lnTo>
                      <a:pt x="310" y="279"/>
                    </a:lnTo>
                    <a:lnTo>
                      <a:pt x="569" y="279"/>
                    </a:lnTo>
                    <a:lnTo>
                      <a:pt x="569" y="534"/>
                    </a:lnTo>
                    <a:cubicBezTo>
                      <a:pt x="495" y="597"/>
                      <a:pt x="411" y="628"/>
                      <a:pt x="315" y="628"/>
                    </a:cubicBezTo>
                    <a:close/>
                    <a:moveTo>
                      <a:pt x="1225" y="536"/>
                    </a:moveTo>
                    <a:cubicBezTo>
                      <a:pt x="1165" y="598"/>
                      <a:pt x="1089" y="628"/>
                      <a:pt x="997" y="628"/>
                    </a:cubicBezTo>
                    <a:cubicBezTo>
                      <a:pt x="905" y="628"/>
                      <a:pt x="829" y="598"/>
                      <a:pt x="770" y="537"/>
                    </a:cubicBezTo>
                    <a:cubicBezTo>
                      <a:pt x="710" y="476"/>
                      <a:pt x="680" y="403"/>
                      <a:pt x="680" y="316"/>
                    </a:cubicBezTo>
                    <a:lnTo>
                      <a:pt x="680" y="314"/>
                    </a:lnTo>
                    <a:cubicBezTo>
                      <a:pt x="680" y="227"/>
                      <a:pt x="711" y="153"/>
                      <a:pt x="771" y="92"/>
                    </a:cubicBezTo>
                    <a:cubicBezTo>
                      <a:pt x="831" y="31"/>
                      <a:pt x="907" y="0"/>
                      <a:pt x="999" y="0"/>
                    </a:cubicBezTo>
                    <a:cubicBezTo>
                      <a:pt x="1091" y="0"/>
                      <a:pt x="1167" y="30"/>
                      <a:pt x="1226" y="91"/>
                    </a:cubicBezTo>
                    <a:cubicBezTo>
                      <a:pt x="1286" y="152"/>
                      <a:pt x="1316" y="226"/>
                      <a:pt x="1316" y="312"/>
                    </a:cubicBezTo>
                    <a:lnTo>
                      <a:pt x="1316" y="314"/>
                    </a:lnTo>
                    <a:cubicBezTo>
                      <a:pt x="1316" y="401"/>
                      <a:pt x="1285" y="475"/>
                      <a:pt x="1225" y="536"/>
                    </a:cubicBezTo>
                    <a:close/>
                    <a:moveTo>
                      <a:pt x="851" y="467"/>
                    </a:moveTo>
                    <a:cubicBezTo>
                      <a:pt x="890" y="509"/>
                      <a:pt x="939" y="530"/>
                      <a:pt x="999" y="530"/>
                    </a:cubicBezTo>
                    <a:cubicBezTo>
                      <a:pt x="1058" y="530"/>
                      <a:pt x="1107" y="509"/>
                      <a:pt x="1146" y="468"/>
                    </a:cubicBezTo>
                    <a:cubicBezTo>
                      <a:pt x="1184" y="427"/>
                      <a:pt x="1204" y="376"/>
                      <a:pt x="1204" y="316"/>
                    </a:cubicBezTo>
                    <a:lnTo>
                      <a:pt x="1204" y="314"/>
                    </a:lnTo>
                    <a:cubicBezTo>
                      <a:pt x="1204" y="254"/>
                      <a:pt x="1184" y="203"/>
                      <a:pt x="1145" y="161"/>
                    </a:cubicBezTo>
                    <a:cubicBezTo>
                      <a:pt x="1106" y="119"/>
                      <a:pt x="1057" y="98"/>
                      <a:pt x="997" y="98"/>
                    </a:cubicBezTo>
                    <a:cubicBezTo>
                      <a:pt x="938" y="98"/>
                      <a:pt x="889" y="119"/>
                      <a:pt x="850" y="160"/>
                    </a:cubicBezTo>
                    <a:cubicBezTo>
                      <a:pt x="812" y="202"/>
                      <a:pt x="792" y="252"/>
                      <a:pt x="792" y="312"/>
                    </a:cubicBezTo>
                    <a:lnTo>
                      <a:pt x="792" y="314"/>
                    </a:lnTo>
                    <a:cubicBezTo>
                      <a:pt x="792" y="374"/>
                      <a:pt x="812" y="425"/>
                      <a:pt x="851" y="467"/>
                    </a:cubicBezTo>
                    <a:close/>
                    <a:moveTo>
                      <a:pt x="1445" y="618"/>
                    </a:moveTo>
                    <a:lnTo>
                      <a:pt x="1445" y="11"/>
                    </a:lnTo>
                    <a:lnTo>
                      <a:pt x="1717" y="11"/>
                    </a:lnTo>
                    <a:cubicBezTo>
                      <a:pt x="1787" y="11"/>
                      <a:pt x="1840" y="28"/>
                      <a:pt x="1876" y="64"/>
                    </a:cubicBezTo>
                    <a:cubicBezTo>
                      <a:pt x="1903" y="91"/>
                      <a:pt x="1917" y="125"/>
                      <a:pt x="1917" y="165"/>
                    </a:cubicBezTo>
                    <a:lnTo>
                      <a:pt x="1917" y="167"/>
                    </a:lnTo>
                    <a:cubicBezTo>
                      <a:pt x="1917" y="227"/>
                      <a:pt x="1888" y="272"/>
                      <a:pt x="1830" y="302"/>
                    </a:cubicBezTo>
                    <a:cubicBezTo>
                      <a:pt x="1910" y="329"/>
                      <a:pt x="1951" y="378"/>
                      <a:pt x="1951" y="449"/>
                    </a:cubicBezTo>
                    <a:lnTo>
                      <a:pt x="1951" y="451"/>
                    </a:lnTo>
                    <a:cubicBezTo>
                      <a:pt x="1951" y="504"/>
                      <a:pt x="1930" y="545"/>
                      <a:pt x="1890" y="574"/>
                    </a:cubicBezTo>
                    <a:cubicBezTo>
                      <a:pt x="1849" y="603"/>
                      <a:pt x="1795" y="618"/>
                      <a:pt x="1726" y="618"/>
                    </a:cubicBezTo>
                    <a:lnTo>
                      <a:pt x="1445" y="618"/>
                    </a:lnTo>
                    <a:close/>
                    <a:moveTo>
                      <a:pt x="1550" y="266"/>
                    </a:moveTo>
                    <a:lnTo>
                      <a:pt x="1695" y="266"/>
                    </a:lnTo>
                    <a:cubicBezTo>
                      <a:pt x="1731" y="266"/>
                      <a:pt x="1759" y="259"/>
                      <a:pt x="1779" y="246"/>
                    </a:cubicBezTo>
                    <a:cubicBezTo>
                      <a:pt x="1800" y="232"/>
                      <a:pt x="1810" y="211"/>
                      <a:pt x="1810" y="184"/>
                    </a:cubicBezTo>
                    <a:lnTo>
                      <a:pt x="1810" y="182"/>
                    </a:lnTo>
                    <a:cubicBezTo>
                      <a:pt x="1810" y="158"/>
                      <a:pt x="1801" y="139"/>
                      <a:pt x="1782" y="125"/>
                    </a:cubicBezTo>
                    <a:cubicBezTo>
                      <a:pt x="1764" y="112"/>
                      <a:pt x="1737" y="105"/>
                      <a:pt x="1703" y="105"/>
                    </a:cubicBezTo>
                    <a:lnTo>
                      <a:pt x="1550" y="105"/>
                    </a:lnTo>
                    <a:lnTo>
                      <a:pt x="1550" y="266"/>
                    </a:lnTo>
                    <a:close/>
                    <a:moveTo>
                      <a:pt x="1550" y="523"/>
                    </a:moveTo>
                    <a:lnTo>
                      <a:pt x="1727" y="523"/>
                    </a:lnTo>
                    <a:cubicBezTo>
                      <a:pt x="1764" y="523"/>
                      <a:pt x="1793" y="516"/>
                      <a:pt x="1813" y="502"/>
                    </a:cubicBezTo>
                    <a:cubicBezTo>
                      <a:pt x="1834" y="488"/>
                      <a:pt x="1844" y="467"/>
                      <a:pt x="1844" y="440"/>
                    </a:cubicBezTo>
                    <a:lnTo>
                      <a:pt x="1844" y="438"/>
                    </a:lnTo>
                    <a:cubicBezTo>
                      <a:pt x="1844" y="384"/>
                      <a:pt x="1802" y="357"/>
                      <a:pt x="1719" y="357"/>
                    </a:cubicBezTo>
                    <a:lnTo>
                      <a:pt x="1550" y="357"/>
                    </a:lnTo>
                    <a:lnTo>
                      <a:pt x="1550" y="523"/>
                    </a:lnTo>
                    <a:close/>
                    <a:moveTo>
                      <a:pt x="2077" y="618"/>
                    </a:moveTo>
                    <a:lnTo>
                      <a:pt x="2077" y="11"/>
                    </a:lnTo>
                    <a:lnTo>
                      <a:pt x="2184" y="11"/>
                    </a:lnTo>
                    <a:lnTo>
                      <a:pt x="2184" y="618"/>
                    </a:lnTo>
                    <a:lnTo>
                      <a:pt x="2077" y="618"/>
                    </a:lnTo>
                    <a:close/>
                    <a:moveTo>
                      <a:pt x="2346" y="618"/>
                    </a:moveTo>
                    <a:lnTo>
                      <a:pt x="2346" y="11"/>
                    </a:lnTo>
                    <a:lnTo>
                      <a:pt x="2796" y="11"/>
                    </a:lnTo>
                    <a:lnTo>
                      <a:pt x="2796" y="106"/>
                    </a:lnTo>
                    <a:lnTo>
                      <a:pt x="2453" y="106"/>
                    </a:lnTo>
                    <a:lnTo>
                      <a:pt x="2453" y="264"/>
                    </a:lnTo>
                    <a:lnTo>
                      <a:pt x="2757" y="264"/>
                    </a:lnTo>
                    <a:lnTo>
                      <a:pt x="2757" y="359"/>
                    </a:lnTo>
                    <a:lnTo>
                      <a:pt x="2453" y="359"/>
                    </a:lnTo>
                    <a:lnTo>
                      <a:pt x="2453" y="522"/>
                    </a:lnTo>
                    <a:lnTo>
                      <a:pt x="2801" y="522"/>
                    </a:lnTo>
                    <a:lnTo>
                      <a:pt x="2801" y="618"/>
                    </a:lnTo>
                    <a:lnTo>
                      <a:pt x="2346" y="618"/>
                    </a:lnTo>
                    <a:close/>
                    <a:moveTo>
                      <a:pt x="2927" y="618"/>
                    </a:moveTo>
                    <a:lnTo>
                      <a:pt x="2927" y="11"/>
                    </a:lnTo>
                    <a:lnTo>
                      <a:pt x="3198" y="11"/>
                    </a:lnTo>
                    <a:cubicBezTo>
                      <a:pt x="3273" y="11"/>
                      <a:pt x="3332" y="31"/>
                      <a:pt x="3373" y="71"/>
                    </a:cubicBezTo>
                    <a:cubicBezTo>
                      <a:pt x="3407" y="106"/>
                      <a:pt x="3424" y="150"/>
                      <a:pt x="3424" y="202"/>
                    </a:cubicBezTo>
                    <a:lnTo>
                      <a:pt x="3424" y="204"/>
                    </a:lnTo>
                    <a:cubicBezTo>
                      <a:pt x="3424" y="252"/>
                      <a:pt x="3411" y="291"/>
                      <a:pt x="3385" y="322"/>
                    </a:cubicBezTo>
                    <a:cubicBezTo>
                      <a:pt x="3359" y="353"/>
                      <a:pt x="3323" y="375"/>
                      <a:pt x="3279" y="388"/>
                    </a:cubicBezTo>
                    <a:lnTo>
                      <a:pt x="3443" y="618"/>
                    </a:lnTo>
                    <a:lnTo>
                      <a:pt x="3317" y="618"/>
                    </a:lnTo>
                    <a:lnTo>
                      <a:pt x="3168" y="406"/>
                    </a:lnTo>
                    <a:lnTo>
                      <a:pt x="3034" y="406"/>
                    </a:lnTo>
                    <a:lnTo>
                      <a:pt x="3034" y="618"/>
                    </a:lnTo>
                    <a:lnTo>
                      <a:pt x="2927" y="618"/>
                    </a:lnTo>
                    <a:close/>
                    <a:moveTo>
                      <a:pt x="3034" y="312"/>
                    </a:moveTo>
                    <a:lnTo>
                      <a:pt x="3190" y="312"/>
                    </a:lnTo>
                    <a:cubicBezTo>
                      <a:pt x="3228" y="312"/>
                      <a:pt x="3259" y="302"/>
                      <a:pt x="3281" y="284"/>
                    </a:cubicBezTo>
                    <a:cubicBezTo>
                      <a:pt x="3304" y="265"/>
                      <a:pt x="3315" y="241"/>
                      <a:pt x="3315" y="210"/>
                    </a:cubicBezTo>
                    <a:lnTo>
                      <a:pt x="3315" y="208"/>
                    </a:lnTo>
                    <a:cubicBezTo>
                      <a:pt x="3315" y="176"/>
                      <a:pt x="3304" y="151"/>
                      <a:pt x="3282" y="134"/>
                    </a:cubicBezTo>
                    <a:cubicBezTo>
                      <a:pt x="3260" y="116"/>
                      <a:pt x="3229" y="108"/>
                      <a:pt x="3189" y="108"/>
                    </a:cubicBezTo>
                    <a:lnTo>
                      <a:pt x="3034" y="108"/>
                    </a:lnTo>
                    <a:lnTo>
                      <a:pt x="3034" y="312"/>
                    </a:lnTo>
                    <a:close/>
                    <a:moveTo>
                      <a:pt x="3555" y="618"/>
                    </a:moveTo>
                    <a:lnTo>
                      <a:pt x="3555" y="11"/>
                    </a:lnTo>
                    <a:lnTo>
                      <a:pt x="3654" y="11"/>
                    </a:lnTo>
                    <a:lnTo>
                      <a:pt x="3979" y="430"/>
                    </a:lnTo>
                    <a:lnTo>
                      <a:pt x="3979" y="11"/>
                    </a:lnTo>
                    <a:lnTo>
                      <a:pt x="4084" y="11"/>
                    </a:lnTo>
                    <a:lnTo>
                      <a:pt x="4084" y="618"/>
                    </a:lnTo>
                    <a:lnTo>
                      <a:pt x="3994" y="618"/>
                    </a:lnTo>
                    <a:lnTo>
                      <a:pt x="3660" y="186"/>
                    </a:lnTo>
                    <a:lnTo>
                      <a:pt x="3660" y="618"/>
                    </a:lnTo>
                    <a:lnTo>
                      <a:pt x="3555" y="618"/>
                    </a:lnTo>
                    <a:close/>
                    <a:moveTo>
                      <a:pt x="4758" y="536"/>
                    </a:moveTo>
                    <a:cubicBezTo>
                      <a:pt x="4698" y="598"/>
                      <a:pt x="4622" y="628"/>
                      <a:pt x="4530" y="628"/>
                    </a:cubicBezTo>
                    <a:cubicBezTo>
                      <a:pt x="4438" y="628"/>
                      <a:pt x="4362" y="598"/>
                      <a:pt x="4302" y="537"/>
                    </a:cubicBezTo>
                    <a:cubicBezTo>
                      <a:pt x="4243" y="476"/>
                      <a:pt x="4213" y="403"/>
                      <a:pt x="4213" y="316"/>
                    </a:cubicBezTo>
                    <a:lnTo>
                      <a:pt x="4213" y="314"/>
                    </a:lnTo>
                    <a:cubicBezTo>
                      <a:pt x="4213" y="227"/>
                      <a:pt x="4243" y="153"/>
                      <a:pt x="4303" y="92"/>
                    </a:cubicBezTo>
                    <a:cubicBezTo>
                      <a:pt x="4363" y="31"/>
                      <a:pt x="4439" y="0"/>
                      <a:pt x="4531" y="0"/>
                    </a:cubicBezTo>
                    <a:cubicBezTo>
                      <a:pt x="4623" y="0"/>
                      <a:pt x="4699" y="30"/>
                      <a:pt x="4759" y="91"/>
                    </a:cubicBezTo>
                    <a:cubicBezTo>
                      <a:pt x="4818" y="152"/>
                      <a:pt x="4848" y="226"/>
                      <a:pt x="4848" y="312"/>
                    </a:cubicBezTo>
                    <a:lnTo>
                      <a:pt x="4848" y="314"/>
                    </a:lnTo>
                    <a:cubicBezTo>
                      <a:pt x="4848" y="401"/>
                      <a:pt x="4818" y="475"/>
                      <a:pt x="4758" y="536"/>
                    </a:cubicBezTo>
                    <a:close/>
                    <a:moveTo>
                      <a:pt x="4384" y="467"/>
                    </a:moveTo>
                    <a:cubicBezTo>
                      <a:pt x="4423" y="509"/>
                      <a:pt x="4472" y="530"/>
                      <a:pt x="4531" y="530"/>
                    </a:cubicBezTo>
                    <a:cubicBezTo>
                      <a:pt x="4591" y="530"/>
                      <a:pt x="4640" y="509"/>
                      <a:pt x="4678" y="468"/>
                    </a:cubicBezTo>
                    <a:cubicBezTo>
                      <a:pt x="4717" y="427"/>
                      <a:pt x="4736" y="376"/>
                      <a:pt x="4736" y="316"/>
                    </a:cubicBezTo>
                    <a:lnTo>
                      <a:pt x="4736" y="314"/>
                    </a:lnTo>
                    <a:cubicBezTo>
                      <a:pt x="4736" y="254"/>
                      <a:pt x="4717" y="203"/>
                      <a:pt x="4678" y="161"/>
                    </a:cubicBezTo>
                    <a:cubicBezTo>
                      <a:pt x="4639" y="119"/>
                      <a:pt x="4589" y="98"/>
                      <a:pt x="4530" y="98"/>
                    </a:cubicBezTo>
                    <a:cubicBezTo>
                      <a:pt x="4470" y="98"/>
                      <a:pt x="4421" y="119"/>
                      <a:pt x="4383" y="160"/>
                    </a:cubicBezTo>
                    <a:cubicBezTo>
                      <a:pt x="4344" y="202"/>
                      <a:pt x="4325" y="252"/>
                      <a:pt x="4325" y="312"/>
                    </a:cubicBezTo>
                    <a:lnTo>
                      <a:pt x="4325" y="314"/>
                    </a:lnTo>
                    <a:cubicBezTo>
                      <a:pt x="4325" y="374"/>
                      <a:pt x="4345" y="425"/>
                      <a:pt x="4384" y="467"/>
                    </a:cubicBezTo>
                    <a:close/>
                    <a:moveTo>
                      <a:pt x="5238" y="618"/>
                    </a:moveTo>
                    <a:lnTo>
                      <a:pt x="5238" y="11"/>
                    </a:lnTo>
                    <a:lnTo>
                      <a:pt x="5464" y="11"/>
                    </a:lnTo>
                    <a:cubicBezTo>
                      <a:pt x="5558" y="11"/>
                      <a:pt x="5636" y="39"/>
                      <a:pt x="5696" y="97"/>
                    </a:cubicBezTo>
                    <a:cubicBezTo>
                      <a:pt x="5757" y="154"/>
                      <a:pt x="5787" y="226"/>
                      <a:pt x="5787" y="312"/>
                    </a:cubicBezTo>
                    <a:lnTo>
                      <a:pt x="5787" y="314"/>
                    </a:lnTo>
                    <a:cubicBezTo>
                      <a:pt x="5787" y="401"/>
                      <a:pt x="5757" y="473"/>
                      <a:pt x="5696" y="531"/>
                    </a:cubicBezTo>
                    <a:cubicBezTo>
                      <a:pt x="5636" y="589"/>
                      <a:pt x="5558" y="618"/>
                      <a:pt x="5464" y="618"/>
                    </a:cubicBezTo>
                    <a:lnTo>
                      <a:pt x="5238" y="618"/>
                    </a:lnTo>
                    <a:close/>
                    <a:moveTo>
                      <a:pt x="5344" y="521"/>
                    </a:moveTo>
                    <a:lnTo>
                      <a:pt x="5464" y="521"/>
                    </a:lnTo>
                    <a:cubicBezTo>
                      <a:pt x="5527" y="521"/>
                      <a:pt x="5578" y="502"/>
                      <a:pt x="5617" y="463"/>
                    </a:cubicBezTo>
                    <a:cubicBezTo>
                      <a:pt x="5655" y="425"/>
                      <a:pt x="5675" y="376"/>
                      <a:pt x="5675" y="316"/>
                    </a:cubicBezTo>
                    <a:lnTo>
                      <a:pt x="5675" y="314"/>
                    </a:lnTo>
                    <a:cubicBezTo>
                      <a:pt x="5675" y="254"/>
                      <a:pt x="5655" y="205"/>
                      <a:pt x="5617" y="166"/>
                    </a:cubicBezTo>
                    <a:cubicBezTo>
                      <a:pt x="5578" y="127"/>
                      <a:pt x="5527" y="108"/>
                      <a:pt x="5464" y="108"/>
                    </a:cubicBezTo>
                    <a:lnTo>
                      <a:pt x="5344" y="108"/>
                    </a:lnTo>
                    <a:lnTo>
                      <a:pt x="5344" y="521"/>
                    </a:lnTo>
                    <a:close/>
                    <a:moveTo>
                      <a:pt x="5916" y="618"/>
                    </a:moveTo>
                    <a:lnTo>
                      <a:pt x="5916" y="11"/>
                    </a:lnTo>
                    <a:lnTo>
                      <a:pt x="6366" y="11"/>
                    </a:lnTo>
                    <a:lnTo>
                      <a:pt x="6366" y="106"/>
                    </a:lnTo>
                    <a:lnTo>
                      <a:pt x="6023" y="106"/>
                    </a:lnTo>
                    <a:lnTo>
                      <a:pt x="6023" y="264"/>
                    </a:lnTo>
                    <a:lnTo>
                      <a:pt x="6327" y="264"/>
                    </a:lnTo>
                    <a:lnTo>
                      <a:pt x="6327" y="359"/>
                    </a:lnTo>
                    <a:lnTo>
                      <a:pt x="6023" y="359"/>
                    </a:lnTo>
                    <a:lnTo>
                      <a:pt x="6023" y="522"/>
                    </a:lnTo>
                    <a:lnTo>
                      <a:pt x="6371" y="522"/>
                    </a:lnTo>
                    <a:lnTo>
                      <a:pt x="6371" y="618"/>
                    </a:lnTo>
                    <a:lnTo>
                      <a:pt x="5916" y="6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auto">
              <a:xfrm>
                <a:off x="3868738" y="608013"/>
                <a:ext cx="901700" cy="160338"/>
              </a:xfrm>
              <a:custGeom>
                <a:avLst/>
                <a:gdLst>
                  <a:gd name="T0" fmla="*/ 255 w 6258"/>
                  <a:gd name="T1" fmla="*/ 435 h 1118"/>
                  <a:gd name="T2" fmla="*/ 0 w 6258"/>
                  <a:gd name="T3" fmla="*/ 265 h 1118"/>
                  <a:gd name="T4" fmla="*/ 694 w 6258"/>
                  <a:gd name="T5" fmla="*/ 435 h 1118"/>
                  <a:gd name="T6" fmla="*/ 439 w 6258"/>
                  <a:gd name="T7" fmla="*/ 1103 h 1118"/>
                  <a:gd name="T8" fmla="*/ 1185 w 6258"/>
                  <a:gd name="T9" fmla="*/ 1117 h 1118"/>
                  <a:gd name="T10" fmla="*/ 822 w 6258"/>
                  <a:gd name="T11" fmla="*/ 744 h 1118"/>
                  <a:gd name="T12" fmla="*/ 1007 w 6258"/>
                  <a:gd name="T13" fmla="*/ 265 h 1118"/>
                  <a:gd name="T14" fmla="*/ 1054 w 6258"/>
                  <a:gd name="T15" fmla="*/ 893 h 1118"/>
                  <a:gd name="T16" fmla="*/ 1321 w 6258"/>
                  <a:gd name="T17" fmla="*/ 895 h 1118"/>
                  <a:gd name="T18" fmla="*/ 1368 w 6258"/>
                  <a:gd name="T19" fmla="*/ 265 h 1118"/>
                  <a:gd name="T20" fmla="*/ 1553 w 6258"/>
                  <a:gd name="T21" fmla="*/ 738 h 1118"/>
                  <a:gd name="T22" fmla="*/ 1185 w 6258"/>
                  <a:gd name="T23" fmla="*/ 1117 h 1118"/>
                  <a:gd name="T24" fmla="*/ 1826 w 6258"/>
                  <a:gd name="T25" fmla="*/ 993 h 1118"/>
                  <a:gd name="T26" fmla="*/ 1703 w 6258"/>
                  <a:gd name="T27" fmla="*/ 684 h 1118"/>
                  <a:gd name="T28" fmla="*/ 2140 w 6258"/>
                  <a:gd name="T29" fmla="*/ 251 h 1118"/>
                  <a:gd name="T30" fmla="*/ 2471 w 6258"/>
                  <a:gd name="T31" fmla="*/ 380 h 1118"/>
                  <a:gd name="T32" fmla="*/ 2139 w 6258"/>
                  <a:gd name="T33" fmla="*/ 421 h 1118"/>
                  <a:gd name="T34" fmla="*/ 1896 w 6258"/>
                  <a:gd name="T35" fmla="*/ 682 h 1118"/>
                  <a:gd name="T36" fmla="*/ 1965 w 6258"/>
                  <a:gd name="T37" fmla="*/ 871 h 1118"/>
                  <a:gd name="T38" fmla="*/ 2255 w 6258"/>
                  <a:gd name="T39" fmla="*/ 924 h 1118"/>
                  <a:gd name="T40" fmla="*/ 2477 w 6258"/>
                  <a:gd name="T41" fmla="*/ 968 h 1118"/>
                  <a:gd name="T42" fmla="*/ 2133 w 6258"/>
                  <a:gd name="T43" fmla="*/ 1118 h 1118"/>
                  <a:gd name="T44" fmla="*/ 2707 w 6258"/>
                  <a:gd name="T45" fmla="*/ 1021 h 1118"/>
                  <a:gd name="T46" fmla="*/ 2611 w 6258"/>
                  <a:gd name="T47" fmla="*/ 265 h 1118"/>
                  <a:gd name="T48" fmla="*/ 2795 w 6258"/>
                  <a:gd name="T49" fmla="*/ 739 h 1118"/>
                  <a:gd name="T50" fmla="*/ 2976 w 6258"/>
                  <a:gd name="T51" fmla="*/ 947 h 1118"/>
                  <a:gd name="T52" fmla="*/ 3157 w 6258"/>
                  <a:gd name="T53" fmla="*/ 745 h 1118"/>
                  <a:gd name="T54" fmla="*/ 3341 w 6258"/>
                  <a:gd name="T55" fmla="*/ 265 h 1118"/>
                  <a:gd name="T56" fmla="*/ 3243 w 6258"/>
                  <a:gd name="T57" fmla="*/ 1021 h 1118"/>
                  <a:gd name="T58" fmla="*/ 3529 w 6258"/>
                  <a:gd name="T59" fmla="*/ 1103 h 1118"/>
                  <a:gd name="T60" fmla="*/ 3728 w 6258"/>
                  <a:gd name="T61" fmla="*/ 265 h 1118"/>
                  <a:gd name="T62" fmla="*/ 4168 w 6258"/>
                  <a:gd name="T63" fmla="*/ 265 h 1118"/>
                  <a:gd name="T64" fmla="*/ 4367 w 6258"/>
                  <a:gd name="T65" fmla="*/ 1103 h 1118"/>
                  <a:gd name="T66" fmla="*/ 4184 w 6258"/>
                  <a:gd name="T67" fmla="*/ 556 h 1118"/>
                  <a:gd name="T68" fmla="*/ 3943 w 6258"/>
                  <a:gd name="T69" fmla="*/ 914 h 1118"/>
                  <a:gd name="T70" fmla="*/ 3710 w 6258"/>
                  <a:gd name="T71" fmla="*/ 1103 h 1118"/>
                  <a:gd name="T72" fmla="*/ 4496 w 6258"/>
                  <a:gd name="T73" fmla="*/ 1103 h 1118"/>
                  <a:gd name="T74" fmla="*/ 5025 w 6258"/>
                  <a:gd name="T75" fmla="*/ 259 h 1118"/>
                  <a:gd name="T76" fmla="*/ 5192 w 6258"/>
                  <a:gd name="T77" fmla="*/ 1103 h 1118"/>
                  <a:gd name="T78" fmla="*/ 4761 w 6258"/>
                  <a:gd name="T79" fmla="*/ 915 h 1118"/>
                  <a:gd name="T80" fmla="*/ 4496 w 6258"/>
                  <a:gd name="T81" fmla="*/ 1103 h 1118"/>
                  <a:gd name="T82" fmla="*/ 5049 w 6258"/>
                  <a:gd name="T83" fmla="*/ 753 h 1118"/>
                  <a:gd name="T84" fmla="*/ 4827 w 6258"/>
                  <a:gd name="T85" fmla="*/ 753 h 1118"/>
                  <a:gd name="T86" fmla="*/ 5011 w 6258"/>
                  <a:gd name="T87" fmla="*/ 0 h 1118"/>
                  <a:gd name="T88" fmla="*/ 5005 w 6258"/>
                  <a:gd name="T89" fmla="*/ 188 h 1118"/>
                  <a:gd name="T90" fmla="*/ 5514 w 6258"/>
                  <a:gd name="T91" fmla="*/ 1103 h 1118"/>
                  <a:gd name="T92" fmla="*/ 5684 w 6258"/>
                  <a:gd name="T93" fmla="*/ 265 h 1118"/>
                  <a:gd name="T94" fmla="*/ 6076 w 6258"/>
                  <a:gd name="T95" fmla="*/ 265 h 1118"/>
                  <a:gd name="T96" fmla="*/ 6258 w 6258"/>
                  <a:gd name="T97" fmla="*/ 1103 h 1118"/>
                  <a:gd name="T98" fmla="*/ 5696 w 6258"/>
                  <a:gd name="T99" fmla="*/ 571 h 1118"/>
                  <a:gd name="T100" fmla="*/ 5514 w 6258"/>
                  <a:gd name="T101" fmla="*/ 1103 h 1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258" h="1118">
                    <a:moveTo>
                      <a:pt x="255" y="1103"/>
                    </a:moveTo>
                    <a:lnTo>
                      <a:pt x="255" y="435"/>
                    </a:lnTo>
                    <a:lnTo>
                      <a:pt x="0" y="435"/>
                    </a:lnTo>
                    <a:lnTo>
                      <a:pt x="0" y="265"/>
                    </a:lnTo>
                    <a:lnTo>
                      <a:pt x="694" y="265"/>
                    </a:lnTo>
                    <a:lnTo>
                      <a:pt x="694" y="435"/>
                    </a:lnTo>
                    <a:lnTo>
                      <a:pt x="439" y="435"/>
                    </a:lnTo>
                    <a:lnTo>
                      <a:pt x="439" y="1103"/>
                    </a:lnTo>
                    <a:lnTo>
                      <a:pt x="255" y="1103"/>
                    </a:lnTo>
                    <a:close/>
                    <a:moveTo>
                      <a:pt x="1185" y="1117"/>
                    </a:moveTo>
                    <a:cubicBezTo>
                      <a:pt x="1071" y="1117"/>
                      <a:pt x="982" y="1085"/>
                      <a:pt x="918" y="1021"/>
                    </a:cubicBezTo>
                    <a:cubicBezTo>
                      <a:pt x="854" y="958"/>
                      <a:pt x="822" y="866"/>
                      <a:pt x="822" y="744"/>
                    </a:cubicBezTo>
                    <a:lnTo>
                      <a:pt x="822" y="265"/>
                    </a:lnTo>
                    <a:lnTo>
                      <a:pt x="1007" y="265"/>
                    </a:lnTo>
                    <a:lnTo>
                      <a:pt x="1007" y="739"/>
                    </a:lnTo>
                    <a:cubicBezTo>
                      <a:pt x="1007" y="807"/>
                      <a:pt x="1022" y="858"/>
                      <a:pt x="1054" y="893"/>
                    </a:cubicBezTo>
                    <a:cubicBezTo>
                      <a:pt x="1085" y="929"/>
                      <a:pt x="1130" y="947"/>
                      <a:pt x="1187" y="947"/>
                    </a:cubicBezTo>
                    <a:cubicBezTo>
                      <a:pt x="1245" y="947"/>
                      <a:pt x="1289" y="929"/>
                      <a:pt x="1321" y="895"/>
                    </a:cubicBezTo>
                    <a:cubicBezTo>
                      <a:pt x="1352" y="861"/>
                      <a:pt x="1368" y="811"/>
                      <a:pt x="1368" y="745"/>
                    </a:cubicBezTo>
                    <a:lnTo>
                      <a:pt x="1368" y="265"/>
                    </a:lnTo>
                    <a:lnTo>
                      <a:pt x="1553" y="265"/>
                    </a:lnTo>
                    <a:lnTo>
                      <a:pt x="1553" y="738"/>
                    </a:lnTo>
                    <a:cubicBezTo>
                      <a:pt x="1553" y="863"/>
                      <a:pt x="1520" y="957"/>
                      <a:pt x="1455" y="1021"/>
                    </a:cubicBezTo>
                    <a:cubicBezTo>
                      <a:pt x="1390" y="1085"/>
                      <a:pt x="1300" y="1117"/>
                      <a:pt x="1185" y="1117"/>
                    </a:cubicBezTo>
                    <a:close/>
                    <a:moveTo>
                      <a:pt x="2133" y="1118"/>
                    </a:moveTo>
                    <a:cubicBezTo>
                      <a:pt x="2010" y="1118"/>
                      <a:pt x="1908" y="1076"/>
                      <a:pt x="1826" y="993"/>
                    </a:cubicBezTo>
                    <a:cubicBezTo>
                      <a:pt x="1744" y="910"/>
                      <a:pt x="1703" y="808"/>
                      <a:pt x="1703" y="687"/>
                    </a:cubicBezTo>
                    <a:lnTo>
                      <a:pt x="1703" y="684"/>
                    </a:lnTo>
                    <a:cubicBezTo>
                      <a:pt x="1703" y="563"/>
                      <a:pt x="1744" y="461"/>
                      <a:pt x="1827" y="377"/>
                    </a:cubicBezTo>
                    <a:cubicBezTo>
                      <a:pt x="1909" y="293"/>
                      <a:pt x="2013" y="251"/>
                      <a:pt x="2140" y="251"/>
                    </a:cubicBezTo>
                    <a:cubicBezTo>
                      <a:pt x="2215" y="251"/>
                      <a:pt x="2278" y="262"/>
                      <a:pt x="2329" y="284"/>
                    </a:cubicBezTo>
                    <a:cubicBezTo>
                      <a:pt x="2381" y="306"/>
                      <a:pt x="2428" y="338"/>
                      <a:pt x="2471" y="380"/>
                    </a:cubicBezTo>
                    <a:lnTo>
                      <a:pt x="2353" y="516"/>
                    </a:lnTo>
                    <a:cubicBezTo>
                      <a:pt x="2284" y="453"/>
                      <a:pt x="2213" y="421"/>
                      <a:pt x="2139" y="421"/>
                    </a:cubicBezTo>
                    <a:cubicBezTo>
                      <a:pt x="2070" y="421"/>
                      <a:pt x="2012" y="446"/>
                      <a:pt x="1966" y="497"/>
                    </a:cubicBezTo>
                    <a:cubicBezTo>
                      <a:pt x="1919" y="548"/>
                      <a:pt x="1896" y="609"/>
                      <a:pt x="1896" y="682"/>
                    </a:cubicBezTo>
                    <a:lnTo>
                      <a:pt x="1896" y="684"/>
                    </a:lnTo>
                    <a:cubicBezTo>
                      <a:pt x="1896" y="758"/>
                      <a:pt x="1919" y="820"/>
                      <a:pt x="1965" y="871"/>
                    </a:cubicBezTo>
                    <a:cubicBezTo>
                      <a:pt x="2011" y="922"/>
                      <a:pt x="2069" y="948"/>
                      <a:pt x="2139" y="948"/>
                    </a:cubicBezTo>
                    <a:cubicBezTo>
                      <a:pt x="2184" y="948"/>
                      <a:pt x="2223" y="940"/>
                      <a:pt x="2255" y="924"/>
                    </a:cubicBezTo>
                    <a:cubicBezTo>
                      <a:pt x="2288" y="908"/>
                      <a:pt x="2323" y="883"/>
                      <a:pt x="2359" y="850"/>
                    </a:cubicBezTo>
                    <a:lnTo>
                      <a:pt x="2477" y="968"/>
                    </a:lnTo>
                    <a:cubicBezTo>
                      <a:pt x="2430" y="1018"/>
                      <a:pt x="2381" y="1055"/>
                      <a:pt x="2328" y="1080"/>
                    </a:cubicBezTo>
                    <a:cubicBezTo>
                      <a:pt x="2275" y="1105"/>
                      <a:pt x="2210" y="1118"/>
                      <a:pt x="2133" y="1118"/>
                    </a:cubicBezTo>
                    <a:close/>
                    <a:moveTo>
                      <a:pt x="2974" y="1117"/>
                    </a:moveTo>
                    <a:cubicBezTo>
                      <a:pt x="2859" y="1117"/>
                      <a:pt x="2770" y="1085"/>
                      <a:pt x="2707" y="1021"/>
                    </a:cubicBezTo>
                    <a:cubicBezTo>
                      <a:pt x="2643" y="958"/>
                      <a:pt x="2611" y="866"/>
                      <a:pt x="2611" y="744"/>
                    </a:cubicBezTo>
                    <a:lnTo>
                      <a:pt x="2611" y="265"/>
                    </a:lnTo>
                    <a:lnTo>
                      <a:pt x="2795" y="265"/>
                    </a:lnTo>
                    <a:lnTo>
                      <a:pt x="2795" y="739"/>
                    </a:lnTo>
                    <a:cubicBezTo>
                      <a:pt x="2795" y="807"/>
                      <a:pt x="2811" y="858"/>
                      <a:pt x="2842" y="893"/>
                    </a:cubicBezTo>
                    <a:cubicBezTo>
                      <a:pt x="2874" y="929"/>
                      <a:pt x="2918" y="947"/>
                      <a:pt x="2976" y="947"/>
                    </a:cubicBezTo>
                    <a:cubicBezTo>
                      <a:pt x="3033" y="947"/>
                      <a:pt x="3078" y="929"/>
                      <a:pt x="3109" y="895"/>
                    </a:cubicBezTo>
                    <a:cubicBezTo>
                      <a:pt x="3141" y="861"/>
                      <a:pt x="3157" y="811"/>
                      <a:pt x="3157" y="745"/>
                    </a:cubicBezTo>
                    <a:lnTo>
                      <a:pt x="3157" y="265"/>
                    </a:lnTo>
                    <a:lnTo>
                      <a:pt x="3341" y="265"/>
                    </a:lnTo>
                    <a:lnTo>
                      <a:pt x="3341" y="738"/>
                    </a:lnTo>
                    <a:cubicBezTo>
                      <a:pt x="3341" y="863"/>
                      <a:pt x="3308" y="957"/>
                      <a:pt x="3243" y="1021"/>
                    </a:cubicBezTo>
                    <a:cubicBezTo>
                      <a:pt x="3178" y="1085"/>
                      <a:pt x="3088" y="1117"/>
                      <a:pt x="2974" y="1117"/>
                    </a:cubicBezTo>
                    <a:close/>
                    <a:moveTo>
                      <a:pt x="3529" y="1103"/>
                    </a:moveTo>
                    <a:lnTo>
                      <a:pt x="3529" y="265"/>
                    </a:lnTo>
                    <a:lnTo>
                      <a:pt x="3728" y="265"/>
                    </a:lnTo>
                    <a:lnTo>
                      <a:pt x="3948" y="620"/>
                    </a:lnTo>
                    <a:lnTo>
                      <a:pt x="4168" y="265"/>
                    </a:lnTo>
                    <a:lnTo>
                      <a:pt x="4367" y="265"/>
                    </a:lnTo>
                    <a:lnTo>
                      <a:pt x="4367" y="1103"/>
                    </a:lnTo>
                    <a:lnTo>
                      <a:pt x="4184" y="1103"/>
                    </a:lnTo>
                    <a:lnTo>
                      <a:pt x="4184" y="556"/>
                    </a:lnTo>
                    <a:lnTo>
                      <a:pt x="3948" y="914"/>
                    </a:lnTo>
                    <a:lnTo>
                      <a:pt x="3943" y="914"/>
                    </a:lnTo>
                    <a:lnTo>
                      <a:pt x="3710" y="560"/>
                    </a:lnTo>
                    <a:lnTo>
                      <a:pt x="3710" y="1103"/>
                    </a:lnTo>
                    <a:lnTo>
                      <a:pt x="3529" y="1103"/>
                    </a:lnTo>
                    <a:close/>
                    <a:moveTo>
                      <a:pt x="4496" y="1103"/>
                    </a:moveTo>
                    <a:lnTo>
                      <a:pt x="4855" y="259"/>
                    </a:lnTo>
                    <a:lnTo>
                      <a:pt x="5025" y="259"/>
                    </a:lnTo>
                    <a:lnTo>
                      <a:pt x="5384" y="1103"/>
                    </a:lnTo>
                    <a:lnTo>
                      <a:pt x="5192" y="1103"/>
                    </a:lnTo>
                    <a:lnTo>
                      <a:pt x="5115" y="915"/>
                    </a:lnTo>
                    <a:lnTo>
                      <a:pt x="4761" y="915"/>
                    </a:lnTo>
                    <a:lnTo>
                      <a:pt x="4684" y="1103"/>
                    </a:lnTo>
                    <a:lnTo>
                      <a:pt x="4496" y="1103"/>
                    </a:lnTo>
                    <a:close/>
                    <a:moveTo>
                      <a:pt x="4827" y="753"/>
                    </a:moveTo>
                    <a:lnTo>
                      <a:pt x="5049" y="753"/>
                    </a:lnTo>
                    <a:lnTo>
                      <a:pt x="4938" y="481"/>
                    </a:lnTo>
                    <a:lnTo>
                      <a:pt x="4827" y="753"/>
                    </a:lnTo>
                    <a:close/>
                    <a:moveTo>
                      <a:pt x="4866" y="188"/>
                    </a:moveTo>
                    <a:lnTo>
                      <a:pt x="5011" y="0"/>
                    </a:lnTo>
                    <a:lnTo>
                      <a:pt x="5168" y="68"/>
                    </a:lnTo>
                    <a:lnTo>
                      <a:pt x="5005" y="188"/>
                    </a:lnTo>
                    <a:lnTo>
                      <a:pt x="4866" y="188"/>
                    </a:lnTo>
                    <a:close/>
                    <a:moveTo>
                      <a:pt x="5514" y="1103"/>
                    </a:moveTo>
                    <a:lnTo>
                      <a:pt x="5514" y="265"/>
                    </a:lnTo>
                    <a:lnTo>
                      <a:pt x="5684" y="265"/>
                    </a:lnTo>
                    <a:lnTo>
                      <a:pt x="6076" y="781"/>
                    </a:lnTo>
                    <a:lnTo>
                      <a:pt x="6076" y="265"/>
                    </a:lnTo>
                    <a:lnTo>
                      <a:pt x="6258" y="265"/>
                    </a:lnTo>
                    <a:lnTo>
                      <a:pt x="6258" y="1103"/>
                    </a:lnTo>
                    <a:lnTo>
                      <a:pt x="6101" y="1103"/>
                    </a:lnTo>
                    <a:lnTo>
                      <a:pt x="5696" y="571"/>
                    </a:lnTo>
                    <a:lnTo>
                      <a:pt x="5696" y="1103"/>
                    </a:lnTo>
                    <a:lnTo>
                      <a:pt x="5514" y="110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7" name="Rectangle 62"/>
              <p:cNvSpPr>
                <a:spLocks noChangeArrowheads="1"/>
              </p:cNvSpPr>
              <p:nvPr/>
            </p:nvSpPr>
            <p:spPr bwMode="auto">
              <a:xfrm>
                <a:off x="3168650" y="336551"/>
                <a:ext cx="17463" cy="6334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8" name="Freeform 63"/>
              <p:cNvSpPr>
                <a:spLocks noEditPoints="1"/>
              </p:cNvSpPr>
              <p:nvPr/>
            </p:nvSpPr>
            <p:spPr bwMode="auto">
              <a:xfrm>
                <a:off x="1371600" y="355601"/>
                <a:ext cx="1735138" cy="252413"/>
              </a:xfrm>
              <a:custGeom>
                <a:avLst/>
                <a:gdLst>
                  <a:gd name="T0" fmla="*/ 7678 w 12029"/>
                  <a:gd name="T1" fmla="*/ 518 h 1742"/>
                  <a:gd name="T2" fmla="*/ 8186 w 12029"/>
                  <a:gd name="T3" fmla="*/ 518 h 1742"/>
                  <a:gd name="T4" fmla="*/ 8387 w 12029"/>
                  <a:gd name="T5" fmla="*/ 153 h 1742"/>
                  <a:gd name="T6" fmla="*/ 8504 w 12029"/>
                  <a:gd name="T7" fmla="*/ 153 h 1742"/>
                  <a:gd name="T8" fmla="*/ 8853 w 12029"/>
                  <a:gd name="T9" fmla="*/ 518 h 1742"/>
                  <a:gd name="T10" fmla="*/ 8998 w 12029"/>
                  <a:gd name="T11" fmla="*/ 0 h 1742"/>
                  <a:gd name="T12" fmla="*/ 9129 w 12029"/>
                  <a:gd name="T13" fmla="*/ 255 h 1742"/>
                  <a:gd name="T14" fmla="*/ 9204 w 12029"/>
                  <a:gd name="T15" fmla="*/ 249 h 1742"/>
                  <a:gd name="T16" fmla="*/ 9570 w 12029"/>
                  <a:gd name="T17" fmla="*/ 401 h 1742"/>
                  <a:gd name="T18" fmla="*/ 9492 w 12029"/>
                  <a:gd name="T19" fmla="*/ 167 h 1742"/>
                  <a:gd name="T20" fmla="*/ 9664 w 12029"/>
                  <a:gd name="T21" fmla="*/ 434 h 1742"/>
                  <a:gd name="T22" fmla="*/ 9798 w 12029"/>
                  <a:gd name="T23" fmla="*/ 366 h 1742"/>
                  <a:gd name="T24" fmla="*/ 10236 w 12029"/>
                  <a:gd name="T25" fmla="*/ 153 h 1742"/>
                  <a:gd name="T26" fmla="*/ 10236 w 12029"/>
                  <a:gd name="T27" fmla="*/ 226 h 1742"/>
                  <a:gd name="T28" fmla="*/ 10506 w 12029"/>
                  <a:gd name="T29" fmla="*/ 518 h 1742"/>
                  <a:gd name="T30" fmla="*/ 10779 w 12029"/>
                  <a:gd name="T31" fmla="*/ 521 h 1742"/>
                  <a:gd name="T32" fmla="*/ 10779 w 12029"/>
                  <a:gd name="T33" fmla="*/ 218 h 1742"/>
                  <a:gd name="T34" fmla="*/ 11498 w 12029"/>
                  <a:gd name="T35" fmla="*/ 456 h 1742"/>
                  <a:gd name="T36" fmla="*/ 11498 w 12029"/>
                  <a:gd name="T37" fmla="*/ 337 h 1742"/>
                  <a:gd name="T38" fmla="*/ 11856 w 12029"/>
                  <a:gd name="T39" fmla="*/ 457 h 1742"/>
                  <a:gd name="T40" fmla="*/ 11742 w 12029"/>
                  <a:gd name="T41" fmla="*/ 308 h 1742"/>
                  <a:gd name="T42" fmla="*/ 121 w 12029"/>
                  <a:gd name="T43" fmla="*/ 1428 h 1742"/>
                  <a:gd name="T44" fmla="*/ 893 w 12029"/>
                  <a:gd name="T45" fmla="*/ 985 h 1742"/>
                  <a:gd name="T46" fmla="*/ 898 w 12029"/>
                  <a:gd name="T47" fmla="*/ 1089 h 1742"/>
                  <a:gd name="T48" fmla="*/ 1748 w 12029"/>
                  <a:gd name="T49" fmla="*/ 1263 h 1742"/>
                  <a:gd name="T50" fmla="*/ 2193 w 12029"/>
                  <a:gd name="T51" fmla="*/ 985 h 1742"/>
                  <a:gd name="T52" fmla="*/ 2146 w 12029"/>
                  <a:gd name="T53" fmla="*/ 1096 h 1742"/>
                  <a:gd name="T54" fmla="*/ 2504 w 12029"/>
                  <a:gd name="T55" fmla="*/ 1263 h 1742"/>
                  <a:gd name="T56" fmla="*/ 2622 w 12029"/>
                  <a:gd name="T57" fmla="*/ 1264 h 1742"/>
                  <a:gd name="T58" fmla="*/ 3200 w 12029"/>
                  <a:gd name="T59" fmla="*/ 989 h 1742"/>
                  <a:gd name="T60" fmla="*/ 3717 w 12029"/>
                  <a:gd name="T61" fmla="*/ 1537 h 1742"/>
                  <a:gd name="T62" fmla="*/ 3915 w 12029"/>
                  <a:gd name="T63" fmla="*/ 985 h 1742"/>
                  <a:gd name="T64" fmla="*/ 4392 w 12029"/>
                  <a:gd name="T65" fmla="*/ 989 h 1742"/>
                  <a:gd name="T66" fmla="*/ 4790 w 12029"/>
                  <a:gd name="T67" fmla="*/ 985 h 1742"/>
                  <a:gd name="T68" fmla="*/ 4522 w 12029"/>
                  <a:gd name="T69" fmla="*/ 1372 h 1742"/>
                  <a:gd name="T70" fmla="*/ 4895 w 12029"/>
                  <a:gd name="T71" fmla="*/ 1294 h 1742"/>
                  <a:gd name="T72" fmla="*/ 5344 w 12029"/>
                  <a:gd name="T73" fmla="*/ 989 h 1742"/>
                  <a:gd name="T74" fmla="*/ 5652 w 12029"/>
                  <a:gd name="T75" fmla="*/ 1612 h 1742"/>
                  <a:gd name="T76" fmla="*/ 6830 w 12029"/>
                  <a:gd name="T77" fmla="*/ 1062 h 1742"/>
                  <a:gd name="T78" fmla="*/ 6379 w 12029"/>
                  <a:gd name="T79" fmla="*/ 1210 h 1742"/>
                  <a:gd name="T80" fmla="*/ 7252 w 12029"/>
                  <a:gd name="T81" fmla="*/ 1098 h 1742"/>
                  <a:gd name="T82" fmla="*/ 7870 w 12029"/>
                  <a:gd name="T83" fmla="*/ 1263 h 1742"/>
                  <a:gd name="T84" fmla="*/ 8516 w 12029"/>
                  <a:gd name="T85" fmla="*/ 772 h 1742"/>
                  <a:gd name="T86" fmla="*/ 8398 w 12029"/>
                  <a:gd name="T87" fmla="*/ 1537 h 1742"/>
                  <a:gd name="T88" fmla="*/ 8230 w 12029"/>
                  <a:gd name="T89" fmla="*/ 1443 h 1742"/>
                  <a:gd name="T90" fmla="*/ 8679 w 12029"/>
                  <a:gd name="T91" fmla="*/ 989 h 1742"/>
                  <a:gd name="T92" fmla="*/ 9594 w 12029"/>
                  <a:gd name="T93" fmla="*/ 985 h 1742"/>
                  <a:gd name="T94" fmla="*/ 9600 w 12029"/>
                  <a:gd name="T95" fmla="*/ 1089 h 1742"/>
                  <a:gd name="T96" fmla="*/ 10387 w 12029"/>
                  <a:gd name="T97" fmla="*/ 1439 h 1742"/>
                  <a:gd name="T98" fmla="*/ 10154 w 12029"/>
                  <a:gd name="T99" fmla="*/ 985 h 1742"/>
                  <a:gd name="T100" fmla="*/ 10628 w 12029"/>
                  <a:gd name="T101" fmla="*/ 989 h 1742"/>
                  <a:gd name="T102" fmla="*/ 11073 w 12029"/>
                  <a:gd name="T103" fmla="*/ 910 h 1742"/>
                  <a:gd name="T104" fmla="*/ 11038 w 12029"/>
                  <a:gd name="T105" fmla="*/ 1087 h 1742"/>
                  <a:gd name="T106" fmla="*/ 11566 w 12029"/>
                  <a:gd name="T107" fmla="*/ 989 h 1742"/>
                  <a:gd name="T108" fmla="*/ 11854 w 12029"/>
                  <a:gd name="T109" fmla="*/ 1537 h 1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29" h="1742">
                    <a:moveTo>
                      <a:pt x="8186" y="518"/>
                    </a:moveTo>
                    <a:lnTo>
                      <a:pt x="8186" y="37"/>
                    </a:lnTo>
                    <a:lnTo>
                      <a:pt x="8090" y="37"/>
                    </a:lnTo>
                    <a:lnTo>
                      <a:pt x="7933" y="357"/>
                    </a:lnTo>
                    <a:lnTo>
                      <a:pt x="7774" y="37"/>
                    </a:lnTo>
                    <a:lnTo>
                      <a:pt x="7678" y="37"/>
                    </a:lnTo>
                    <a:lnTo>
                      <a:pt x="7678" y="518"/>
                    </a:lnTo>
                    <a:lnTo>
                      <a:pt x="7754" y="518"/>
                    </a:lnTo>
                    <a:lnTo>
                      <a:pt x="7754" y="159"/>
                    </a:lnTo>
                    <a:lnTo>
                      <a:pt x="7906" y="468"/>
                    </a:lnTo>
                    <a:lnTo>
                      <a:pt x="7959" y="468"/>
                    </a:lnTo>
                    <a:lnTo>
                      <a:pt x="8110" y="159"/>
                    </a:lnTo>
                    <a:lnTo>
                      <a:pt x="8111" y="518"/>
                    </a:lnTo>
                    <a:lnTo>
                      <a:pt x="8186" y="518"/>
                    </a:lnTo>
                    <a:close/>
                    <a:moveTo>
                      <a:pt x="8348" y="0"/>
                    </a:moveTo>
                    <a:cubicBezTo>
                      <a:pt x="8322" y="0"/>
                      <a:pt x="8302" y="20"/>
                      <a:pt x="8302" y="48"/>
                    </a:cubicBezTo>
                    <a:cubicBezTo>
                      <a:pt x="8302" y="76"/>
                      <a:pt x="8322" y="96"/>
                      <a:pt x="8348" y="96"/>
                    </a:cubicBezTo>
                    <a:cubicBezTo>
                      <a:pt x="8374" y="96"/>
                      <a:pt x="8394" y="76"/>
                      <a:pt x="8394" y="48"/>
                    </a:cubicBezTo>
                    <a:cubicBezTo>
                      <a:pt x="8394" y="20"/>
                      <a:pt x="8374" y="0"/>
                      <a:pt x="8348" y="0"/>
                    </a:cubicBezTo>
                    <a:close/>
                    <a:moveTo>
                      <a:pt x="8387" y="518"/>
                    </a:moveTo>
                    <a:lnTo>
                      <a:pt x="8387" y="153"/>
                    </a:lnTo>
                    <a:lnTo>
                      <a:pt x="8308" y="153"/>
                    </a:lnTo>
                    <a:lnTo>
                      <a:pt x="8308" y="518"/>
                    </a:lnTo>
                    <a:lnTo>
                      <a:pt x="8387" y="518"/>
                    </a:lnTo>
                    <a:close/>
                    <a:moveTo>
                      <a:pt x="8717" y="150"/>
                    </a:moveTo>
                    <a:cubicBezTo>
                      <a:pt x="8655" y="150"/>
                      <a:pt x="8609" y="172"/>
                      <a:pt x="8583" y="223"/>
                    </a:cubicBezTo>
                    <a:lnTo>
                      <a:pt x="8583" y="153"/>
                    </a:lnTo>
                    <a:lnTo>
                      <a:pt x="8504" y="153"/>
                    </a:lnTo>
                    <a:lnTo>
                      <a:pt x="8504" y="518"/>
                    </a:lnTo>
                    <a:lnTo>
                      <a:pt x="8583" y="518"/>
                    </a:lnTo>
                    <a:lnTo>
                      <a:pt x="8583" y="324"/>
                    </a:lnTo>
                    <a:cubicBezTo>
                      <a:pt x="8588" y="267"/>
                      <a:pt x="8626" y="225"/>
                      <a:pt x="8686" y="224"/>
                    </a:cubicBezTo>
                    <a:cubicBezTo>
                      <a:pt x="8741" y="224"/>
                      <a:pt x="8774" y="258"/>
                      <a:pt x="8774" y="313"/>
                    </a:cubicBezTo>
                    <a:lnTo>
                      <a:pt x="8774" y="518"/>
                    </a:lnTo>
                    <a:lnTo>
                      <a:pt x="8853" y="518"/>
                    </a:lnTo>
                    <a:lnTo>
                      <a:pt x="8853" y="291"/>
                    </a:lnTo>
                    <a:cubicBezTo>
                      <a:pt x="8853" y="204"/>
                      <a:pt x="8802" y="150"/>
                      <a:pt x="8717" y="150"/>
                    </a:cubicBezTo>
                    <a:close/>
                    <a:moveTo>
                      <a:pt x="8998" y="0"/>
                    </a:moveTo>
                    <a:cubicBezTo>
                      <a:pt x="8972" y="0"/>
                      <a:pt x="8952" y="20"/>
                      <a:pt x="8952" y="48"/>
                    </a:cubicBezTo>
                    <a:cubicBezTo>
                      <a:pt x="8952" y="76"/>
                      <a:pt x="8972" y="96"/>
                      <a:pt x="8998" y="96"/>
                    </a:cubicBezTo>
                    <a:cubicBezTo>
                      <a:pt x="9024" y="96"/>
                      <a:pt x="9044" y="76"/>
                      <a:pt x="9044" y="48"/>
                    </a:cubicBezTo>
                    <a:cubicBezTo>
                      <a:pt x="9044" y="20"/>
                      <a:pt x="9024" y="0"/>
                      <a:pt x="8998" y="0"/>
                    </a:cubicBezTo>
                    <a:close/>
                    <a:moveTo>
                      <a:pt x="9037" y="518"/>
                    </a:moveTo>
                    <a:lnTo>
                      <a:pt x="9037" y="153"/>
                    </a:lnTo>
                    <a:lnTo>
                      <a:pt x="8959" y="153"/>
                    </a:lnTo>
                    <a:lnTo>
                      <a:pt x="8959" y="518"/>
                    </a:lnTo>
                    <a:lnTo>
                      <a:pt x="9037" y="518"/>
                    </a:lnTo>
                    <a:close/>
                    <a:moveTo>
                      <a:pt x="9263" y="149"/>
                    </a:moveTo>
                    <a:cubicBezTo>
                      <a:pt x="9193" y="149"/>
                      <a:pt x="9129" y="181"/>
                      <a:pt x="9129" y="255"/>
                    </a:cubicBezTo>
                    <a:cubicBezTo>
                      <a:pt x="9128" y="387"/>
                      <a:pt x="9320" y="345"/>
                      <a:pt x="9320" y="420"/>
                    </a:cubicBezTo>
                    <a:cubicBezTo>
                      <a:pt x="9320" y="448"/>
                      <a:pt x="9294" y="459"/>
                      <a:pt x="9261" y="459"/>
                    </a:cubicBezTo>
                    <a:cubicBezTo>
                      <a:pt x="9221" y="459"/>
                      <a:pt x="9170" y="442"/>
                      <a:pt x="9138" y="414"/>
                    </a:cubicBezTo>
                    <a:lnTo>
                      <a:pt x="9110" y="470"/>
                    </a:lnTo>
                    <a:cubicBezTo>
                      <a:pt x="9147" y="503"/>
                      <a:pt x="9204" y="521"/>
                      <a:pt x="9257" y="521"/>
                    </a:cubicBezTo>
                    <a:cubicBezTo>
                      <a:pt x="9331" y="521"/>
                      <a:pt x="9397" y="487"/>
                      <a:pt x="9397" y="412"/>
                    </a:cubicBezTo>
                    <a:cubicBezTo>
                      <a:pt x="9398" y="280"/>
                      <a:pt x="9204" y="316"/>
                      <a:pt x="9204" y="249"/>
                    </a:cubicBezTo>
                    <a:cubicBezTo>
                      <a:pt x="9204" y="223"/>
                      <a:pt x="9226" y="213"/>
                      <a:pt x="9257" y="213"/>
                    </a:cubicBezTo>
                    <a:cubicBezTo>
                      <a:pt x="9290" y="213"/>
                      <a:pt x="9330" y="225"/>
                      <a:pt x="9362" y="245"/>
                    </a:cubicBezTo>
                    <a:lnTo>
                      <a:pt x="9391" y="186"/>
                    </a:lnTo>
                    <a:cubicBezTo>
                      <a:pt x="9358" y="163"/>
                      <a:pt x="9309" y="149"/>
                      <a:pt x="9263" y="149"/>
                    </a:cubicBezTo>
                    <a:close/>
                    <a:moveTo>
                      <a:pt x="9664" y="434"/>
                    </a:moveTo>
                    <a:cubicBezTo>
                      <a:pt x="9643" y="445"/>
                      <a:pt x="9626" y="450"/>
                      <a:pt x="9609" y="450"/>
                    </a:cubicBezTo>
                    <a:cubicBezTo>
                      <a:pt x="9584" y="450"/>
                      <a:pt x="9570" y="439"/>
                      <a:pt x="9570" y="401"/>
                    </a:cubicBezTo>
                    <a:lnTo>
                      <a:pt x="9570" y="226"/>
                    </a:lnTo>
                    <a:lnTo>
                      <a:pt x="9678" y="226"/>
                    </a:lnTo>
                    <a:lnTo>
                      <a:pt x="9678" y="167"/>
                    </a:lnTo>
                    <a:lnTo>
                      <a:pt x="9570" y="167"/>
                    </a:lnTo>
                    <a:lnTo>
                      <a:pt x="9570" y="66"/>
                    </a:lnTo>
                    <a:lnTo>
                      <a:pt x="9492" y="66"/>
                    </a:lnTo>
                    <a:lnTo>
                      <a:pt x="9492" y="167"/>
                    </a:lnTo>
                    <a:lnTo>
                      <a:pt x="9440" y="167"/>
                    </a:lnTo>
                    <a:lnTo>
                      <a:pt x="9440" y="226"/>
                    </a:lnTo>
                    <a:lnTo>
                      <a:pt x="9492" y="226"/>
                    </a:lnTo>
                    <a:lnTo>
                      <a:pt x="9492" y="415"/>
                    </a:lnTo>
                    <a:cubicBezTo>
                      <a:pt x="9492" y="490"/>
                      <a:pt x="9539" y="522"/>
                      <a:pt x="9594" y="522"/>
                    </a:cubicBezTo>
                    <a:cubicBezTo>
                      <a:pt x="9625" y="522"/>
                      <a:pt x="9655" y="512"/>
                      <a:pt x="9684" y="495"/>
                    </a:cubicBezTo>
                    <a:lnTo>
                      <a:pt x="9664" y="434"/>
                    </a:lnTo>
                    <a:close/>
                    <a:moveTo>
                      <a:pt x="9903" y="150"/>
                    </a:moveTo>
                    <a:cubicBezTo>
                      <a:pt x="9795" y="151"/>
                      <a:pt x="9718" y="226"/>
                      <a:pt x="9718" y="336"/>
                    </a:cubicBezTo>
                    <a:cubicBezTo>
                      <a:pt x="9718" y="446"/>
                      <a:pt x="9792" y="521"/>
                      <a:pt x="9905" y="521"/>
                    </a:cubicBezTo>
                    <a:cubicBezTo>
                      <a:pt x="9968" y="521"/>
                      <a:pt x="10021" y="498"/>
                      <a:pt x="10056" y="459"/>
                    </a:cubicBezTo>
                    <a:lnTo>
                      <a:pt x="10014" y="415"/>
                    </a:lnTo>
                    <a:cubicBezTo>
                      <a:pt x="9988" y="442"/>
                      <a:pt x="9951" y="457"/>
                      <a:pt x="9911" y="457"/>
                    </a:cubicBezTo>
                    <a:cubicBezTo>
                      <a:pt x="9854" y="457"/>
                      <a:pt x="9810" y="422"/>
                      <a:pt x="9798" y="366"/>
                    </a:cubicBezTo>
                    <a:lnTo>
                      <a:pt x="10074" y="366"/>
                    </a:lnTo>
                    <a:cubicBezTo>
                      <a:pt x="10084" y="234"/>
                      <a:pt x="10032" y="150"/>
                      <a:pt x="9903" y="150"/>
                    </a:cubicBezTo>
                    <a:close/>
                    <a:moveTo>
                      <a:pt x="9797" y="308"/>
                    </a:moveTo>
                    <a:cubicBezTo>
                      <a:pt x="9806" y="250"/>
                      <a:pt x="9846" y="213"/>
                      <a:pt x="9904" y="213"/>
                    </a:cubicBezTo>
                    <a:cubicBezTo>
                      <a:pt x="9964" y="213"/>
                      <a:pt x="10003" y="249"/>
                      <a:pt x="10005" y="308"/>
                    </a:cubicBezTo>
                    <a:lnTo>
                      <a:pt x="9797" y="308"/>
                    </a:lnTo>
                    <a:close/>
                    <a:moveTo>
                      <a:pt x="10236" y="153"/>
                    </a:moveTo>
                    <a:lnTo>
                      <a:pt x="10157" y="153"/>
                    </a:lnTo>
                    <a:lnTo>
                      <a:pt x="10157" y="518"/>
                    </a:lnTo>
                    <a:lnTo>
                      <a:pt x="10236" y="518"/>
                    </a:lnTo>
                    <a:lnTo>
                      <a:pt x="10236" y="327"/>
                    </a:lnTo>
                    <a:cubicBezTo>
                      <a:pt x="10242" y="265"/>
                      <a:pt x="10288" y="221"/>
                      <a:pt x="10362" y="226"/>
                    </a:cubicBezTo>
                    <a:lnTo>
                      <a:pt x="10362" y="150"/>
                    </a:lnTo>
                    <a:cubicBezTo>
                      <a:pt x="10304" y="150"/>
                      <a:pt x="10260" y="176"/>
                      <a:pt x="10236" y="226"/>
                    </a:cubicBezTo>
                    <a:lnTo>
                      <a:pt x="10236" y="153"/>
                    </a:lnTo>
                    <a:close/>
                    <a:moveTo>
                      <a:pt x="10466" y="0"/>
                    </a:moveTo>
                    <a:cubicBezTo>
                      <a:pt x="10440" y="0"/>
                      <a:pt x="10420" y="20"/>
                      <a:pt x="10420" y="48"/>
                    </a:cubicBezTo>
                    <a:cubicBezTo>
                      <a:pt x="10420" y="76"/>
                      <a:pt x="10440" y="96"/>
                      <a:pt x="10466" y="96"/>
                    </a:cubicBezTo>
                    <a:cubicBezTo>
                      <a:pt x="10493" y="96"/>
                      <a:pt x="10512" y="76"/>
                      <a:pt x="10512" y="48"/>
                    </a:cubicBezTo>
                    <a:cubicBezTo>
                      <a:pt x="10512" y="20"/>
                      <a:pt x="10493" y="0"/>
                      <a:pt x="10466" y="0"/>
                    </a:cubicBezTo>
                    <a:close/>
                    <a:moveTo>
                      <a:pt x="10506" y="518"/>
                    </a:moveTo>
                    <a:lnTo>
                      <a:pt x="10506" y="153"/>
                    </a:lnTo>
                    <a:lnTo>
                      <a:pt x="10427" y="153"/>
                    </a:lnTo>
                    <a:lnTo>
                      <a:pt x="10427" y="518"/>
                    </a:lnTo>
                    <a:lnTo>
                      <a:pt x="10506" y="518"/>
                    </a:lnTo>
                    <a:close/>
                    <a:moveTo>
                      <a:pt x="10779" y="150"/>
                    </a:moveTo>
                    <a:cubicBezTo>
                      <a:pt x="10666" y="150"/>
                      <a:pt x="10588" y="225"/>
                      <a:pt x="10588" y="336"/>
                    </a:cubicBezTo>
                    <a:cubicBezTo>
                      <a:pt x="10588" y="445"/>
                      <a:pt x="10666" y="521"/>
                      <a:pt x="10779" y="521"/>
                    </a:cubicBezTo>
                    <a:cubicBezTo>
                      <a:pt x="10892" y="521"/>
                      <a:pt x="10969" y="445"/>
                      <a:pt x="10969" y="336"/>
                    </a:cubicBezTo>
                    <a:cubicBezTo>
                      <a:pt x="10969" y="225"/>
                      <a:pt x="10892" y="150"/>
                      <a:pt x="10779" y="150"/>
                    </a:cubicBezTo>
                    <a:close/>
                    <a:moveTo>
                      <a:pt x="10779" y="218"/>
                    </a:moveTo>
                    <a:cubicBezTo>
                      <a:pt x="10844" y="218"/>
                      <a:pt x="10890" y="266"/>
                      <a:pt x="10890" y="336"/>
                    </a:cubicBezTo>
                    <a:cubicBezTo>
                      <a:pt x="10890" y="407"/>
                      <a:pt x="10844" y="455"/>
                      <a:pt x="10779" y="455"/>
                    </a:cubicBezTo>
                    <a:cubicBezTo>
                      <a:pt x="10713" y="455"/>
                      <a:pt x="10667" y="407"/>
                      <a:pt x="10667" y="336"/>
                    </a:cubicBezTo>
                    <a:cubicBezTo>
                      <a:pt x="10667" y="266"/>
                      <a:pt x="10713" y="218"/>
                      <a:pt x="10779" y="218"/>
                    </a:cubicBezTo>
                    <a:close/>
                    <a:moveTo>
                      <a:pt x="11577" y="8"/>
                    </a:moveTo>
                    <a:lnTo>
                      <a:pt x="11498" y="8"/>
                    </a:lnTo>
                    <a:lnTo>
                      <a:pt x="11498" y="216"/>
                    </a:lnTo>
                    <a:cubicBezTo>
                      <a:pt x="11472" y="173"/>
                      <a:pt x="11428" y="149"/>
                      <a:pt x="11368" y="149"/>
                    </a:cubicBezTo>
                    <a:cubicBezTo>
                      <a:pt x="11265" y="149"/>
                      <a:pt x="11195" y="224"/>
                      <a:pt x="11195" y="334"/>
                    </a:cubicBezTo>
                    <a:cubicBezTo>
                      <a:pt x="11195" y="445"/>
                      <a:pt x="11265" y="522"/>
                      <a:pt x="11370" y="522"/>
                    </a:cubicBezTo>
                    <a:cubicBezTo>
                      <a:pt x="11428" y="522"/>
                      <a:pt x="11472" y="498"/>
                      <a:pt x="11498" y="456"/>
                    </a:cubicBezTo>
                    <a:lnTo>
                      <a:pt x="11498" y="518"/>
                    </a:lnTo>
                    <a:lnTo>
                      <a:pt x="11577" y="518"/>
                    </a:lnTo>
                    <a:lnTo>
                      <a:pt x="11577" y="8"/>
                    </a:lnTo>
                    <a:close/>
                    <a:moveTo>
                      <a:pt x="11386" y="456"/>
                    </a:moveTo>
                    <a:cubicBezTo>
                      <a:pt x="11320" y="456"/>
                      <a:pt x="11274" y="406"/>
                      <a:pt x="11274" y="337"/>
                    </a:cubicBezTo>
                    <a:cubicBezTo>
                      <a:pt x="11274" y="267"/>
                      <a:pt x="11320" y="217"/>
                      <a:pt x="11386" y="217"/>
                    </a:cubicBezTo>
                    <a:cubicBezTo>
                      <a:pt x="11452" y="217"/>
                      <a:pt x="11498" y="266"/>
                      <a:pt x="11498" y="337"/>
                    </a:cubicBezTo>
                    <a:cubicBezTo>
                      <a:pt x="11498" y="406"/>
                      <a:pt x="11452" y="456"/>
                      <a:pt x="11386" y="456"/>
                    </a:cubicBezTo>
                    <a:close/>
                    <a:moveTo>
                      <a:pt x="11848" y="150"/>
                    </a:moveTo>
                    <a:cubicBezTo>
                      <a:pt x="11739" y="151"/>
                      <a:pt x="11663" y="226"/>
                      <a:pt x="11663" y="336"/>
                    </a:cubicBezTo>
                    <a:cubicBezTo>
                      <a:pt x="11663" y="446"/>
                      <a:pt x="11737" y="521"/>
                      <a:pt x="11850" y="521"/>
                    </a:cubicBezTo>
                    <a:cubicBezTo>
                      <a:pt x="11913" y="521"/>
                      <a:pt x="11966" y="498"/>
                      <a:pt x="12001" y="459"/>
                    </a:cubicBezTo>
                    <a:lnTo>
                      <a:pt x="11959" y="415"/>
                    </a:lnTo>
                    <a:cubicBezTo>
                      <a:pt x="11933" y="442"/>
                      <a:pt x="11896" y="457"/>
                      <a:pt x="11856" y="457"/>
                    </a:cubicBezTo>
                    <a:cubicBezTo>
                      <a:pt x="11799" y="457"/>
                      <a:pt x="11755" y="422"/>
                      <a:pt x="11743" y="366"/>
                    </a:cubicBezTo>
                    <a:lnTo>
                      <a:pt x="12019" y="366"/>
                    </a:lnTo>
                    <a:cubicBezTo>
                      <a:pt x="12029" y="234"/>
                      <a:pt x="11977" y="150"/>
                      <a:pt x="11848" y="150"/>
                    </a:cubicBezTo>
                    <a:close/>
                    <a:moveTo>
                      <a:pt x="11742" y="308"/>
                    </a:moveTo>
                    <a:cubicBezTo>
                      <a:pt x="11750" y="250"/>
                      <a:pt x="11791" y="213"/>
                      <a:pt x="11849" y="213"/>
                    </a:cubicBezTo>
                    <a:cubicBezTo>
                      <a:pt x="11908" y="213"/>
                      <a:pt x="11948" y="249"/>
                      <a:pt x="11950" y="308"/>
                    </a:cubicBezTo>
                    <a:lnTo>
                      <a:pt x="11742" y="308"/>
                    </a:lnTo>
                    <a:close/>
                    <a:moveTo>
                      <a:pt x="515" y="925"/>
                    </a:moveTo>
                    <a:lnTo>
                      <a:pt x="515" y="816"/>
                    </a:lnTo>
                    <a:lnTo>
                      <a:pt x="0" y="816"/>
                    </a:lnTo>
                    <a:lnTo>
                      <a:pt x="0" y="1537"/>
                    </a:lnTo>
                    <a:lnTo>
                      <a:pt x="527" y="1537"/>
                    </a:lnTo>
                    <a:lnTo>
                      <a:pt x="527" y="1428"/>
                    </a:lnTo>
                    <a:lnTo>
                      <a:pt x="121" y="1428"/>
                    </a:lnTo>
                    <a:lnTo>
                      <a:pt x="121" y="1229"/>
                    </a:lnTo>
                    <a:lnTo>
                      <a:pt x="474" y="1229"/>
                    </a:lnTo>
                    <a:lnTo>
                      <a:pt x="474" y="1120"/>
                    </a:lnTo>
                    <a:lnTo>
                      <a:pt x="121" y="1120"/>
                    </a:lnTo>
                    <a:lnTo>
                      <a:pt x="121" y="925"/>
                    </a:lnTo>
                    <a:lnTo>
                      <a:pt x="515" y="925"/>
                    </a:lnTo>
                    <a:close/>
                    <a:moveTo>
                      <a:pt x="893" y="985"/>
                    </a:moveTo>
                    <a:cubicBezTo>
                      <a:pt x="730" y="985"/>
                      <a:pt x="617" y="1098"/>
                      <a:pt x="617" y="1264"/>
                    </a:cubicBezTo>
                    <a:cubicBezTo>
                      <a:pt x="617" y="1429"/>
                      <a:pt x="730" y="1541"/>
                      <a:pt x="893" y="1541"/>
                    </a:cubicBezTo>
                    <a:cubicBezTo>
                      <a:pt x="997" y="1541"/>
                      <a:pt x="1077" y="1504"/>
                      <a:pt x="1126" y="1439"/>
                    </a:cubicBezTo>
                    <a:lnTo>
                      <a:pt x="1060" y="1373"/>
                    </a:lnTo>
                    <a:cubicBezTo>
                      <a:pt x="1023" y="1416"/>
                      <a:pt x="967" y="1439"/>
                      <a:pt x="898" y="1439"/>
                    </a:cubicBezTo>
                    <a:cubicBezTo>
                      <a:pt x="803" y="1439"/>
                      <a:pt x="735" y="1368"/>
                      <a:pt x="735" y="1264"/>
                    </a:cubicBezTo>
                    <a:cubicBezTo>
                      <a:pt x="735" y="1160"/>
                      <a:pt x="803" y="1089"/>
                      <a:pt x="898" y="1089"/>
                    </a:cubicBezTo>
                    <a:cubicBezTo>
                      <a:pt x="964" y="1088"/>
                      <a:pt x="1017" y="1111"/>
                      <a:pt x="1055" y="1151"/>
                    </a:cubicBezTo>
                    <a:lnTo>
                      <a:pt x="1120" y="1074"/>
                    </a:lnTo>
                    <a:cubicBezTo>
                      <a:pt x="1069" y="1017"/>
                      <a:pt x="992" y="985"/>
                      <a:pt x="893" y="985"/>
                    </a:cubicBezTo>
                    <a:close/>
                    <a:moveTo>
                      <a:pt x="1463" y="985"/>
                    </a:moveTo>
                    <a:cubicBezTo>
                      <a:pt x="1293" y="985"/>
                      <a:pt x="1176" y="1097"/>
                      <a:pt x="1176" y="1263"/>
                    </a:cubicBezTo>
                    <a:cubicBezTo>
                      <a:pt x="1176" y="1428"/>
                      <a:pt x="1293" y="1541"/>
                      <a:pt x="1463" y="1541"/>
                    </a:cubicBezTo>
                    <a:cubicBezTo>
                      <a:pt x="1632" y="1541"/>
                      <a:pt x="1748" y="1428"/>
                      <a:pt x="1748" y="1263"/>
                    </a:cubicBezTo>
                    <a:cubicBezTo>
                      <a:pt x="1748" y="1097"/>
                      <a:pt x="1632" y="985"/>
                      <a:pt x="1463" y="985"/>
                    </a:cubicBezTo>
                    <a:close/>
                    <a:moveTo>
                      <a:pt x="1463" y="1087"/>
                    </a:moveTo>
                    <a:cubicBezTo>
                      <a:pt x="1561" y="1087"/>
                      <a:pt x="1630" y="1159"/>
                      <a:pt x="1630" y="1264"/>
                    </a:cubicBezTo>
                    <a:cubicBezTo>
                      <a:pt x="1630" y="1370"/>
                      <a:pt x="1561" y="1442"/>
                      <a:pt x="1463" y="1442"/>
                    </a:cubicBezTo>
                    <a:cubicBezTo>
                      <a:pt x="1364" y="1442"/>
                      <a:pt x="1295" y="1370"/>
                      <a:pt x="1295" y="1264"/>
                    </a:cubicBezTo>
                    <a:cubicBezTo>
                      <a:pt x="1295" y="1159"/>
                      <a:pt x="1364" y="1087"/>
                      <a:pt x="1463" y="1087"/>
                    </a:cubicBezTo>
                    <a:close/>
                    <a:moveTo>
                      <a:pt x="2193" y="985"/>
                    </a:moveTo>
                    <a:cubicBezTo>
                      <a:pt x="2100" y="985"/>
                      <a:pt x="2030" y="1018"/>
                      <a:pt x="1991" y="1094"/>
                    </a:cubicBezTo>
                    <a:lnTo>
                      <a:pt x="1991" y="989"/>
                    </a:lnTo>
                    <a:lnTo>
                      <a:pt x="1872" y="989"/>
                    </a:lnTo>
                    <a:lnTo>
                      <a:pt x="1872" y="1537"/>
                    </a:lnTo>
                    <a:lnTo>
                      <a:pt x="1991" y="1537"/>
                    </a:lnTo>
                    <a:lnTo>
                      <a:pt x="1991" y="1245"/>
                    </a:lnTo>
                    <a:cubicBezTo>
                      <a:pt x="1999" y="1160"/>
                      <a:pt x="2056" y="1097"/>
                      <a:pt x="2146" y="1096"/>
                    </a:cubicBezTo>
                    <a:cubicBezTo>
                      <a:pt x="2229" y="1096"/>
                      <a:pt x="2278" y="1146"/>
                      <a:pt x="2278" y="1229"/>
                    </a:cubicBezTo>
                    <a:lnTo>
                      <a:pt x="2278" y="1537"/>
                    </a:lnTo>
                    <a:lnTo>
                      <a:pt x="2397" y="1537"/>
                    </a:lnTo>
                    <a:lnTo>
                      <a:pt x="2397" y="1196"/>
                    </a:lnTo>
                    <a:cubicBezTo>
                      <a:pt x="2397" y="1065"/>
                      <a:pt x="2320" y="985"/>
                      <a:pt x="2193" y="985"/>
                    </a:cubicBezTo>
                    <a:close/>
                    <a:moveTo>
                      <a:pt x="2790" y="985"/>
                    </a:moveTo>
                    <a:cubicBezTo>
                      <a:pt x="2620" y="985"/>
                      <a:pt x="2504" y="1097"/>
                      <a:pt x="2504" y="1263"/>
                    </a:cubicBezTo>
                    <a:cubicBezTo>
                      <a:pt x="2504" y="1428"/>
                      <a:pt x="2620" y="1541"/>
                      <a:pt x="2790" y="1541"/>
                    </a:cubicBezTo>
                    <a:cubicBezTo>
                      <a:pt x="2959" y="1541"/>
                      <a:pt x="3076" y="1428"/>
                      <a:pt x="3076" y="1263"/>
                    </a:cubicBezTo>
                    <a:cubicBezTo>
                      <a:pt x="3076" y="1097"/>
                      <a:pt x="2959" y="985"/>
                      <a:pt x="2790" y="985"/>
                    </a:cubicBezTo>
                    <a:close/>
                    <a:moveTo>
                      <a:pt x="2790" y="1087"/>
                    </a:moveTo>
                    <a:cubicBezTo>
                      <a:pt x="2888" y="1087"/>
                      <a:pt x="2957" y="1159"/>
                      <a:pt x="2957" y="1264"/>
                    </a:cubicBezTo>
                    <a:cubicBezTo>
                      <a:pt x="2957" y="1370"/>
                      <a:pt x="2888" y="1442"/>
                      <a:pt x="2790" y="1442"/>
                    </a:cubicBezTo>
                    <a:cubicBezTo>
                      <a:pt x="2691" y="1442"/>
                      <a:pt x="2622" y="1370"/>
                      <a:pt x="2622" y="1264"/>
                    </a:cubicBezTo>
                    <a:cubicBezTo>
                      <a:pt x="2622" y="1159"/>
                      <a:pt x="2691" y="1087"/>
                      <a:pt x="2790" y="1087"/>
                    </a:cubicBezTo>
                    <a:close/>
                    <a:moveTo>
                      <a:pt x="3915" y="985"/>
                    </a:moveTo>
                    <a:cubicBezTo>
                      <a:pt x="3815" y="985"/>
                      <a:pt x="3742" y="1025"/>
                      <a:pt x="3707" y="1117"/>
                    </a:cubicBezTo>
                    <a:cubicBezTo>
                      <a:pt x="3681" y="1033"/>
                      <a:pt x="3614" y="985"/>
                      <a:pt x="3516" y="985"/>
                    </a:cubicBezTo>
                    <a:cubicBezTo>
                      <a:pt x="3425" y="985"/>
                      <a:pt x="3355" y="1018"/>
                      <a:pt x="3317" y="1095"/>
                    </a:cubicBezTo>
                    <a:lnTo>
                      <a:pt x="3317" y="989"/>
                    </a:lnTo>
                    <a:lnTo>
                      <a:pt x="3200" y="989"/>
                    </a:lnTo>
                    <a:lnTo>
                      <a:pt x="3200" y="1537"/>
                    </a:lnTo>
                    <a:lnTo>
                      <a:pt x="3317" y="1537"/>
                    </a:lnTo>
                    <a:lnTo>
                      <a:pt x="3317" y="1266"/>
                    </a:lnTo>
                    <a:cubicBezTo>
                      <a:pt x="3317" y="1170"/>
                      <a:pt x="3375" y="1098"/>
                      <a:pt x="3470" y="1095"/>
                    </a:cubicBezTo>
                    <a:cubicBezTo>
                      <a:pt x="3550" y="1095"/>
                      <a:pt x="3598" y="1145"/>
                      <a:pt x="3598" y="1229"/>
                    </a:cubicBezTo>
                    <a:lnTo>
                      <a:pt x="3598" y="1537"/>
                    </a:lnTo>
                    <a:lnTo>
                      <a:pt x="3717" y="1537"/>
                    </a:lnTo>
                    <a:lnTo>
                      <a:pt x="3717" y="1266"/>
                    </a:lnTo>
                    <a:cubicBezTo>
                      <a:pt x="3717" y="1170"/>
                      <a:pt x="3774" y="1098"/>
                      <a:pt x="3867" y="1095"/>
                    </a:cubicBezTo>
                    <a:cubicBezTo>
                      <a:pt x="3948" y="1095"/>
                      <a:pt x="3997" y="1145"/>
                      <a:pt x="3997" y="1229"/>
                    </a:cubicBezTo>
                    <a:lnTo>
                      <a:pt x="3997" y="1537"/>
                    </a:lnTo>
                    <a:lnTo>
                      <a:pt x="4116" y="1537"/>
                    </a:lnTo>
                    <a:lnTo>
                      <a:pt x="4116" y="1196"/>
                    </a:lnTo>
                    <a:cubicBezTo>
                      <a:pt x="4116" y="1065"/>
                      <a:pt x="4041" y="985"/>
                      <a:pt x="3915" y="985"/>
                    </a:cubicBezTo>
                    <a:close/>
                    <a:moveTo>
                      <a:pt x="4495" y="809"/>
                    </a:moveTo>
                    <a:lnTo>
                      <a:pt x="4373" y="758"/>
                    </a:lnTo>
                    <a:lnTo>
                      <a:pt x="4264" y="910"/>
                    </a:lnTo>
                    <a:lnTo>
                      <a:pt x="4369" y="910"/>
                    </a:lnTo>
                    <a:lnTo>
                      <a:pt x="4495" y="809"/>
                    </a:lnTo>
                    <a:close/>
                    <a:moveTo>
                      <a:pt x="4392" y="1537"/>
                    </a:moveTo>
                    <a:lnTo>
                      <a:pt x="4392" y="989"/>
                    </a:lnTo>
                    <a:lnTo>
                      <a:pt x="4274" y="989"/>
                    </a:lnTo>
                    <a:lnTo>
                      <a:pt x="4274" y="1537"/>
                    </a:lnTo>
                    <a:lnTo>
                      <a:pt x="4392" y="1537"/>
                    </a:lnTo>
                    <a:close/>
                    <a:moveTo>
                      <a:pt x="4896" y="1537"/>
                    </a:moveTo>
                    <a:lnTo>
                      <a:pt x="5013" y="1537"/>
                    </a:lnTo>
                    <a:lnTo>
                      <a:pt x="5012" y="1177"/>
                    </a:lnTo>
                    <a:cubicBezTo>
                      <a:pt x="5011" y="1057"/>
                      <a:pt x="4931" y="985"/>
                      <a:pt x="4790" y="985"/>
                    </a:cubicBezTo>
                    <a:cubicBezTo>
                      <a:pt x="4686" y="985"/>
                      <a:pt x="4630" y="1008"/>
                      <a:pt x="4554" y="1054"/>
                    </a:cubicBezTo>
                    <a:lnTo>
                      <a:pt x="4602" y="1136"/>
                    </a:lnTo>
                    <a:cubicBezTo>
                      <a:pt x="4657" y="1099"/>
                      <a:pt x="4711" y="1080"/>
                      <a:pt x="4764" y="1080"/>
                    </a:cubicBezTo>
                    <a:cubicBezTo>
                      <a:pt x="4851" y="1080"/>
                      <a:pt x="4895" y="1122"/>
                      <a:pt x="4895" y="1191"/>
                    </a:cubicBezTo>
                    <a:lnTo>
                      <a:pt x="4895" y="1207"/>
                    </a:lnTo>
                    <a:lnTo>
                      <a:pt x="4729" y="1207"/>
                    </a:lnTo>
                    <a:cubicBezTo>
                      <a:pt x="4597" y="1208"/>
                      <a:pt x="4522" y="1272"/>
                      <a:pt x="4522" y="1372"/>
                    </a:cubicBezTo>
                    <a:cubicBezTo>
                      <a:pt x="4522" y="1469"/>
                      <a:pt x="4596" y="1542"/>
                      <a:pt x="4715" y="1542"/>
                    </a:cubicBezTo>
                    <a:cubicBezTo>
                      <a:pt x="4794" y="1542"/>
                      <a:pt x="4857" y="1518"/>
                      <a:pt x="4896" y="1470"/>
                    </a:cubicBezTo>
                    <a:lnTo>
                      <a:pt x="4896" y="1537"/>
                    </a:lnTo>
                    <a:close/>
                    <a:moveTo>
                      <a:pt x="4739" y="1448"/>
                    </a:moveTo>
                    <a:cubicBezTo>
                      <a:pt x="4673" y="1448"/>
                      <a:pt x="4633" y="1416"/>
                      <a:pt x="4633" y="1367"/>
                    </a:cubicBezTo>
                    <a:cubicBezTo>
                      <a:pt x="4633" y="1314"/>
                      <a:pt x="4669" y="1294"/>
                      <a:pt x="4746" y="1294"/>
                    </a:cubicBezTo>
                    <a:lnTo>
                      <a:pt x="4895" y="1294"/>
                    </a:lnTo>
                    <a:lnTo>
                      <a:pt x="4895" y="1344"/>
                    </a:lnTo>
                    <a:cubicBezTo>
                      <a:pt x="4889" y="1404"/>
                      <a:pt x="4824" y="1448"/>
                      <a:pt x="4739" y="1448"/>
                    </a:cubicBezTo>
                    <a:close/>
                    <a:moveTo>
                      <a:pt x="5902" y="989"/>
                    </a:moveTo>
                    <a:lnTo>
                      <a:pt x="5783" y="989"/>
                    </a:lnTo>
                    <a:lnTo>
                      <a:pt x="5631" y="1404"/>
                    </a:lnTo>
                    <a:lnTo>
                      <a:pt x="5467" y="989"/>
                    </a:lnTo>
                    <a:lnTo>
                      <a:pt x="5344" y="989"/>
                    </a:lnTo>
                    <a:lnTo>
                      <a:pt x="5571" y="1529"/>
                    </a:lnTo>
                    <a:lnTo>
                      <a:pt x="5552" y="1570"/>
                    </a:lnTo>
                    <a:cubicBezTo>
                      <a:pt x="5534" y="1611"/>
                      <a:pt x="5505" y="1631"/>
                      <a:pt x="5469" y="1631"/>
                    </a:cubicBezTo>
                    <a:cubicBezTo>
                      <a:pt x="5444" y="1631"/>
                      <a:pt x="5424" y="1623"/>
                      <a:pt x="5398" y="1604"/>
                    </a:cubicBezTo>
                    <a:lnTo>
                      <a:pt x="5347" y="1696"/>
                    </a:lnTo>
                    <a:cubicBezTo>
                      <a:pt x="5385" y="1728"/>
                      <a:pt x="5425" y="1742"/>
                      <a:pt x="5474" y="1742"/>
                    </a:cubicBezTo>
                    <a:cubicBezTo>
                      <a:pt x="5557" y="1742"/>
                      <a:pt x="5618" y="1699"/>
                      <a:pt x="5652" y="1612"/>
                    </a:cubicBezTo>
                    <a:lnTo>
                      <a:pt x="5902" y="989"/>
                    </a:lnTo>
                    <a:close/>
                    <a:moveTo>
                      <a:pt x="6257" y="816"/>
                    </a:moveTo>
                    <a:lnTo>
                      <a:pt x="6257" y="1537"/>
                    </a:lnTo>
                    <a:lnTo>
                      <a:pt x="6379" y="1537"/>
                    </a:lnTo>
                    <a:lnTo>
                      <a:pt x="6379" y="1320"/>
                    </a:lnTo>
                    <a:lnTo>
                      <a:pt x="6545" y="1320"/>
                    </a:lnTo>
                    <a:cubicBezTo>
                      <a:pt x="6726" y="1320"/>
                      <a:pt x="6830" y="1225"/>
                      <a:pt x="6830" y="1062"/>
                    </a:cubicBezTo>
                    <a:cubicBezTo>
                      <a:pt x="6830" y="905"/>
                      <a:pt x="6726" y="816"/>
                      <a:pt x="6545" y="816"/>
                    </a:cubicBezTo>
                    <a:lnTo>
                      <a:pt x="6257" y="816"/>
                    </a:lnTo>
                    <a:close/>
                    <a:moveTo>
                      <a:pt x="6379" y="925"/>
                    </a:moveTo>
                    <a:lnTo>
                      <a:pt x="6540" y="925"/>
                    </a:lnTo>
                    <a:cubicBezTo>
                      <a:pt x="6651" y="925"/>
                      <a:pt x="6714" y="970"/>
                      <a:pt x="6714" y="1065"/>
                    </a:cubicBezTo>
                    <a:cubicBezTo>
                      <a:pt x="6714" y="1163"/>
                      <a:pt x="6651" y="1210"/>
                      <a:pt x="6540" y="1210"/>
                    </a:cubicBezTo>
                    <a:lnTo>
                      <a:pt x="6379" y="1210"/>
                    </a:lnTo>
                    <a:lnTo>
                      <a:pt x="6379" y="925"/>
                    </a:lnTo>
                    <a:close/>
                    <a:moveTo>
                      <a:pt x="7062" y="989"/>
                    </a:moveTo>
                    <a:lnTo>
                      <a:pt x="6944" y="989"/>
                    </a:lnTo>
                    <a:lnTo>
                      <a:pt x="6944" y="1537"/>
                    </a:lnTo>
                    <a:lnTo>
                      <a:pt x="7062" y="1537"/>
                    </a:lnTo>
                    <a:lnTo>
                      <a:pt x="7062" y="1250"/>
                    </a:lnTo>
                    <a:cubicBezTo>
                      <a:pt x="7072" y="1157"/>
                      <a:pt x="7142" y="1092"/>
                      <a:pt x="7252" y="1098"/>
                    </a:cubicBezTo>
                    <a:lnTo>
                      <a:pt x="7252" y="985"/>
                    </a:lnTo>
                    <a:cubicBezTo>
                      <a:pt x="7165" y="985"/>
                      <a:pt x="7099" y="1024"/>
                      <a:pt x="7062" y="1098"/>
                    </a:cubicBezTo>
                    <a:lnTo>
                      <a:pt x="7062" y="989"/>
                    </a:lnTo>
                    <a:close/>
                    <a:moveTo>
                      <a:pt x="7585" y="985"/>
                    </a:moveTo>
                    <a:cubicBezTo>
                      <a:pt x="7415" y="985"/>
                      <a:pt x="7298" y="1097"/>
                      <a:pt x="7298" y="1263"/>
                    </a:cubicBezTo>
                    <a:cubicBezTo>
                      <a:pt x="7298" y="1428"/>
                      <a:pt x="7415" y="1541"/>
                      <a:pt x="7585" y="1541"/>
                    </a:cubicBezTo>
                    <a:cubicBezTo>
                      <a:pt x="7754" y="1541"/>
                      <a:pt x="7870" y="1428"/>
                      <a:pt x="7870" y="1263"/>
                    </a:cubicBezTo>
                    <a:cubicBezTo>
                      <a:pt x="7870" y="1097"/>
                      <a:pt x="7754" y="985"/>
                      <a:pt x="7585" y="985"/>
                    </a:cubicBezTo>
                    <a:close/>
                    <a:moveTo>
                      <a:pt x="7585" y="1087"/>
                    </a:moveTo>
                    <a:cubicBezTo>
                      <a:pt x="7683" y="1087"/>
                      <a:pt x="7752" y="1159"/>
                      <a:pt x="7752" y="1264"/>
                    </a:cubicBezTo>
                    <a:cubicBezTo>
                      <a:pt x="7752" y="1370"/>
                      <a:pt x="7683" y="1442"/>
                      <a:pt x="7585" y="1442"/>
                    </a:cubicBezTo>
                    <a:cubicBezTo>
                      <a:pt x="7486" y="1442"/>
                      <a:pt x="7417" y="1370"/>
                      <a:pt x="7417" y="1264"/>
                    </a:cubicBezTo>
                    <a:cubicBezTo>
                      <a:pt x="7417" y="1159"/>
                      <a:pt x="7486" y="1087"/>
                      <a:pt x="7585" y="1087"/>
                    </a:cubicBezTo>
                    <a:close/>
                    <a:moveTo>
                      <a:pt x="8516" y="772"/>
                    </a:moveTo>
                    <a:lnTo>
                      <a:pt x="8398" y="772"/>
                    </a:lnTo>
                    <a:lnTo>
                      <a:pt x="8398" y="1084"/>
                    </a:lnTo>
                    <a:cubicBezTo>
                      <a:pt x="8358" y="1020"/>
                      <a:pt x="8292" y="984"/>
                      <a:pt x="8203" y="984"/>
                    </a:cubicBezTo>
                    <a:cubicBezTo>
                      <a:pt x="8049" y="984"/>
                      <a:pt x="7942" y="1096"/>
                      <a:pt x="7942" y="1261"/>
                    </a:cubicBezTo>
                    <a:cubicBezTo>
                      <a:pt x="7942" y="1428"/>
                      <a:pt x="8047" y="1542"/>
                      <a:pt x="8205" y="1542"/>
                    </a:cubicBezTo>
                    <a:cubicBezTo>
                      <a:pt x="8293" y="1542"/>
                      <a:pt x="8359" y="1507"/>
                      <a:pt x="8398" y="1443"/>
                    </a:cubicBezTo>
                    <a:lnTo>
                      <a:pt x="8398" y="1537"/>
                    </a:lnTo>
                    <a:lnTo>
                      <a:pt x="8516" y="1537"/>
                    </a:lnTo>
                    <a:lnTo>
                      <a:pt x="8516" y="772"/>
                    </a:lnTo>
                    <a:close/>
                    <a:moveTo>
                      <a:pt x="8230" y="1443"/>
                    </a:moveTo>
                    <a:cubicBezTo>
                      <a:pt x="8130" y="1443"/>
                      <a:pt x="8062" y="1369"/>
                      <a:pt x="8061" y="1265"/>
                    </a:cubicBezTo>
                    <a:cubicBezTo>
                      <a:pt x="8062" y="1160"/>
                      <a:pt x="8131" y="1085"/>
                      <a:pt x="8230" y="1085"/>
                    </a:cubicBezTo>
                    <a:cubicBezTo>
                      <a:pt x="8329" y="1085"/>
                      <a:pt x="8398" y="1159"/>
                      <a:pt x="8398" y="1265"/>
                    </a:cubicBezTo>
                    <a:cubicBezTo>
                      <a:pt x="8398" y="1369"/>
                      <a:pt x="8329" y="1443"/>
                      <a:pt x="8230" y="1443"/>
                    </a:cubicBezTo>
                    <a:close/>
                    <a:moveTo>
                      <a:pt x="9195" y="989"/>
                    </a:moveTo>
                    <a:lnTo>
                      <a:pt x="9076" y="989"/>
                    </a:lnTo>
                    <a:lnTo>
                      <a:pt x="9076" y="1259"/>
                    </a:lnTo>
                    <a:cubicBezTo>
                      <a:pt x="9076" y="1355"/>
                      <a:pt x="9020" y="1428"/>
                      <a:pt x="8926" y="1430"/>
                    </a:cubicBezTo>
                    <a:cubicBezTo>
                      <a:pt x="8846" y="1430"/>
                      <a:pt x="8798" y="1379"/>
                      <a:pt x="8798" y="1297"/>
                    </a:cubicBezTo>
                    <a:lnTo>
                      <a:pt x="8798" y="989"/>
                    </a:lnTo>
                    <a:lnTo>
                      <a:pt x="8679" y="989"/>
                    </a:lnTo>
                    <a:lnTo>
                      <a:pt x="8679" y="1330"/>
                    </a:lnTo>
                    <a:cubicBezTo>
                      <a:pt x="8679" y="1461"/>
                      <a:pt x="8754" y="1541"/>
                      <a:pt x="8880" y="1541"/>
                    </a:cubicBezTo>
                    <a:cubicBezTo>
                      <a:pt x="8970" y="1540"/>
                      <a:pt x="9039" y="1506"/>
                      <a:pt x="9076" y="1430"/>
                    </a:cubicBezTo>
                    <a:lnTo>
                      <a:pt x="9076" y="1537"/>
                    </a:lnTo>
                    <a:lnTo>
                      <a:pt x="9195" y="1537"/>
                    </a:lnTo>
                    <a:lnTo>
                      <a:pt x="9195" y="989"/>
                    </a:lnTo>
                    <a:close/>
                    <a:moveTo>
                      <a:pt x="9594" y="985"/>
                    </a:moveTo>
                    <a:cubicBezTo>
                      <a:pt x="9432" y="985"/>
                      <a:pt x="9318" y="1098"/>
                      <a:pt x="9318" y="1264"/>
                    </a:cubicBezTo>
                    <a:cubicBezTo>
                      <a:pt x="9318" y="1429"/>
                      <a:pt x="9432" y="1541"/>
                      <a:pt x="9594" y="1541"/>
                    </a:cubicBezTo>
                    <a:cubicBezTo>
                      <a:pt x="9699" y="1541"/>
                      <a:pt x="9778" y="1504"/>
                      <a:pt x="9827" y="1439"/>
                    </a:cubicBezTo>
                    <a:lnTo>
                      <a:pt x="9761" y="1373"/>
                    </a:lnTo>
                    <a:cubicBezTo>
                      <a:pt x="9724" y="1416"/>
                      <a:pt x="9669" y="1439"/>
                      <a:pt x="9600" y="1439"/>
                    </a:cubicBezTo>
                    <a:cubicBezTo>
                      <a:pt x="9505" y="1439"/>
                      <a:pt x="9437" y="1368"/>
                      <a:pt x="9437" y="1264"/>
                    </a:cubicBezTo>
                    <a:cubicBezTo>
                      <a:pt x="9437" y="1160"/>
                      <a:pt x="9505" y="1089"/>
                      <a:pt x="9600" y="1089"/>
                    </a:cubicBezTo>
                    <a:cubicBezTo>
                      <a:pt x="9666" y="1088"/>
                      <a:pt x="9718" y="1111"/>
                      <a:pt x="9756" y="1151"/>
                    </a:cubicBezTo>
                    <a:lnTo>
                      <a:pt x="9821" y="1074"/>
                    </a:lnTo>
                    <a:cubicBezTo>
                      <a:pt x="9771" y="1017"/>
                      <a:pt x="9693" y="985"/>
                      <a:pt x="9594" y="985"/>
                    </a:cubicBezTo>
                    <a:close/>
                    <a:moveTo>
                      <a:pt x="10154" y="985"/>
                    </a:moveTo>
                    <a:cubicBezTo>
                      <a:pt x="9991" y="985"/>
                      <a:pt x="9878" y="1098"/>
                      <a:pt x="9878" y="1264"/>
                    </a:cubicBezTo>
                    <a:cubicBezTo>
                      <a:pt x="9878" y="1429"/>
                      <a:pt x="9991" y="1541"/>
                      <a:pt x="10154" y="1541"/>
                    </a:cubicBezTo>
                    <a:cubicBezTo>
                      <a:pt x="10258" y="1541"/>
                      <a:pt x="10337" y="1504"/>
                      <a:pt x="10387" y="1439"/>
                    </a:cubicBezTo>
                    <a:lnTo>
                      <a:pt x="10321" y="1373"/>
                    </a:lnTo>
                    <a:cubicBezTo>
                      <a:pt x="10284" y="1416"/>
                      <a:pt x="10228" y="1439"/>
                      <a:pt x="10159" y="1439"/>
                    </a:cubicBezTo>
                    <a:cubicBezTo>
                      <a:pt x="10064" y="1439"/>
                      <a:pt x="9996" y="1368"/>
                      <a:pt x="9996" y="1264"/>
                    </a:cubicBezTo>
                    <a:cubicBezTo>
                      <a:pt x="9996" y="1160"/>
                      <a:pt x="10064" y="1089"/>
                      <a:pt x="10159" y="1089"/>
                    </a:cubicBezTo>
                    <a:cubicBezTo>
                      <a:pt x="10225" y="1088"/>
                      <a:pt x="10278" y="1111"/>
                      <a:pt x="10316" y="1151"/>
                    </a:cubicBezTo>
                    <a:lnTo>
                      <a:pt x="10381" y="1074"/>
                    </a:lnTo>
                    <a:cubicBezTo>
                      <a:pt x="10330" y="1017"/>
                      <a:pt x="10253" y="985"/>
                      <a:pt x="10154" y="985"/>
                    </a:cubicBezTo>
                    <a:close/>
                    <a:moveTo>
                      <a:pt x="10569" y="760"/>
                    </a:moveTo>
                    <a:cubicBezTo>
                      <a:pt x="10530" y="760"/>
                      <a:pt x="10500" y="790"/>
                      <a:pt x="10500" y="832"/>
                    </a:cubicBezTo>
                    <a:cubicBezTo>
                      <a:pt x="10500" y="873"/>
                      <a:pt x="10530" y="903"/>
                      <a:pt x="10569" y="903"/>
                    </a:cubicBezTo>
                    <a:cubicBezTo>
                      <a:pt x="10609" y="903"/>
                      <a:pt x="10638" y="873"/>
                      <a:pt x="10638" y="832"/>
                    </a:cubicBezTo>
                    <a:cubicBezTo>
                      <a:pt x="10638" y="790"/>
                      <a:pt x="10609" y="760"/>
                      <a:pt x="10569" y="760"/>
                    </a:cubicBezTo>
                    <a:close/>
                    <a:moveTo>
                      <a:pt x="10628" y="1537"/>
                    </a:moveTo>
                    <a:lnTo>
                      <a:pt x="10628" y="989"/>
                    </a:lnTo>
                    <a:lnTo>
                      <a:pt x="10511" y="989"/>
                    </a:lnTo>
                    <a:lnTo>
                      <a:pt x="10511" y="1537"/>
                    </a:lnTo>
                    <a:lnTo>
                      <a:pt x="10628" y="1537"/>
                    </a:lnTo>
                    <a:close/>
                    <a:moveTo>
                      <a:pt x="11199" y="809"/>
                    </a:moveTo>
                    <a:lnTo>
                      <a:pt x="11077" y="758"/>
                    </a:lnTo>
                    <a:lnTo>
                      <a:pt x="10968" y="910"/>
                    </a:lnTo>
                    <a:lnTo>
                      <a:pt x="11073" y="910"/>
                    </a:lnTo>
                    <a:lnTo>
                      <a:pt x="11199" y="809"/>
                    </a:lnTo>
                    <a:close/>
                    <a:moveTo>
                      <a:pt x="11038" y="985"/>
                    </a:moveTo>
                    <a:cubicBezTo>
                      <a:pt x="10868" y="985"/>
                      <a:pt x="10752" y="1097"/>
                      <a:pt x="10752" y="1263"/>
                    </a:cubicBezTo>
                    <a:cubicBezTo>
                      <a:pt x="10752" y="1428"/>
                      <a:pt x="10868" y="1541"/>
                      <a:pt x="11038" y="1541"/>
                    </a:cubicBezTo>
                    <a:cubicBezTo>
                      <a:pt x="11207" y="1541"/>
                      <a:pt x="11324" y="1428"/>
                      <a:pt x="11324" y="1263"/>
                    </a:cubicBezTo>
                    <a:cubicBezTo>
                      <a:pt x="11324" y="1097"/>
                      <a:pt x="11207" y="985"/>
                      <a:pt x="11038" y="985"/>
                    </a:cubicBezTo>
                    <a:close/>
                    <a:moveTo>
                      <a:pt x="11038" y="1087"/>
                    </a:moveTo>
                    <a:cubicBezTo>
                      <a:pt x="11136" y="1087"/>
                      <a:pt x="11205" y="1159"/>
                      <a:pt x="11205" y="1264"/>
                    </a:cubicBezTo>
                    <a:cubicBezTo>
                      <a:pt x="11205" y="1370"/>
                      <a:pt x="11136" y="1442"/>
                      <a:pt x="11038" y="1442"/>
                    </a:cubicBezTo>
                    <a:cubicBezTo>
                      <a:pt x="10939" y="1442"/>
                      <a:pt x="10870" y="1370"/>
                      <a:pt x="10870" y="1264"/>
                    </a:cubicBezTo>
                    <a:cubicBezTo>
                      <a:pt x="10870" y="1159"/>
                      <a:pt x="10939" y="1087"/>
                      <a:pt x="11038" y="1087"/>
                    </a:cubicBezTo>
                    <a:close/>
                    <a:moveTo>
                      <a:pt x="11768" y="985"/>
                    </a:moveTo>
                    <a:cubicBezTo>
                      <a:pt x="11675" y="985"/>
                      <a:pt x="11605" y="1018"/>
                      <a:pt x="11566" y="1094"/>
                    </a:cubicBezTo>
                    <a:lnTo>
                      <a:pt x="11566" y="989"/>
                    </a:lnTo>
                    <a:lnTo>
                      <a:pt x="11447" y="989"/>
                    </a:lnTo>
                    <a:lnTo>
                      <a:pt x="11447" y="1537"/>
                    </a:lnTo>
                    <a:lnTo>
                      <a:pt x="11566" y="1537"/>
                    </a:lnTo>
                    <a:lnTo>
                      <a:pt x="11566" y="1245"/>
                    </a:lnTo>
                    <a:cubicBezTo>
                      <a:pt x="11574" y="1160"/>
                      <a:pt x="11631" y="1097"/>
                      <a:pt x="11722" y="1096"/>
                    </a:cubicBezTo>
                    <a:cubicBezTo>
                      <a:pt x="11804" y="1096"/>
                      <a:pt x="11854" y="1146"/>
                      <a:pt x="11854" y="1229"/>
                    </a:cubicBezTo>
                    <a:lnTo>
                      <a:pt x="11854" y="1537"/>
                    </a:lnTo>
                    <a:lnTo>
                      <a:pt x="11972" y="1537"/>
                    </a:lnTo>
                    <a:lnTo>
                      <a:pt x="11972" y="1196"/>
                    </a:lnTo>
                    <a:cubicBezTo>
                      <a:pt x="11972" y="1065"/>
                      <a:pt x="11896" y="985"/>
                      <a:pt x="11768" y="9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9" name="Rectangle 64"/>
              <p:cNvSpPr>
                <a:spLocks noChangeArrowheads="1"/>
              </p:cNvSpPr>
              <p:nvPr/>
            </p:nvSpPr>
            <p:spPr bwMode="auto">
              <a:xfrm>
                <a:off x="1357313" y="647701"/>
                <a:ext cx="1751013" cy="79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50" name="Freeform 65"/>
              <p:cNvSpPr>
                <a:spLocks noEditPoints="1"/>
              </p:cNvSpPr>
              <p:nvPr/>
            </p:nvSpPr>
            <p:spPr bwMode="auto">
              <a:xfrm>
                <a:off x="2093913" y="785813"/>
                <a:ext cx="1003300" cy="190500"/>
              </a:xfrm>
              <a:custGeom>
                <a:avLst/>
                <a:gdLst>
                  <a:gd name="T0" fmla="*/ 270 w 6969"/>
                  <a:gd name="T1" fmla="*/ 475 h 1317"/>
                  <a:gd name="T2" fmla="*/ 701 w 6969"/>
                  <a:gd name="T3" fmla="*/ 161 h 1317"/>
                  <a:gd name="T4" fmla="*/ 819 w 6969"/>
                  <a:gd name="T5" fmla="*/ 358 h 1317"/>
                  <a:gd name="T6" fmla="*/ 1074 w 6969"/>
                  <a:gd name="T7" fmla="*/ 163 h 1317"/>
                  <a:gd name="T8" fmla="*/ 1278 w 6969"/>
                  <a:gd name="T9" fmla="*/ 333 h 1317"/>
                  <a:gd name="T10" fmla="*/ 1614 w 6969"/>
                  <a:gd name="T11" fmla="*/ 479 h 1317"/>
                  <a:gd name="T12" fmla="*/ 1572 w 6969"/>
                  <a:gd name="T13" fmla="*/ 72 h 1317"/>
                  <a:gd name="T14" fmla="*/ 1489 w 6969"/>
                  <a:gd name="T15" fmla="*/ 442 h 1317"/>
                  <a:gd name="T16" fmla="*/ 2085 w 6969"/>
                  <a:gd name="T17" fmla="*/ 297 h 1317"/>
                  <a:gd name="T18" fmla="*/ 2002 w 6969"/>
                  <a:gd name="T19" fmla="*/ 318 h 1317"/>
                  <a:gd name="T20" fmla="*/ 1892 w 6969"/>
                  <a:gd name="T21" fmla="*/ 489 h 1317"/>
                  <a:gd name="T22" fmla="*/ 2567 w 6969"/>
                  <a:gd name="T23" fmla="*/ 10 h 1317"/>
                  <a:gd name="T24" fmla="*/ 2483 w 6969"/>
                  <a:gd name="T25" fmla="*/ 485 h 1317"/>
                  <a:gd name="T26" fmla="*/ 2365 w 6969"/>
                  <a:gd name="T27" fmla="*/ 231 h 1317"/>
                  <a:gd name="T28" fmla="*/ 2857 w 6969"/>
                  <a:gd name="T29" fmla="*/ 476 h 1317"/>
                  <a:gd name="T30" fmla="*/ 2963 w 6969"/>
                  <a:gd name="T31" fmla="*/ 476 h 1317"/>
                  <a:gd name="T32" fmla="*/ 3171 w 6969"/>
                  <a:gd name="T33" fmla="*/ 551 h 1317"/>
                  <a:gd name="T34" fmla="*/ 3255 w 6969"/>
                  <a:gd name="T35" fmla="*/ 163 h 1317"/>
                  <a:gd name="T36" fmla="*/ 3541 w 6969"/>
                  <a:gd name="T37" fmla="*/ 551 h 1317"/>
                  <a:gd name="T38" fmla="*/ 3980 w 6969"/>
                  <a:gd name="T39" fmla="*/ 551 h 1317"/>
                  <a:gd name="T40" fmla="*/ 3897 w 6969"/>
                  <a:gd name="T41" fmla="*/ 306 h 1317"/>
                  <a:gd name="T42" fmla="*/ 3898 w 6969"/>
                  <a:gd name="T43" fmla="*/ 551 h 1317"/>
                  <a:gd name="T44" fmla="*/ 3787 w 6969"/>
                  <a:gd name="T45" fmla="*/ 489 h 1317"/>
                  <a:gd name="T46" fmla="*/ 4664 w 6969"/>
                  <a:gd name="T47" fmla="*/ 174 h 1317"/>
                  <a:gd name="T48" fmla="*/ 4710 w 6969"/>
                  <a:gd name="T49" fmla="*/ 301 h 1317"/>
                  <a:gd name="T50" fmla="*/ 5104 w 6969"/>
                  <a:gd name="T51" fmla="*/ 441 h 1317"/>
                  <a:gd name="T52" fmla="*/ 4987 w 6969"/>
                  <a:gd name="T53" fmla="*/ 228 h 1317"/>
                  <a:gd name="T54" fmla="*/ 5255 w 6969"/>
                  <a:gd name="T55" fmla="*/ 163 h 1317"/>
                  <a:gd name="T56" fmla="*/ 5542 w 6969"/>
                  <a:gd name="T57" fmla="*/ 551 h 1317"/>
                  <a:gd name="T58" fmla="*/ 5900 w 6969"/>
                  <a:gd name="T59" fmla="*/ 554 h 1317"/>
                  <a:gd name="T60" fmla="*/ 5898 w 6969"/>
                  <a:gd name="T61" fmla="*/ 161 h 1317"/>
                  <a:gd name="T62" fmla="*/ 6167 w 6969"/>
                  <a:gd name="T63" fmla="*/ 163 h 1317"/>
                  <a:gd name="T64" fmla="*/ 6251 w 6969"/>
                  <a:gd name="T65" fmla="*/ 241 h 1317"/>
                  <a:gd name="T66" fmla="*/ 6430 w 6969"/>
                  <a:gd name="T67" fmla="*/ 209 h 1317"/>
                  <a:gd name="T68" fmla="*/ 6407 w 6969"/>
                  <a:gd name="T69" fmla="*/ 435 h 1317"/>
                  <a:gd name="T70" fmla="*/ 6566 w 6969"/>
                  <a:gd name="T71" fmla="*/ 379 h 1317"/>
                  <a:gd name="T72" fmla="*/ 6870 w 6969"/>
                  <a:gd name="T73" fmla="*/ 10 h 1317"/>
                  <a:gd name="T74" fmla="*/ 1948 w 6969"/>
                  <a:gd name="T75" fmla="*/ 922 h 1317"/>
                  <a:gd name="T76" fmla="*/ 2169 w 6969"/>
                  <a:gd name="T77" fmla="*/ 772 h 1317"/>
                  <a:gd name="T78" fmla="*/ 2456 w 6969"/>
                  <a:gd name="T79" fmla="*/ 922 h 1317"/>
                  <a:gd name="T80" fmla="*/ 2345 w 6969"/>
                  <a:gd name="T81" fmla="*/ 1151 h 1317"/>
                  <a:gd name="T82" fmla="*/ 2343 w 6969"/>
                  <a:gd name="T83" fmla="*/ 1090 h 1317"/>
                  <a:gd name="T84" fmla="*/ 3361 w 6969"/>
                  <a:gd name="T85" fmla="*/ 1313 h 1317"/>
                  <a:gd name="T86" fmla="*/ 3268 w 6969"/>
                  <a:gd name="T87" fmla="*/ 990 h 1317"/>
                  <a:gd name="T88" fmla="*/ 3361 w 6969"/>
                  <a:gd name="T89" fmla="*/ 1266 h 1317"/>
                  <a:gd name="T90" fmla="*/ 3361 w 6969"/>
                  <a:gd name="T91" fmla="*/ 1177 h 1317"/>
                  <a:gd name="T92" fmla="*/ 3952 w 6969"/>
                  <a:gd name="T93" fmla="*/ 1159 h 1317"/>
                  <a:gd name="T94" fmla="*/ 4072 w 6969"/>
                  <a:gd name="T95" fmla="*/ 979 h 1317"/>
                  <a:gd name="T96" fmla="*/ 4235 w 6969"/>
                  <a:gd name="T97" fmla="*/ 1313 h 1317"/>
                  <a:gd name="T98" fmla="*/ 4318 w 6969"/>
                  <a:gd name="T99" fmla="*/ 925 h 1317"/>
                  <a:gd name="T100" fmla="*/ 4688 w 6969"/>
                  <a:gd name="T101" fmla="*/ 994 h 1317"/>
                  <a:gd name="T102" fmla="*/ 5287 w 6969"/>
                  <a:gd name="T103" fmla="*/ 925 h 1317"/>
                  <a:gd name="T104" fmla="*/ 5139 w 6969"/>
                  <a:gd name="T105" fmla="*/ 1313 h 1317"/>
                  <a:gd name="T106" fmla="*/ 5429 w 6969"/>
                  <a:gd name="T107" fmla="*/ 1313 h 1317"/>
                  <a:gd name="T108" fmla="*/ 5636 w 6969"/>
                  <a:gd name="T109" fmla="*/ 1000 h 1317"/>
                  <a:gd name="T110" fmla="*/ 5747 w 6969"/>
                  <a:gd name="T111" fmla="*/ 1001 h 1317"/>
                  <a:gd name="T112" fmla="*/ 6195 w 6969"/>
                  <a:gd name="T113" fmla="*/ 922 h 1317"/>
                  <a:gd name="T114" fmla="*/ 6083 w 6969"/>
                  <a:gd name="T115" fmla="*/ 1120 h 1317"/>
                  <a:gd name="T116" fmla="*/ 6440 w 6969"/>
                  <a:gd name="T117" fmla="*/ 814 h 1317"/>
                  <a:gd name="T118" fmla="*/ 6447 w 6969"/>
                  <a:gd name="T119" fmla="*/ 925 h 1317"/>
                  <a:gd name="T120" fmla="*/ 6812 w 6969"/>
                  <a:gd name="T121" fmla="*/ 922 h 1317"/>
                  <a:gd name="T122" fmla="*/ 6769 w 6969"/>
                  <a:gd name="T123" fmla="*/ 1080 h 1317"/>
                  <a:gd name="T124" fmla="*/ 6701 w 6969"/>
                  <a:gd name="T125" fmla="*/ 1193 h 1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969" h="1317">
                    <a:moveTo>
                      <a:pt x="269" y="39"/>
                    </a:moveTo>
                    <a:cubicBezTo>
                      <a:pt x="118" y="39"/>
                      <a:pt x="0" y="150"/>
                      <a:pt x="0" y="295"/>
                    </a:cubicBezTo>
                    <a:cubicBezTo>
                      <a:pt x="0" y="442"/>
                      <a:pt x="116" y="555"/>
                      <a:pt x="266" y="555"/>
                    </a:cubicBezTo>
                    <a:cubicBezTo>
                      <a:pt x="338" y="555"/>
                      <a:pt x="412" y="522"/>
                      <a:pt x="463" y="471"/>
                    </a:cubicBezTo>
                    <a:lnTo>
                      <a:pt x="412" y="414"/>
                    </a:lnTo>
                    <a:cubicBezTo>
                      <a:pt x="374" y="451"/>
                      <a:pt x="321" y="475"/>
                      <a:pt x="270" y="475"/>
                    </a:cubicBezTo>
                    <a:cubicBezTo>
                      <a:pt x="168" y="475"/>
                      <a:pt x="88" y="395"/>
                      <a:pt x="88" y="295"/>
                    </a:cubicBezTo>
                    <a:cubicBezTo>
                      <a:pt x="88" y="194"/>
                      <a:pt x="168" y="115"/>
                      <a:pt x="270" y="115"/>
                    </a:cubicBezTo>
                    <a:cubicBezTo>
                      <a:pt x="322" y="115"/>
                      <a:pt x="375" y="140"/>
                      <a:pt x="412" y="180"/>
                    </a:cubicBezTo>
                    <a:lnTo>
                      <a:pt x="463" y="118"/>
                    </a:lnTo>
                    <a:cubicBezTo>
                      <a:pt x="413" y="69"/>
                      <a:pt x="341" y="39"/>
                      <a:pt x="269" y="39"/>
                    </a:cubicBezTo>
                    <a:close/>
                    <a:moveTo>
                      <a:pt x="701" y="161"/>
                    </a:moveTo>
                    <a:cubicBezTo>
                      <a:pt x="581" y="161"/>
                      <a:pt x="498" y="240"/>
                      <a:pt x="498" y="357"/>
                    </a:cubicBezTo>
                    <a:cubicBezTo>
                      <a:pt x="498" y="474"/>
                      <a:pt x="581" y="554"/>
                      <a:pt x="701" y="554"/>
                    </a:cubicBezTo>
                    <a:cubicBezTo>
                      <a:pt x="821" y="554"/>
                      <a:pt x="903" y="474"/>
                      <a:pt x="903" y="357"/>
                    </a:cubicBezTo>
                    <a:cubicBezTo>
                      <a:pt x="903" y="240"/>
                      <a:pt x="821" y="161"/>
                      <a:pt x="701" y="161"/>
                    </a:cubicBezTo>
                    <a:close/>
                    <a:moveTo>
                      <a:pt x="701" y="233"/>
                    </a:moveTo>
                    <a:cubicBezTo>
                      <a:pt x="770" y="233"/>
                      <a:pt x="819" y="284"/>
                      <a:pt x="819" y="358"/>
                    </a:cubicBezTo>
                    <a:cubicBezTo>
                      <a:pt x="819" y="433"/>
                      <a:pt x="770" y="484"/>
                      <a:pt x="701" y="484"/>
                    </a:cubicBezTo>
                    <a:cubicBezTo>
                      <a:pt x="631" y="484"/>
                      <a:pt x="582" y="433"/>
                      <a:pt x="582" y="358"/>
                    </a:cubicBezTo>
                    <a:cubicBezTo>
                      <a:pt x="582" y="284"/>
                      <a:pt x="631" y="233"/>
                      <a:pt x="701" y="233"/>
                    </a:cubicBezTo>
                    <a:close/>
                    <a:moveTo>
                      <a:pt x="1217" y="161"/>
                    </a:moveTo>
                    <a:cubicBezTo>
                      <a:pt x="1151" y="161"/>
                      <a:pt x="1102" y="184"/>
                      <a:pt x="1074" y="238"/>
                    </a:cubicBezTo>
                    <a:lnTo>
                      <a:pt x="1074" y="163"/>
                    </a:lnTo>
                    <a:lnTo>
                      <a:pt x="990" y="163"/>
                    </a:lnTo>
                    <a:lnTo>
                      <a:pt x="990" y="551"/>
                    </a:lnTo>
                    <a:lnTo>
                      <a:pt x="1074" y="551"/>
                    </a:lnTo>
                    <a:lnTo>
                      <a:pt x="1074" y="345"/>
                    </a:lnTo>
                    <a:cubicBezTo>
                      <a:pt x="1080" y="285"/>
                      <a:pt x="1120" y="240"/>
                      <a:pt x="1184" y="239"/>
                    </a:cubicBezTo>
                    <a:cubicBezTo>
                      <a:pt x="1243" y="239"/>
                      <a:pt x="1278" y="275"/>
                      <a:pt x="1278" y="333"/>
                    </a:cubicBezTo>
                    <a:lnTo>
                      <a:pt x="1278" y="551"/>
                    </a:lnTo>
                    <a:lnTo>
                      <a:pt x="1361" y="551"/>
                    </a:lnTo>
                    <a:lnTo>
                      <a:pt x="1361" y="310"/>
                    </a:lnTo>
                    <a:cubicBezTo>
                      <a:pt x="1361" y="217"/>
                      <a:pt x="1308" y="161"/>
                      <a:pt x="1217" y="161"/>
                    </a:cubicBezTo>
                    <a:close/>
                    <a:moveTo>
                      <a:pt x="1672" y="462"/>
                    </a:moveTo>
                    <a:cubicBezTo>
                      <a:pt x="1649" y="473"/>
                      <a:pt x="1631" y="479"/>
                      <a:pt x="1614" y="479"/>
                    </a:cubicBezTo>
                    <a:cubicBezTo>
                      <a:pt x="1587" y="479"/>
                      <a:pt x="1572" y="467"/>
                      <a:pt x="1572" y="427"/>
                    </a:cubicBezTo>
                    <a:lnTo>
                      <a:pt x="1572" y="241"/>
                    </a:lnTo>
                    <a:lnTo>
                      <a:pt x="1687" y="241"/>
                    </a:lnTo>
                    <a:lnTo>
                      <a:pt x="1687" y="178"/>
                    </a:lnTo>
                    <a:lnTo>
                      <a:pt x="1572" y="178"/>
                    </a:lnTo>
                    <a:lnTo>
                      <a:pt x="1572" y="72"/>
                    </a:lnTo>
                    <a:lnTo>
                      <a:pt x="1489" y="72"/>
                    </a:lnTo>
                    <a:lnTo>
                      <a:pt x="1489" y="178"/>
                    </a:lnTo>
                    <a:lnTo>
                      <a:pt x="1434" y="178"/>
                    </a:lnTo>
                    <a:lnTo>
                      <a:pt x="1434" y="241"/>
                    </a:lnTo>
                    <a:lnTo>
                      <a:pt x="1489" y="241"/>
                    </a:lnTo>
                    <a:lnTo>
                      <a:pt x="1489" y="442"/>
                    </a:lnTo>
                    <a:cubicBezTo>
                      <a:pt x="1489" y="521"/>
                      <a:pt x="1539" y="555"/>
                      <a:pt x="1598" y="555"/>
                    </a:cubicBezTo>
                    <a:cubicBezTo>
                      <a:pt x="1630" y="555"/>
                      <a:pt x="1663" y="545"/>
                      <a:pt x="1693" y="527"/>
                    </a:cubicBezTo>
                    <a:lnTo>
                      <a:pt x="1672" y="462"/>
                    </a:lnTo>
                    <a:close/>
                    <a:moveTo>
                      <a:pt x="2003" y="551"/>
                    </a:moveTo>
                    <a:lnTo>
                      <a:pt x="2086" y="551"/>
                    </a:lnTo>
                    <a:lnTo>
                      <a:pt x="2085" y="297"/>
                    </a:lnTo>
                    <a:cubicBezTo>
                      <a:pt x="2084" y="212"/>
                      <a:pt x="2028" y="161"/>
                      <a:pt x="1928" y="161"/>
                    </a:cubicBezTo>
                    <a:cubicBezTo>
                      <a:pt x="1854" y="161"/>
                      <a:pt x="1815" y="177"/>
                      <a:pt x="1761" y="209"/>
                    </a:cubicBezTo>
                    <a:lnTo>
                      <a:pt x="1795" y="268"/>
                    </a:lnTo>
                    <a:cubicBezTo>
                      <a:pt x="1834" y="241"/>
                      <a:pt x="1873" y="228"/>
                      <a:pt x="1910" y="228"/>
                    </a:cubicBezTo>
                    <a:cubicBezTo>
                      <a:pt x="1971" y="228"/>
                      <a:pt x="2002" y="258"/>
                      <a:pt x="2002" y="306"/>
                    </a:cubicBezTo>
                    <a:lnTo>
                      <a:pt x="2002" y="318"/>
                    </a:lnTo>
                    <a:lnTo>
                      <a:pt x="1885" y="318"/>
                    </a:lnTo>
                    <a:cubicBezTo>
                      <a:pt x="1792" y="319"/>
                      <a:pt x="1738" y="364"/>
                      <a:pt x="1738" y="435"/>
                    </a:cubicBezTo>
                    <a:cubicBezTo>
                      <a:pt x="1738" y="503"/>
                      <a:pt x="1791" y="555"/>
                      <a:pt x="1875" y="555"/>
                    </a:cubicBezTo>
                    <a:cubicBezTo>
                      <a:pt x="1931" y="555"/>
                      <a:pt x="1975" y="538"/>
                      <a:pt x="2003" y="504"/>
                    </a:cubicBezTo>
                    <a:lnTo>
                      <a:pt x="2003" y="551"/>
                    </a:lnTo>
                    <a:close/>
                    <a:moveTo>
                      <a:pt x="1892" y="489"/>
                    </a:moveTo>
                    <a:cubicBezTo>
                      <a:pt x="1846" y="489"/>
                      <a:pt x="1817" y="466"/>
                      <a:pt x="1817" y="431"/>
                    </a:cubicBezTo>
                    <a:cubicBezTo>
                      <a:pt x="1817" y="394"/>
                      <a:pt x="1843" y="379"/>
                      <a:pt x="1897" y="379"/>
                    </a:cubicBezTo>
                    <a:lnTo>
                      <a:pt x="2002" y="379"/>
                    </a:lnTo>
                    <a:lnTo>
                      <a:pt x="2002" y="415"/>
                    </a:lnTo>
                    <a:cubicBezTo>
                      <a:pt x="1998" y="457"/>
                      <a:pt x="1952" y="489"/>
                      <a:pt x="1892" y="489"/>
                    </a:cubicBezTo>
                    <a:close/>
                    <a:moveTo>
                      <a:pt x="2567" y="10"/>
                    </a:moveTo>
                    <a:lnTo>
                      <a:pt x="2483" y="10"/>
                    </a:lnTo>
                    <a:lnTo>
                      <a:pt x="2483" y="231"/>
                    </a:lnTo>
                    <a:cubicBezTo>
                      <a:pt x="2455" y="185"/>
                      <a:pt x="2408" y="160"/>
                      <a:pt x="2346" y="160"/>
                    </a:cubicBezTo>
                    <a:cubicBezTo>
                      <a:pt x="2236" y="160"/>
                      <a:pt x="2161" y="239"/>
                      <a:pt x="2161" y="356"/>
                    </a:cubicBezTo>
                    <a:cubicBezTo>
                      <a:pt x="2161" y="474"/>
                      <a:pt x="2236" y="555"/>
                      <a:pt x="2347" y="555"/>
                    </a:cubicBezTo>
                    <a:cubicBezTo>
                      <a:pt x="2409" y="555"/>
                      <a:pt x="2456" y="530"/>
                      <a:pt x="2483" y="485"/>
                    </a:cubicBezTo>
                    <a:lnTo>
                      <a:pt x="2483" y="551"/>
                    </a:lnTo>
                    <a:lnTo>
                      <a:pt x="2567" y="551"/>
                    </a:lnTo>
                    <a:lnTo>
                      <a:pt x="2567" y="10"/>
                    </a:lnTo>
                    <a:close/>
                    <a:moveTo>
                      <a:pt x="2365" y="485"/>
                    </a:moveTo>
                    <a:cubicBezTo>
                      <a:pt x="2294" y="485"/>
                      <a:pt x="2246" y="432"/>
                      <a:pt x="2245" y="359"/>
                    </a:cubicBezTo>
                    <a:cubicBezTo>
                      <a:pt x="2246" y="285"/>
                      <a:pt x="2295" y="231"/>
                      <a:pt x="2365" y="231"/>
                    </a:cubicBezTo>
                    <a:cubicBezTo>
                      <a:pt x="2435" y="231"/>
                      <a:pt x="2483" y="284"/>
                      <a:pt x="2483" y="359"/>
                    </a:cubicBezTo>
                    <a:cubicBezTo>
                      <a:pt x="2483" y="432"/>
                      <a:pt x="2435" y="485"/>
                      <a:pt x="2365" y="485"/>
                    </a:cubicBezTo>
                    <a:close/>
                    <a:moveTo>
                      <a:pt x="3047" y="163"/>
                    </a:moveTo>
                    <a:lnTo>
                      <a:pt x="2963" y="163"/>
                    </a:lnTo>
                    <a:lnTo>
                      <a:pt x="2963" y="354"/>
                    </a:lnTo>
                    <a:cubicBezTo>
                      <a:pt x="2963" y="422"/>
                      <a:pt x="2924" y="474"/>
                      <a:pt x="2857" y="476"/>
                    </a:cubicBezTo>
                    <a:cubicBezTo>
                      <a:pt x="2801" y="476"/>
                      <a:pt x="2766" y="440"/>
                      <a:pt x="2766" y="381"/>
                    </a:cubicBezTo>
                    <a:lnTo>
                      <a:pt x="2766" y="163"/>
                    </a:lnTo>
                    <a:lnTo>
                      <a:pt x="2682" y="163"/>
                    </a:lnTo>
                    <a:lnTo>
                      <a:pt x="2682" y="405"/>
                    </a:lnTo>
                    <a:cubicBezTo>
                      <a:pt x="2682" y="497"/>
                      <a:pt x="2736" y="554"/>
                      <a:pt x="2825" y="554"/>
                    </a:cubicBezTo>
                    <a:cubicBezTo>
                      <a:pt x="2888" y="554"/>
                      <a:pt x="2937" y="529"/>
                      <a:pt x="2963" y="476"/>
                    </a:cubicBezTo>
                    <a:lnTo>
                      <a:pt x="2963" y="551"/>
                    </a:lnTo>
                    <a:lnTo>
                      <a:pt x="3047" y="551"/>
                    </a:lnTo>
                    <a:lnTo>
                      <a:pt x="3047" y="163"/>
                    </a:lnTo>
                    <a:close/>
                    <a:moveTo>
                      <a:pt x="3255" y="163"/>
                    </a:moveTo>
                    <a:lnTo>
                      <a:pt x="3171" y="163"/>
                    </a:lnTo>
                    <a:lnTo>
                      <a:pt x="3171" y="551"/>
                    </a:lnTo>
                    <a:lnTo>
                      <a:pt x="3255" y="551"/>
                    </a:lnTo>
                    <a:lnTo>
                      <a:pt x="3255" y="349"/>
                    </a:lnTo>
                    <a:cubicBezTo>
                      <a:pt x="3261" y="282"/>
                      <a:pt x="3311" y="236"/>
                      <a:pt x="3389" y="241"/>
                    </a:cubicBezTo>
                    <a:lnTo>
                      <a:pt x="3389" y="161"/>
                    </a:lnTo>
                    <a:cubicBezTo>
                      <a:pt x="3328" y="161"/>
                      <a:pt x="3281" y="188"/>
                      <a:pt x="3255" y="241"/>
                    </a:cubicBezTo>
                    <a:lnTo>
                      <a:pt x="3255" y="163"/>
                    </a:lnTo>
                    <a:close/>
                    <a:moveTo>
                      <a:pt x="3614" y="37"/>
                    </a:moveTo>
                    <a:lnTo>
                      <a:pt x="3528" y="0"/>
                    </a:lnTo>
                    <a:lnTo>
                      <a:pt x="3451" y="108"/>
                    </a:lnTo>
                    <a:lnTo>
                      <a:pt x="3525" y="108"/>
                    </a:lnTo>
                    <a:lnTo>
                      <a:pt x="3614" y="37"/>
                    </a:lnTo>
                    <a:close/>
                    <a:moveTo>
                      <a:pt x="3541" y="551"/>
                    </a:moveTo>
                    <a:lnTo>
                      <a:pt x="3541" y="163"/>
                    </a:lnTo>
                    <a:lnTo>
                      <a:pt x="3458" y="163"/>
                    </a:lnTo>
                    <a:lnTo>
                      <a:pt x="3458" y="551"/>
                    </a:lnTo>
                    <a:lnTo>
                      <a:pt x="3541" y="551"/>
                    </a:lnTo>
                    <a:close/>
                    <a:moveTo>
                      <a:pt x="3898" y="551"/>
                    </a:moveTo>
                    <a:lnTo>
                      <a:pt x="3980" y="551"/>
                    </a:lnTo>
                    <a:lnTo>
                      <a:pt x="3980" y="297"/>
                    </a:lnTo>
                    <a:cubicBezTo>
                      <a:pt x="3979" y="212"/>
                      <a:pt x="3923" y="161"/>
                      <a:pt x="3823" y="161"/>
                    </a:cubicBezTo>
                    <a:cubicBezTo>
                      <a:pt x="3749" y="161"/>
                      <a:pt x="3710" y="177"/>
                      <a:pt x="3656" y="209"/>
                    </a:cubicBezTo>
                    <a:lnTo>
                      <a:pt x="3690" y="268"/>
                    </a:lnTo>
                    <a:cubicBezTo>
                      <a:pt x="3729" y="241"/>
                      <a:pt x="3767" y="228"/>
                      <a:pt x="3804" y="228"/>
                    </a:cubicBezTo>
                    <a:cubicBezTo>
                      <a:pt x="3866" y="228"/>
                      <a:pt x="3897" y="258"/>
                      <a:pt x="3897" y="306"/>
                    </a:cubicBezTo>
                    <a:lnTo>
                      <a:pt x="3897" y="318"/>
                    </a:lnTo>
                    <a:lnTo>
                      <a:pt x="3780" y="318"/>
                    </a:lnTo>
                    <a:cubicBezTo>
                      <a:pt x="3686" y="319"/>
                      <a:pt x="3633" y="364"/>
                      <a:pt x="3633" y="435"/>
                    </a:cubicBezTo>
                    <a:cubicBezTo>
                      <a:pt x="3633" y="503"/>
                      <a:pt x="3686" y="555"/>
                      <a:pt x="3769" y="555"/>
                    </a:cubicBezTo>
                    <a:cubicBezTo>
                      <a:pt x="3826" y="555"/>
                      <a:pt x="3870" y="538"/>
                      <a:pt x="3898" y="504"/>
                    </a:cubicBezTo>
                    <a:lnTo>
                      <a:pt x="3898" y="551"/>
                    </a:lnTo>
                    <a:close/>
                    <a:moveTo>
                      <a:pt x="3787" y="489"/>
                    </a:moveTo>
                    <a:cubicBezTo>
                      <a:pt x="3740" y="489"/>
                      <a:pt x="3712" y="466"/>
                      <a:pt x="3712" y="431"/>
                    </a:cubicBezTo>
                    <a:cubicBezTo>
                      <a:pt x="3712" y="394"/>
                      <a:pt x="3737" y="379"/>
                      <a:pt x="3792" y="379"/>
                    </a:cubicBezTo>
                    <a:lnTo>
                      <a:pt x="3897" y="379"/>
                    </a:lnTo>
                    <a:lnTo>
                      <a:pt x="3897" y="415"/>
                    </a:lnTo>
                    <a:cubicBezTo>
                      <a:pt x="3893" y="457"/>
                      <a:pt x="3847" y="489"/>
                      <a:pt x="3787" y="489"/>
                    </a:cubicBezTo>
                    <a:close/>
                    <a:moveTo>
                      <a:pt x="4635" y="301"/>
                    </a:moveTo>
                    <a:lnTo>
                      <a:pt x="4635" y="443"/>
                    </a:lnTo>
                    <a:cubicBezTo>
                      <a:pt x="4598" y="465"/>
                      <a:pt x="4555" y="478"/>
                      <a:pt x="4517" y="478"/>
                    </a:cubicBezTo>
                    <a:cubicBezTo>
                      <a:pt x="4413" y="478"/>
                      <a:pt x="4331" y="398"/>
                      <a:pt x="4331" y="296"/>
                    </a:cubicBezTo>
                    <a:cubicBezTo>
                      <a:pt x="4331" y="195"/>
                      <a:pt x="4412" y="115"/>
                      <a:pt x="4517" y="115"/>
                    </a:cubicBezTo>
                    <a:cubicBezTo>
                      <a:pt x="4570" y="115"/>
                      <a:pt x="4625" y="137"/>
                      <a:pt x="4664" y="174"/>
                    </a:cubicBezTo>
                    <a:lnTo>
                      <a:pt x="4713" y="110"/>
                    </a:lnTo>
                    <a:cubicBezTo>
                      <a:pt x="4663" y="67"/>
                      <a:pt x="4590" y="39"/>
                      <a:pt x="4517" y="39"/>
                    </a:cubicBezTo>
                    <a:cubicBezTo>
                      <a:pt x="4362" y="39"/>
                      <a:pt x="4243" y="150"/>
                      <a:pt x="4243" y="296"/>
                    </a:cubicBezTo>
                    <a:cubicBezTo>
                      <a:pt x="4243" y="442"/>
                      <a:pt x="4361" y="555"/>
                      <a:pt x="4512" y="555"/>
                    </a:cubicBezTo>
                    <a:cubicBezTo>
                      <a:pt x="4582" y="555"/>
                      <a:pt x="4658" y="528"/>
                      <a:pt x="4710" y="489"/>
                    </a:cubicBezTo>
                    <a:lnTo>
                      <a:pt x="4710" y="301"/>
                    </a:lnTo>
                    <a:lnTo>
                      <a:pt x="4635" y="301"/>
                    </a:lnTo>
                    <a:close/>
                    <a:moveTo>
                      <a:pt x="4986" y="161"/>
                    </a:moveTo>
                    <a:cubicBezTo>
                      <a:pt x="4871" y="161"/>
                      <a:pt x="4790" y="241"/>
                      <a:pt x="4790" y="358"/>
                    </a:cubicBezTo>
                    <a:cubicBezTo>
                      <a:pt x="4790" y="475"/>
                      <a:pt x="4869" y="554"/>
                      <a:pt x="4988" y="554"/>
                    </a:cubicBezTo>
                    <a:cubicBezTo>
                      <a:pt x="5055" y="554"/>
                      <a:pt x="5111" y="530"/>
                      <a:pt x="5149" y="489"/>
                    </a:cubicBezTo>
                    <a:lnTo>
                      <a:pt x="5104" y="441"/>
                    </a:lnTo>
                    <a:cubicBezTo>
                      <a:pt x="5076" y="470"/>
                      <a:pt x="5037" y="486"/>
                      <a:pt x="4995" y="486"/>
                    </a:cubicBezTo>
                    <a:cubicBezTo>
                      <a:pt x="4934" y="486"/>
                      <a:pt x="4888" y="449"/>
                      <a:pt x="4875" y="389"/>
                    </a:cubicBezTo>
                    <a:lnTo>
                      <a:pt x="5168" y="389"/>
                    </a:lnTo>
                    <a:cubicBezTo>
                      <a:pt x="5178" y="250"/>
                      <a:pt x="5123" y="161"/>
                      <a:pt x="4986" y="161"/>
                    </a:cubicBezTo>
                    <a:close/>
                    <a:moveTo>
                      <a:pt x="4873" y="328"/>
                    </a:moveTo>
                    <a:cubicBezTo>
                      <a:pt x="4883" y="266"/>
                      <a:pt x="4926" y="228"/>
                      <a:pt x="4987" y="228"/>
                    </a:cubicBezTo>
                    <a:cubicBezTo>
                      <a:pt x="5050" y="228"/>
                      <a:pt x="5092" y="266"/>
                      <a:pt x="5095" y="328"/>
                    </a:cubicBezTo>
                    <a:lnTo>
                      <a:pt x="4873" y="328"/>
                    </a:lnTo>
                    <a:close/>
                    <a:moveTo>
                      <a:pt x="5482" y="161"/>
                    </a:moveTo>
                    <a:cubicBezTo>
                      <a:pt x="5416" y="161"/>
                      <a:pt x="5367" y="184"/>
                      <a:pt x="5339" y="238"/>
                    </a:cubicBezTo>
                    <a:lnTo>
                      <a:pt x="5339" y="163"/>
                    </a:lnTo>
                    <a:lnTo>
                      <a:pt x="5255" y="163"/>
                    </a:lnTo>
                    <a:lnTo>
                      <a:pt x="5255" y="551"/>
                    </a:lnTo>
                    <a:lnTo>
                      <a:pt x="5339" y="551"/>
                    </a:lnTo>
                    <a:lnTo>
                      <a:pt x="5339" y="345"/>
                    </a:lnTo>
                    <a:cubicBezTo>
                      <a:pt x="5345" y="285"/>
                      <a:pt x="5385" y="240"/>
                      <a:pt x="5449" y="239"/>
                    </a:cubicBezTo>
                    <a:cubicBezTo>
                      <a:pt x="5507" y="239"/>
                      <a:pt x="5542" y="275"/>
                      <a:pt x="5542" y="333"/>
                    </a:cubicBezTo>
                    <a:lnTo>
                      <a:pt x="5542" y="551"/>
                    </a:lnTo>
                    <a:lnTo>
                      <a:pt x="5626" y="551"/>
                    </a:lnTo>
                    <a:lnTo>
                      <a:pt x="5626" y="310"/>
                    </a:lnTo>
                    <a:cubicBezTo>
                      <a:pt x="5626" y="217"/>
                      <a:pt x="5572" y="161"/>
                      <a:pt x="5482" y="161"/>
                    </a:cubicBezTo>
                    <a:close/>
                    <a:moveTo>
                      <a:pt x="5898" y="161"/>
                    </a:moveTo>
                    <a:cubicBezTo>
                      <a:pt x="5783" y="161"/>
                      <a:pt x="5702" y="241"/>
                      <a:pt x="5702" y="358"/>
                    </a:cubicBezTo>
                    <a:cubicBezTo>
                      <a:pt x="5702" y="475"/>
                      <a:pt x="5781" y="554"/>
                      <a:pt x="5900" y="554"/>
                    </a:cubicBezTo>
                    <a:cubicBezTo>
                      <a:pt x="5967" y="554"/>
                      <a:pt x="6023" y="530"/>
                      <a:pt x="6061" y="489"/>
                    </a:cubicBezTo>
                    <a:lnTo>
                      <a:pt x="6016" y="441"/>
                    </a:lnTo>
                    <a:cubicBezTo>
                      <a:pt x="5988" y="470"/>
                      <a:pt x="5949" y="486"/>
                      <a:pt x="5907" y="486"/>
                    </a:cubicBezTo>
                    <a:cubicBezTo>
                      <a:pt x="5846" y="486"/>
                      <a:pt x="5800" y="449"/>
                      <a:pt x="5787" y="389"/>
                    </a:cubicBezTo>
                    <a:lnTo>
                      <a:pt x="6080" y="389"/>
                    </a:lnTo>
                    <a:cubicBezTo>
                      <a:pt x="6090" y="250"/>
                      <a:pt x="6035" y="161"/>
                      <a:pt x="5898" y="161"/>
                    </a:cubicBezTo>
                    <a:close/>
                    <a:moveTo>
                      <a:pt x="5785" y="328"/>
                    </a:moveTo>
                    <a:cubicBezTo>
                      <a:pt x="5795" y="266"/>
                      <a:pt x="5838" y="228"/>
                      <a:pt x="5899" y="228"/>
                    </a:cubicBezTo>
                    <a:cubicBezTo>
                      <a:pt x="5962" y="228"/>
                      <a:pt x="6004" y="266"/>
                      <a:pt x="6007" y="328"/>
                    </a:cubicBezTo>
                    <a:lnTo>
                      <a:pt x="5785" y="328"/>
                    </a:lnTo>
                    <a:close/>
                    <a:moveTo>
                      <a:pt x="6251" y="163"/>
                    </a:moveTo>
                    <a:lnTo>
                      <a:pt x="6167" y="163"/>
                    </a:lnTo>
                    <a:lnTo>
                      <a:pt x="6167" y="551"/>
                    </a:lnTo>
                    <a:lnTo>
                      <a:pt x="6251" y="551"/>
                    </a:lnTo>
                    <a:lnTo>
                      <a:pt x="6251" y="349"/>
                    </a:lnTo>
                    <a:cubicBezTo>
                      <a:pt x="6258" y="282"/>
                      <a:pt x="6307" y="236"/>
                      <a:pt x="6385" y="241"/>
                    </a:cubicBezTo>
                    <a:lnTo>
                      <a:pt x="6385" y="161"/>
                    </a:lnTo>
                    <a:cubicBezTo>
                      <a:pt x="6324" y="161"/>
                      <a:pt x="6277" y="188"/>
                      <a:pt x="6251" y="241"/>
                    </a:cubicBezTo>
                    <a:lnTo>
                      <a:pt x="6251" y="163"/>
                    </a:lnTo>
                    <a:close/>
                    <a:moveTo>
                      <a:pt x="6672" y="551"/>
                    </a:moveTo>
                    <a:lnTo>
                      <a:pt x="6754" y="551"/>
                    </a:lnTo>
                    <a:lnTo>
                      <a:pt x="6754" y="297"/>
                    </a:lnTo>
                    <a:cubicBezTo>
                      <a:pt x="6753" y="212"/>
                      <a:pt x="6697" y="161"/>
                      <a:pt x="6597" y="161"/>
                    </a:cubicBezTo>
                    <a:cubicBezTo>
                      <a:pt x="6523" y="161"/>
                      <a:pt x="6484" y="177"/>
                      <a:pt x="6430" y="209"/>
                    </a:cubicBezTo>
                    <a:lnTo>
                      <a:pt x="6464" y="268"/>
                    </a:lnTo>
                    <a:cubicBezTo>
                      <a:pt x="6503" y="241"/>
                      <a:pt x="6541" y="228"/>
                      <a:pt x="6578" y="228"/>
                    </a:cubicBezTo>
                    <a:cubicBezTo>
                      <a:pt x="6640" y="228"/>
                      <a:pt x="6671" y="258"/>
                      <a:pt x="6671" y="306"/>
                    </a:cubicBezTo>
                    <a:lnTo>
                      <a:pt x="6671" y="318"/>
                    </a:lnTo>
                    <a:lnTo>
                      <a:pt x="6554" y="318"/>
                    </a:lnTo>
                    <a:cubicBezTo>
                      <a:pt x="6460" y="319"/>
                      <a:pt x="6407" y="364"/>
                      <a:pt x="6407" y="435"/>
                    </a:cubicBezTo>
                    <a:cubicBezTo>
                      <a:pt x="6407" y="503"/>
                      <a:pt x="6460" y="555"/>
                      <a:pt x="6543" y="555"/>
                    </a:cubicBezTo>
                    <a:cubicBezTo>
                      <a:pt x="6600" y="555"/>
                      <a:pt x="6644" y="538"/>
                      <a:pt x="6672" y="504"/>
                    </a:cubicBezTo>
                    <a:lnTo>
                      <a:pt x="6672" y="551"/>
                    </a:lnTo>
                    <a:close/>
                    <a:moveTo>
                      <a:pt x="6561" y="489"/>
                    </a:moveTo>
                    <a:cubicBezTo>
                      <a:pt x="6514" y="489"/>
                      <a:pt x="6486" y="466"/>
                      <a:pt x="6486" y="431"/>
                    </a:cubicBezTo>
                    <a:cubicBezTo>
                      <a:pt x="6486" y="394"/>
                      <a:pt x="6511" y="379"/>
                      <a:pt x="6566" y="379"/>
                    </a:cubicBezTo>
                    <a:lnTo>
                      <a:pt x="6671" y="379"/>
                    </a:lnTo>
                    <a:lnTo>
                      <a:pt x="6671" y="415"/>
                    </a:lnTo>
                    <a:cubicBezTo>
                      <a:pt x="6667" y="457"/>
                      <a:pt x="6621" y="489"/>
                      <a:pt x="6561" y="489"/>
                    </a:cubicBezTo>
                    <a:close/>
                    <a:moveTo>
                      <a:pt x="6954" y="551"/>
                    </a:moveTo>
                    <a:lnTo>
                      <a:pt x="6954" y="10"/>
                    </a:lnTo>
                    <a:lnTo>
                      <a:pt x="6870" y="10"/>
                    </a:lnTo>
                    <a:lnTo>
                      <a:pt x="6870" y="551"/>
                    </a:lnTo>
                    <a:lnTo>
                      <a:pt x="6954" y="551"/>
                    </a:lnTo>
                    <a:close/>
                    <a:moveTo>
                      <a:pt x="2169" y="772"/>
                    </a:moveTo>
                    <a:lnTo>
                      <a:pt x="2085" y="772"/>
                    </a:lnTo>
                    <a:lnTo>
                      <a:pt x="2085" y="992"/>
                    </a:lnTo>
                    <a:cubicBezTo>
                      <a:pt x="2057" y="947"/>
                      <a:pt x="2010" y="922"/>
                      <a:pt x="1948" y="922"/>
                    </a:cubicBezTo>
                    <a:cubicBezTo>
                      <a:pt x="1838" y="922"/>
                      <a:pt x="1763" y="1001"/>
                      <a:pt x="1763" y="1118"/>
                    </a:cubicBezTo>
                    <a:cubicBezTo>
                      <a:pt x="1763" y="1236"/>
                      <a:pt x="1838" y="1317"/>
                      <a:pt x="1949" y="1317"/>
                    </a:cubicBezTo>
                    <a:cubicBezTo>
                      <a:pt x="2011" y="1317"/>
                      <a:pt x="2058" y="1292"/>
                      <a:pt x="2085" y="1247"/>
                    </a:cubicBezTo>
                    <a:lnTo>
                      <a:pt x="2085" y="1313"/>
                    </a:lnTo>
                    <a:lnTo>
                      <a:pt x="2169" y="1313"/>
                    </a:lnTo>
                    <a:lnTo>
                      <a:pt x="2169" y="772"/>
                    </a:lnTo>
                    <a:close/>
                    <a:moveTo>
                      <a:pt x="1967" y="1247"/>
                    </a:moveTo>
                    <a:cubicBezTo>
                      <a:pt x="1896" y="1247"/>
                      <a:pt x="1848" y="1194"/>
                      <a:pt x="1847" y="1121"/>
                    </a:cubicBezTo>
                    <a:cubicBezTo>
                      <a:pt x="1848" y="1046"/>
                      <a:pt x="1897" y="993"/>
                      <a:pt x="1967" y="993"/>
                    </a:cubicBezTo>
                    <a:cubicBezTo>
                      <a:pt x="2037" y="993"/>
                      <a:pt x="2085" y="1045"/>
                      <a:pt x="2085" y="1121"/>
                    </a:cubicBezTo>
                    <a:cubicBezTo>
                      <a:pt x="2085" y="1194"/>
                      <a:pt x="2037" y="1247"/>
                      <a:pt x="1967" y="1247"/>
                    </a:cubicBezTo>
                    <a:close/>
                    <a:moveTo>
                      <a:pt x="2456" y="922"/>
                    </a:moveTo>
                    <a:cubicBezTo>
                      <a:pt x="2341" y="923"/>
                      <a:pt x="2260" y="1002"/>
                      <a:pt x="2260" y="1120"/>
                    </a:cubicBezTo>
                    <a:cubicBezTo>
                      <a:pt x="2260" y="1236"/>
                      <a:pt x="2339" y="1316"/>
                      <a:pt x="2459" y="1316"/>
                    </a:cubicBezTo>
                    <a:cubicBezTo>
                      <a:pt x="2526" y="1316"/>
                      <a:pt x="2581" y="1292"/>
                      <a:pt x="2619" y="1250"/>
                    </a:cubicBezTo>
                    <a:lnTo>
                      <a:pt x="2575" y="1203"/>
                    </a:lnTo>
                    <a:cubicBezTo>
                      <a:pt x="2546" y="1232"/>
                      <a:pt x="2508" y="1248"/>
                      <a:pt x="2465" y="1248"/>
                    </a:cubicBezTo>
                    <a:cubicBezTo>
                      <a:pt x="2404" y="1248"/>
                      <a:pt x="2358" y="1211"/>
                      <a:pt x="2345" y="1151"/>
                    </a:cubicBezTo>
                    <a:lnTo>
                      <a:pt x="2638" y="1151"/>
                    </a:lnTo>
                    <a:cubicBezTo>
                      <a:pt x="2648" y="1011"/>
                      <a:pt x="2593" y="922"/>
                      <a:pt x="2456" y="922"/>
                    </a:cubicBezTo>
                    <a:close/>
                    <a:moveTo>
                      <a:pt x="2343" y="1090"/>
                    </a:moveTo>
                    <a:cubicBezTo>
                      <a:pt x="2353" y="1028"/>
                      <a:pt x="2396" y="989"/>
                      <a:pt x="2457" y="989"/>
                    </a:cubicBezTo>
                    <a:cubicBezTo>
                      <a:pt x="2521" y="989"/>
                      <a:pt x="2562" y="1027"/>
                      <a:pt x="2565" y="1090"/>
                    </a:cubicBezTo>
                    <a:lnTo>
                      <a:pt x="2343" y="1090"/>
                    </a:lnTo>
                    <a:close/>
                    <a:moveTo>
                      <a:pt x="3001" y="1313"/>
                    </a:moveTo>
                    <a:lnTo>
                      <a:pt x="3001" y="772"/>
                    </a:lnTo>
                    <a:lnTo>
                      <a:pt x="2917" y="772"/>
                    </a:lnTo>
                    <a:lnTo>
                      <a:pt x="2917" y="1313"/>
                    </a:lnTo>
                    <a:lnTo>
                      <a:pt x="3001" y="1313"/>
                    </a:lnTo>
                    <a:close/>
                    <a:moveTo>
                      <a:pt x="3361" y="1313"/>
                    </a:moveTo>
                    <a:lnTo>
                      <a:pt x="3444" y="1313"/>
                    </a:lnTo>
                    <a:lnTo>
                      <a:pt x="3443" y="1059"/>
                    </a:lnTo>
                    <a:cubicBezTo>
                      <a:pt x="3442" y="973"/>
                      <a:pt x="3386" y="922"/>
                      <a:pt x="3286" y="922"/>
                    </a:cubicBezTo>
                    <a:cubicBezTo>
                      <a:pt x="3212" y="922"/>
                      <a:pt x="3173" y="939"/>
                      <a:pt x="3119" y="971"/>
                    </a:cubicBezTo>
                    <a:lnTo>
                      <a:pt x="3153" y="1029"/>
                    </a:lnTo>
                    <a:cubicBezTo>
                      <a:pt x="3192" y="1003"/>
                      <a:pt x="3231" y="990"/>
                      <a:pt x="3268" y="990"/>
                    </a:cubicBezTo>
                    <a:cubicBezTo>
                      <a:pt x="3329" y="990"/>
                      <a:pt x="3361" y="1019"/>
                      <a:pt x="3361" y="1068"/>
                    </a:cubicBezTo>
                    <a:lnTo>
                      <a:pt x="3361" y="1080"/>
                    </a:lnTo>
                    <a:lnTo>
                      <a:pt x="3243" y="1080"/>
                    </a:lnTo>
                    <a:cubicBezTo>
                      <a:pt x="3150" y="1080"/>
                      <a:pt x="3097" y="1126"/>
                      <a:pt x="3097" y="1196"/>
                    </a:cubicBezTo>
                    <a:cubicBezTo>
                      <a:pt x="3097" y="1265"/>
                      <a:pt x="3149" y="1317"/>
                      <a:pt x="3233" y="1317"/>
                    </a:cubicBezTo>
                    <a:cubicBezTo>
                      <a:pt x="3289" y="1317"/>
                      <a:pt x="3334" y="1300"/>
                      <a:pt x="3361" y="1266"/>
                    </a:cubicBezTo>
                    <a:lnTo>
                      <a:pt x="3361" y="1313"/>
                    </a:lnTo>
                    <a:close/>
                    <a:moveTo>
                      <a:pt x="3250" y="1250"/>
                    </a:moveTo>
                    <a:cubicBezTo>
                      <a:pt x="3204" y="1250"/>
                      <a:pt x="3175" y="1228"/>
                      <a:pt x="3175" y="1193"/>
                    </a:cubicBezTo>
                    <a:cubicBezTo>
                      <a:pt x="3175" y="1156"/>
                      <a:pt x="3201" y="1141"/>
                      <a:pt x="3255" y="1141"/>
                    </a:cubicBezTo>
                    <a:lnTo>
                      <a:pt x="3361" y="1141"/>
                    </a:lnTo>
                    <a:lnTo>
                      <a:pt x="3361" y="1177"/>
                    </a:lnTo>
                    <a:cubicBezTo>
                      <a:pt x="3356" y="1219"/>
                      <a:pt x="3310" y="1250"/>
                      <a:pt x="3250" y="1250"/>
                    </a:cubicBezTo>
                    <a:close/>
                    <a:moveTo>
                      <a:pt x="3749" y="803"/>
                    </a:moveTo>
                    <a:lnTo>
                      <a:pt x="3749" y="1313"/>
                    </a:lnTo>
                    <a:lnTo>
                      <a:pt x="3835" y="1313"/>
                    </a:lnTo>
                    <a:lnTo>
                      <a:pt x="3835" y="1159"/>
                    </a:lnTo>
                    <a:lnTo>
                      <a:pt x="3952" y="1159"/>
                    </a:lnTo>
                    <a:cubicBezTo>
                      <a:pt x="4081" y="1159"/>
                      <a:pt x="4154" y="1092"/>
                      <a:pt x="4154" y="977"/>
                    </a:cubicBezTo>
                    <a:cubicBezTo>
                      <a:pt x="4154" y="866"/>
                      <a:pt x="4081" y="803"/>
                      <a:pt x="3952" y="803"/>
                    </a:cubicBezTo>
                    <a:lnTo>
                      <a:pt x="3749" y="803"/>
                    </a:lnTo>
                    <a:close/>
                    <a:moveTo>
                      <a:pt x="3835" y="880"/>
                    </a:moveTo>
                    <a:lnTo>
                      <a:pt x="3949" y="880"/>
                    </a:lnTo>
                    <a:cubicBezTo>
                      <a:pt x="4028" y="880"/>
                      <a:pt x="4072" y="912"/>
                      <a:pt x="4072" y="979"/>
                    </a:cubicBezTo>
                    <a:cubicBezTo>
                      <a:pt x="4072" y="1048"/>
                      <a:pt x="4028" y="1082"/>
                      <a:pt x="3949" y="1082"/>
                    </a:cubicBezTo>
                    <a:lnTo>
                      <a:pt x="3835" y="1082"/>
                    </a:lnTo>
                    <a:lnTo>
                      <a:pt x="3835" y="880"/>
                    </a:lnTo>
                    <a:close/>
                    <a:moveTo>
                      <a:pt x="4318" y="925"/>
                    </a:moveTo>
                    <a:lnTo>
                      <a:pt x="4235" y="925"/>
                    </a:lnTo>
                    <a:lnTo>
                      <a:pt x="4235" y="1313"/>
                    </a:lnTo>
                    <a:lnTo>
                      <a:pt x="4318" y="1313"/>
                    </a:lnTo>
                    <a:lnTo>
                      <a:pt x="4318" y="1110"/>
                    </a:lnTo>
                    <a:cubicBezTo>
                      <a:pt x="4325" y="1044"/>
                      <a:pt x="4375" y="998"/>
                      <a:pt x="4453" y="1002"/>
                    </a:cubicBezTo>
                    <a:lnTo>
                      <a:pt x="4453" y="922"/>
                    </a:lnTo>
                    <a:cubicBezTo>
                      <a:pt x="4391" y="922"/>
                      <a:pt x="4345" y="950"/>
                      <a:pt x="4318" y="1002"/>
                    </a:cubicBezTo>
                    <a:lnTo>
                      <a:pt x="4318" y="925"/>
                    </a:lnTo>
                    <a:close/>
                    <a:moveTo>
                      <a:pt x="4688" y="922"/>
                    </a:moveTo>
                    <a:cubicBezTo>
                      <a:pt x="4568" y="922"/>
                      <a:pt x="4485" y="1002"/>
                      <a:pt x="4485" y="1119"/>
                    </a:cubicBezTo>
                    <a:cubicBezTo>
                      <a:pt x="4485" y="1236"/>
                      <a:pt x="4568" y="1316"/>
                      <a:pt x="4688" y="1316"/>
                    </a:cubicBezTo>
                    <a:cubicBezTo>
                      <a:pt x="4808" y="1316"/>
                      <a:pt x="4890" y="1236"/>
                      <a:pt x="4890" y="1119"/>
                    </a:cubicBezTo>
                    <a:cubicBezTo>
                      <a:pt x="4890" y="1002"/>
                      <a:pt x="4808" y="922"/>
                      <a:pt x="4688" y="922"/>
                    </a:cubicBezTo>
                    <a:close/>
                    <a:moveTo>
                      <a:pt x="4688" y="994"/>
                    </a:moveTo>
                    <a:cubicBezTo>
                      <a:pt x="4757" y="994"/>
                      <a:pt x="4806" y="1045"/>
                      <a:pt x="4806" y="1120"/>
                    </a:cubicBezTo>
                    <a:cubicBezTo>
                      <a:pt x="4806" y="1195"/>
                      <a:pt x="4757" y="1246"/>
                      <a:pt x="4688" y="1246"/>
                    </a:cubicBezTo>
                    <a:cubicBezTo>
                      <a:pt x="4618" y="1246"/>
                      <a:pt x="4569" y="1195"/>
                      <a:pt x="4569" y="1120"/>
                    </a:cubicBezTo>
                    <a:cubicBezTo>
                      <a:pt x="4569" y="1045"/>
                      <a:pt x="4618" y="994"/>
                      <a:pt x="4688" y="994"/>
                    </a:cubicBezTo>
                    <a:close/>
                    <a:moveTo>
                      <a:pt x="5139" y="1313"/>
                    </a:moveTo>
                    <a:lnTo>
                      <a:pt x="5287" y="925"/>
                    </a:lnTo>
                    <a:lnTo>
                      <a:pt x="5203" y="925"/>
                    </a:lnTo>
                    <a:lnTo>
                      <a:pt x="5097" y="1231"/>
                    </a:lnTo>
                    <a:lnTo>
                      <a:pt x="4989" y="925"/>
                    </a:lnTo>
                    <a:lnTo>
                      <a:pt x="4902" y="925"/>
                    </a:lnTo>
                    <a:lnTo>
                      <a:pt x="5052" y="1313"/>
                    </a:lnTo>
                    <a:lnTo>
                      <a:pt x="5139" y="1313"/>
                    </a:lnTo>
                    <a:close/>
                    <a:moveTo>
                      <a:pt x="5387" y="763"/>
                    </a:moveTo>
                    <a:cubicBezTo>
                      <a:pt x="5359" y="763"/>
                      <a:pt x="5338" y="784"/>
                      <a:pt x="5338" y="814"/>
                    </a:cubicBezTo>
                    <a:cubicBezTo>
                      <a:pt x="5338" y="843"/>
                      <a:pt x="5359" y="865"/>
                      <a:pt x="5387" y="865"/>
                    </a:cubicBezTo>
                    <a:cubicBezTo>
                      <a:pt x="5415" y="865"/>
                      <a:pt x="5436" y="843"/>
                      <a:pt x="5436" y="814"/>
                    </a:cubicBezTo>
                    <a:cubicBezTo>
                      <a:pt x="5436" y="784"/>
                      <a:pt x="5415" y="763"/>
                      <a:pt x="5387" y="763"/>
                    </a:cubicBezTo>
                    <a:close/>
                    <a:moveTo>
                      <a:pt x="5429" y="1313"/>
                    </a:moveTo>
                    <a:lnTo>
                      <a:pt x="5429" y="925"/>
                    </a:lnTo>
                    <a:lnTo>
                      <a:pt x="5346" y="925"/>
                    </a:lnTo>
                    <a:lnTo>
                      <a:pt x="5346" y="1313"/>
                    </a:lnTo>
                    <a:lnTo>
                      <a:pt x="5429" y="1313"/>
                    </a:lnTo>
                    <a:close/>
                    <a:moveTo>
                      <a:pt x="5779" y="922"/>
                    </a:moveTo>
                    <a:cubicBezTo>
                      <a:pt x="5714" y="922"/>
                      <a:pt x="5664" y="946"/>
                      <a:pt x="5636" y="1000"/>
                    </a:cubicBezTo>
                    <a:lnTo>
                      <a:pt x="5636" y="925"/>
                    </a:lnTo>
                    <a:lnTo>
                      <a:pt x="5553" y="925"/>
                    </a:lnTo>
                    <a:lnTo>
                      <a:pt x="5553" y="1313"/>
                    </a:lnTo>
                    <a:lnTo>
                      <a:pt x="5636" y="1313"/>
                    </a:lnTo>
                    <a:lnTo>
                      <a:pt x="5636" y="1107"/>
                    </a:lnTo>
                    <a:cubicBezTo>
                      <a:pt x="5642" y="1046"/>
                      <a:pt x="5682" y="1002"/>
                      <a:pt x="5747" y="1001"/>
                    </a:cubicBezTo>
                    <a:cubicBezTo>
                      <a:pt x="5805" y="1001"/>
                      <a:pt x="5840" y="1037"/>
                      <a:pt x="5840" y="1095"/>
                    </a:cubicBezTo>
                    <a:lnTo>
                      <a:pt x="5840" y="1313"/>
                    </a:lnTo>
                    <a:lnTo>
                      <a:pt x="5924" y="1313"/>
                    </a:lnTo>
                    <a:lnTo>
                      <a:pt x="5924" y="1072"/>
                    </a:lnTo>
                    <a:cubicBezTo>
                      <a:pt x="5924" y="979"/>
                      <a:pt x="5870" y="922"/>
                      <a:pt x="5779" y="922"/>
                    </a:cubicBezTo>
                    <a:close/>
                    <a:moveTo>
                      <a:pt x="6195" y="922"/>
                    </a:moveTo>
                    <a:cubicBezTo>
                      <a:pt x="6080" y="922"/>
                      <a:pt x="6000" y="1002"/>
                      <a:pt x="6000" y="1120"/>
                    </a:cubicBezTo>
                    <a:cubicBezTo>
                      <a:pt x="6000" y="1236"/>
                      <a:pt x="6080" y="1316"/>
                      <a:pt x="6195" y="1316"/>
                    </a:cubicBezTo>
                    <a:cubicBezTo>
                      <a:pt x="6269" y="1316"/>
                      <a:pt x="6325" y="1290"/>
                      <a:pt x="6360" y="1244"/>
                    </a:cubicBezTo>
                    <a:lnTo>
                      <a:pt x="6313" y="1197"/>
                    </a:lnTo>
                    <a:cubicBezTo>
                      <a:pt x="6287" y="1228"/>
                      <a:pt x="6247" y="1244"/>
                      <a:pt x="6199" y="1244"/>
                    </a:cubicBezTo>
                    <a:cubicBezTo>
                      <a:pt x="6132" y="1244"/>
                      <a:pt x="6083" y="1193"/>
                      <a:pt x="6083" y="1120"/>
                    </a:cubicBezTo>
                    <a:cubicBezTo>
                      <a:pt x="6083" y="1046"/>
                      <a:pt x="6132" y="996"/>
                      <a:pt x="6199" y="996"/>
                    </a:cubicBezTo>
                    <a:cubicBezTo>
                      <a:pt x="6245" y="995"/>
                      <a:pt x="6282" y="1012"/>
                      <a:pt x="6309" y="1040"/>
                    </a:cubicBezTo>
                    <a:lnTo>
                      <a:pt x="6355" y="986"/>
                    </a:lnTo>
                    <a:cubicBezTo>
                      <a:pt x="6320" y="945"/>
                      <a:pt x="6265" y="922"/>
                      <a:pt x="6195" y="922"/>
                    </a:cubicBezTo>
                    <a:close/>
                    <a:moveTo>
                      <a:pt x="6489" y="763"/>
                    </a:moveTo>
                    <a:cubicBezTo>
                      <a:pt x="6461" y="763"/>
                      <a:pt x="6440" y="784"/>
                      <a:pt x="6440" y="814"/>
                    </a:cubicBezTo>
                    <a:cubicBezTo>
                      <a:pt x="6440" y="843"/>
                      <a:pt x="6461" y="865"/>
                      <a:pt x="6489" y="865"/>
                    </a:cubicBezTo>
                    <a:cubicBezTo>
                      <a:pt x="6516" y="865"/>
                      <a:pt x="6538" y="843"/>
                      <a:pt x="6538" y="814"/>
                    </a:cubicBezTo>
                    <a:cubicBezTo>
                      <a:pt x="6538" y="784"/>
                      <a:pt x="6516" y="763"/>
                      <a:pt x="6489" y="763"/>
                    </a:cubicBezTo>
                    <a:close/>
                    <a:moveTo>
                      <a:pt x="6530" y="1313"/>
                    </a:moveTo>
                    <a:lnTo>
                      <a:pt x="6530" y="925"/>
                    </a:lnTo>
                    <a:lnTo>
                      <a:pt x="6447" y="925"/>
                    </a:lnTo>
                    <a:lnTo>
                      <a:pt x="6447" y="1313"/>
                    </a:lnTo>
                    <a:lnTo>
                      <a:pt x="6530" y="1313"/>
                    </a:lnTo>
                    <a:close/>
                    <a:moveTo>
                      <a:pt x="6887" y="1313"/>
                    </a:moveTo>
                    <a:lnTo>
                      <a:pt x="6969" y="1313"/>
                    </a:lnTo>
                    <a:lnTo>
                      <a:pt x="6969" y="1059"/>
                    </a:lnTo>
                    <a:cubicBezTo>
                      <a:pt x="6968" y="973"/>
                      <a:pt x="6912" y="922"/>
                      <a:pt x="6812" y="922"/>
                    </a:cubicBezTo>
                    <a:cubicBezTo>
                      <a:pt x="6738" y="922"/>
                      <a:pt x="6699" y="939"/>
                      <a:pt x="6645" y="971"/>
                    </a:cubicBezTo>
                    <a:lnTo>
                      <a:pt x="6679" y="1029"/>
                    </a:lnTo>
                    <a:cubicBezTo>
                      <a:pt x="6718" y="1003"/>
                      <a:pt x="6756" y="990"/>
                      <a:pt x="6793" y="990"/>
                    </a:cubicBezTo>
                    <a:cubicBezTo>
                      <a:pt x="6855" y="990"/>
                      <a:pt x="6886" y="1019"/>
                      <a:pt x="6886" y="1068"/>
                    </a:cubicBezTo>
                    <a:lnTo>
                      <a:pt x="6886" y="1080"/>
                    </a:lnTo>
                    <a:lnTo>
                      <a:pt x="6769" y="1080"/>
                    </a:lnTo>
                    <a:cubicBezTo>
                      <a:pt x="6675" y="1080"/>
                      <a:pt x="6622" y="1126"/>
                      <a:pt x="6622" y="1196"/>
                    </a:cubicBezTo>
                    <a:cubicBezTo>
                      <a:pt x="6622" y="1265"/>
                      <a:pt x="6675" y="1317"/>
                      <a:pt x="6758" y="1317"/>
                    </a:cubicBezTo>
                    <a:cubicBezTo>
                      <a:pt x="6815" y="1317"/>
                      <a:pt x="6859" y="1300"/>
                      <a:pt x="6887" y="1266"/>
                    </a:cubicBezTo>
                    <a:lnTo>
                      <a:pt x="6887" y="1313"/>
                    </a:lnTo>
                    <a:close/>
                    <a:moveTo>
                      <a:pt x="6776" y="1250"/>
                    </a:moveTo>
                    <a:cubicBezTo>
                      <a:pt x="6729" y="1250"/>
                      <a:pt x="6701" y="1228"/>
                      <a:pt x="6701" y="1193"/>
                    </a:cubicBezTo>
                    <a:cubicBezTo>
                      <a:pt x="6701" y="1156"/>
                      <a:pt x="6726" y="1141"/>
                      <a:pt x="6781" y="1141"/>
                    </a:cubicBezTo>
                    <a:lnTo>
                      <a:pt x="6886" y="1141"/>
                    </a:lnTo>
                    <a:lnTo>
                      <a:pt x="6886" y="1177"/>
                    </a:lnTo>
                    <a:cubicBezTo>
                      <a:pt x="6882" y="1219"/>
                      <a:pt x="6836" y="1250"/>
                      <a:pt x="6776" y="12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064" name="Group 76"/>
            <p:cNvGrpSpPr>
              <a:grpSpLocks noChangeAspect="1"/>
            </p:cNvGrpSpPr>
            <p:nvPr/>
          </p:nvGrpSpPr>
          <p:grpSpPr bwMode="auto">
            <a:xfrm>
              <a:off x="8035364" y="5691882"/>
              <a:ext cx="1172065" cy="822274"/>
              <a:chOff x="4977" y="3564"/>
              <a:chExt cx="695" cy="483"/>
            </a:xfrm>
          </p:grpSpPr>
          <p:sp>
            <p:nvSpPr>
              <p:cNvPr id="1065" name="AutoShape 75"/>
              <p:cNvSpPr>
                <a:spLocks noChangeAspect="1" noChangeArrowheads="1" noTextEdit="1"/>
              </p:cNvSpPr>
              <p:nvPr/>
            </p:nvSpPr>
            <p:spPr bwMode="auto">
              <a:xfrm>
                <a:off x="4977" y="3564"/>
                <a:ext cx="695" cy="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6" name="Freeform 77"/>
              <p:cNvSpPr>
                <a:spLocks noEditPoints="1"/>
              </p:cNvSpPr>
              <p:nvPr/>
            </p:nvSpPr>
            <p:spPr bwMode="auto">
              <a:xfrm>
                <a:off x="5010" y="3704"/>
                <a:ext cx="175" cy="120"/>
              </a:xfrm>
              <a:custGeom>
                <a:avLst/>
                <a:gdLst>
                  <a:gd name="T0" fmla="*/ 1457 w 3099"/>
                  <a:gd name="T1" fmla="*/ 536 h 2140"/>
                  <a:gd name="T2" fmla="*/ 1912 w 3099"/>
                  <a:gd name="T3" fmla="*/ 832 h 2140"/>
                  <a:gd name="T4" fmla="*/ 1601 w 3099"/>
                  <a:gd name="T5" fmla="*/ 1274 h 2140"/>
                  <a:gd name="T6" fmla="*/ 1142 w 3099"/>
                  <a:gd name="T7" fmla="*/ 976 h 2140"/>
                  <a:gd name="T8" fmla="*/ 1457 w 3099"/>
                  <a:gd name="T9" fmla="*/ 536 h 2140"/>
                  <a:gd name="T10" fmla="*/ 3 w 3099"/>
                  <a:gd name="T11" fmla="*/ 571 h 2140"/>
                  <a:gd name="T12" fmla="*/ 0 w 3099"/>
                  <a:gd name="T13" fmla="*/ 1179 h 2140"/>
                  <a:gd name="T14" fmla="*/ 448 w 3099"/>
                  <a:gd name="T15" fmla="*/ 1458 h 2140"/>
                  <a:gd name="T16" fmla="*/ 901 w 3099"/>
                  <a:gd name="T17" fmla="*/ 1733 h 2140"/>
                  <a:gd name="T18" fmla="*/ 1585 w 3099"/>
                  <a:gd name="T19" fmla="*/ 2138 h 2140"/>
                  <a:gd name="T20" fmla="*/ 1839 w 3099"/>
                  <a:gd name="T21" fmla="*/ 2030 h 2140"/>
                  <a:gd name="T22" fmla="*/ 1820 w 3099"/>
                  <a:gd name="T23" fmla="*/ 1726 h 2140"/>
                  <a:gd name="T24" fmla="*/ 2090 w 3099"/>
                  <a:gd name="T25" fmla="*/ 1493 h 2140"/>
                  <a:gd name="T26" fmla="*/ 2399 w 3099"/>
                  <a:gd name="T27" fmla="*/ 1510 h 2140"/>
                  <a:gd name="T28" fmla="*/ 2661 w 3099"/>
                  <a:gd name="T29" fmla="*/ 1454 h 2140"/>
                  <a:gd name="T30" fmla="*/ 2897 w 3099"/>
                  <a:gd name="T31" fmla="*/ 1359 h 2140"/>
                  <a:gd name="T32" fmla="*/ 3038 w 3099"/>
                  <a:gd name="T33" fmla="*/ 1179 h 2140"/>
                  <a:gd name="T34" fmla="*/ 3093 w 3099"/>
                  <a:gd name="T35" fmla="*/ 1073 h 2140"/>
                  <a:gd name="T36" fmla="*/ 3088 w 3099"/>
                  <a:gd name="T37" fmla="*/ 910 h 2140"/>
                  <a:gd name="T38" fmla="*/ 2930 w 3099"/>
                  <a:gd name="T39" fmla="*/ 903 h 2140"/>
                  <a:gd name="T40" fmla="*/ 2825 w 3099"/>
                  <a:gd name="T41" fmla="*/ 710 h 2140"/>
                  <a:gd name="T42" fmla="*/ 2907 w 3099"/>
                  <a:gd name="T43" fmla="*/ 582 h 2140"/>
                  <a:gd name="T44" fmla="*/ 2911 w 3099"/>
                  <a:gd name="T45" fmla="*/ 392 h 2140"/>
                  <a:gd name="T46" fmla="*/ 2896 w 3099"/>
                  <a:gd name="T47" fmla="*/ 0 h 2140"/>
                  <a:gd name="T48" fmla="*/ 3 w 3099"/>
                  <a:gd name="T49" fmla="*/ 571 h 2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99" h="2140">
                    <a:moveTo>
                      <a:pt x="1457" y="536"/>
                    </a:moveTo>
                    <a:cubicBezTo>
                      <a:pt x="1686" y="491"/>
                      <a:pt x="1874" y="648"/>
                      <a:pt x="1912" y="832"/>
                    </a:cubicBezTo>
                    <a:cubicBezTo>
                      <a:pt x="1959" y="1061"/>
                      <a:pt x="1789" y="1241"/>
                      <a:pt x="1601" y="1274"/>
                    </a:cubicBezTo>
                    <a:cubicBezTo>
                      <a:pt x="1369" y="1315"/>
                      <a:pt x="1178" y="1161"/>
                      <a:pt x="1142" y="976"/>
                    </a:cubicBezTo>
                    <a:cubicBezTo>
                      <a:pt x="1097" y="743"/>
                      <a:pt x="1265" y="573"/>
                      <a:pt x="1457" y="536"/>
                    </a:cubicBezTo>
                    <a:close/>
                    <a:moveTo>
                      <a:pt x="3" y="571"/>
                    </a:moveTo>
                    <a:lnTo>
                      <a:pt x="0" y="1179"/>
                    </a:lnTo>
                    <a:cubicBezTo>
                      <a:pt x="43" y="1196"/>
                      <a:pt x="392" y="1424"/>
                      <a:pt x="448" y="1458"/>
                    </a:cubicBezTo>
                    <a:cubicBezTo>
                      <a:pt x="599" y="1548"/>
                      <a:pt x="751" y="1641"/>
                      <a:pt x="901" y="1733"/>
                    </a:cubicBezTo>
                    <a:cubicBezTo>
                      <a:pt x="954" y="1766"/>
                      <a:pt x="1551" y="2140"/>
                      <a:pt x="1585" y="2138"/>
                    </a:cubicBezTo>
                    <a:cubicBezTo>
                      <a:pt x="1606" y="2137"/>
                      <a:pt x="1804" y="2045"/>
                      <a:pt x="1839" y="2030"/>
                    </a:cubicBezTo>
                    <a:cubicBezTo>
                      <a:pt x="1837" y="1930"/>
                      <a:pt x="1827" y="1827"/>
                      <a:pt x="1820" y="1726"/>
                    </a:cubicBezTo>
                    <a:cubicBezTo>
                      <a:pt x="1799" y="1403"/>
                      <a:pt x="1785" y="1397"/>
                      <a:pt x="2090" y="1493"/>
                    </a:cubicBezTo>
                    <a:cubicBezTo>
                      <a:pt x="2183" y="1522"/>
                      <a:pt x="2296" y="1510"/>
                      <a:pt x="2399" y="1510"/>
                    </a:cubicBezTo>
                    <a:cubicBezTo>
                      <a:pt x="2546" y="1510"/>
                      <a:pt x="2542" y="1503"/>
                      <a:pt x="2661" y="1454"/>
                    </a:cubicBezTo>
                    <a:cubicBezTo>
                      <a:pt x="2739" y="1423"/>
                      <a:pt x="2817" y="1390"/>
                      <a:pt x="2897" y="1359"/>
                    </a:cubicBezTo>
                    <a:cubicBezTo>
                      <a:pt x="2973" y="1330"/>
                      <a:pt x="2971" y="1291"/>
                      <a:pt x="3038" y="1179"/>
                    </a:cubicBezTo>
                    <a:cubicBezTo>
                      <a:pt x="3056" y="1149"/>
                      <a:pt x="3089" y="1107"/>
                      <a:pt x="3093" y="1073"/>
                    </a:cubicBezTo>
                    <a:cubicBezTo>
                      <a:pt x="3098" y="1036"/>
                      <a:pt x="3099" y="942"/>
                      <a:pt x="3088" y="910"/>
                    </a:cubicBezTo>
                    <a:lnTo>
                      <a:pt x="2930" y="903"/>
                    </a:lnTo>
                    <a:lnTo>
                      <a:pt x="2825" y="710"/>
                    </a:lnTo>
                    <a:cubicBezTo>
                      <a:pt x="2847" y="659"/>
                      <a:pt x="2886" y="625"/>
                      <a:pt x="2907" y="582"/>
                    </a:cubicBezTo>
                    <a:cubicBezTo>
                      <a:pt x="2925" y="546"/>
                      <a:pt x="2912" y="441"/>
                      <a:pt x="2911" y="392"/>
                    </a:cubicBezTo>
                    <a:cubicBezTo>
                      <a:pt x="2906" y="266"/>
                      <a:pt x="2909" y="122"/>
                      <a:pt x="2896" y="0"/>
                    </a:cubicBezTo>
                    <a:lnTo>
                      <a:pt x="3" y="57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7" name="Freeform 78"/>
              <p:cNvSpPr>
                <a:spLocks/>
              </p:cNvSpPr>
              <p:nvPr/>
            </p:nvSpPr>
            <p:spPr bwMode="auto">
              <a:xfrm>
                <a:off x="5025" y="3600"/>
                <a:ext cx="191" cy="56"/>
              </a:xfrm>
              <a:custGeom>
                <a:avLst/>
                <a:gdLst>
                  <a:gd name="T0" fmla="*/ 0 w 3391"/>
                  <a:gd name="T1" fmla="*/ 225 h 1009"/>
                  <a:gd name="T2" fmla="*/ 2747 w 3391"/>
                  <a:gd name="T3" fmla="*/ 984 h 1009"/>
                  <a:gd name="T4" fmla="*/ 2990 w 3391"/>
                  <a:gd name="T5" fmla="*/ 935 h 1009"/>
                  <a:gd name="T6" fmla="*/ 3086 w 3391"/>
                  <a:gd name="T7" fmla="*/ 878 h 1009"/>
                  <a:gd name="T8" fmla="*/ 3166 w 3391"/>
                  <a:gd name="T9" fmla="*/ 798 h 1009"/>
                  <a:gd name="T10" fmla="*/ 3245 w 3391"/>
                  <a:gd name="T11" fmla="*/ 716 h 1009"/>
                  <a:gd name="T12" fmla="*/ 3312 w 3391"/>
                  <a:gd name="T13" fmla="*/ 622 h 1009"/>
                  <a:gd name="T14" fmla="*/ 3373 w 3391"/>
                  <a:gd name="T15" fmla="*/ 364 h 1009"/>
                  <a:gd name="T16" fmla="*/ 3371 w 3391"/>
                  <a:gd name="T17" fmla="*/ 47 h 1009"/>
                  <a:gd name="T18" fmla="*/ 3159 w 3391"/>
                  <a:gd name="T19" fmla="*/ 46 h 1009"/>
                  <a:gd name="T20" fmla="*/ 3113 w 3391"/>
                  <a:gd name="T21" fmla="*/ 288 h 1009"/>
                  <a:gd name="T22" fmla="*/ 2929 w 3391"/>
                  <a:gd name="T23" fmla="*/ 400 h 1009"/>
                  <a:gd name="T24" fmla="*/ 2499 w 3391"/>
                  <a:gd name="T25" fmla="*/ 261 h 1009"/>
                  <a:gd name="T26" fmla="*/ 2190 w 3391"/>
                  <a:gd name="T27" fmla="*/ 46 h 1009"/>
                  <a:gd name="T28" fmla="*/ 683 w 3391"/>
                  <a:gd name="T29" fmla="*/ 46 h 1009"/>
                  <a:gd name="T30" fmla="*/ 86 w 3391"/>
                  <a:gd name="T31" fmla="*/ 47 h 1009"/>
                  <a:gd name="T32" fmla="*/ 0 w 3391"/>
                  <a:gd name="T33" fmla="*/ 225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91" h="1009">
                    <a:moveTo>
                      <a:pt x="0" y="225"/>
                    </a:moveTo>
                    <a:cubicBezTo>
                      <a:pt x="262" y="341"/>
                      <a:pt x="2304" y="869"/>
                      <a:pt x="2747" y="984"/>
                    </a:cubicBezTo>
                    <a:cubicBezTo>
                      <a:pt x="2841" y="1009"/>
                      <a:pt x="2848" y="986"/>
                      <a:pt x="2990" y="935"/>
                    </a:cubicBezTo>
                    <a:cubicBezTo>
                      <a:pt x="3052" y="913"/>
                      <a:pt x="3048" y="917"/>
                      <a:pt x="3086" y="878"/>
                    </a:cubicBezTo>
                    <a:cubicBezTo>
                      <a:pt x="3114" y="849"/>
                      <a:pt x="3138" y="827"/>
                      <a:pt x="3166" y="798"/>
                    </a:cubicBezTo>
                    <a:cubicBezTo>
                      <a:pt x="3193" y="770"/>
                      <a:pt x="3219" y="744"/>
                      <a:pt x="3245" y="716"/>
                    </a:cubicBezTo>
                    <a:cubicBezTo>
                      <a:pt x="3265" y="693"/>
                      <a:pt x="3291" y="652"/>
                      <a:pt x="3312" y="622"/>
                    </a:cubicBezTo>
                    <a:cubicBezTo>
                      <a:pt x="3391" y="506"/>
                      <a:pt x="3373" y="542"/>
                      <a:pt x="3373" y="364"/>
                    </a:cubicBezTo>
                    <a:cubicBezTo>
                      <a:pt x="3373" y="271"/>
                      <a:pt x="3382" y="134"/>
                      <a:pt x="3371" y="47"/>
                    </a:cubicBezTo>
                    <a:lnTo>
                      <a:pt x="3159" y="46"/>
                    </a:lnTo>
                    <a:cubicBezTo>
                      <a:pt x="3144" y="99"/>
                      <a:pt x="3135" y="255"/>
                      <a:pt x="3113" y="288"/>
                    </a:cubicBezTo>
                    <a:cubicBezTo>
                      <a:pt x="3109" y="292"/>
                      <a:pt x="2940" y="396"/>
                      <a:pt x="2929" y="400"/>
                    </a:cubicBezTo>
                    <a:cubicBezTo>
                      <a:pt x="2890" y="415"/>
                      <a:pt x="2519" y="273"/>
                      <a:pt x="2499" y="261"/>
                    </a:cubicBezTo>
                    <a:cubicBezTo>
                      <a:pt x="2471" y="0"/>
                      <a:pt x="2562" y="46"/>
                      <a:pt x="2190" y="46"/>
                    </a:cubicBezTo>
                    <a:cubicBezTo>
                      <a:pt x="1688" y="46"/>
                      <a:pt x="1186" y="46"/>
                      <a:pt x="683" y="46"/>
                    </a:cubicBezTo>
                    <a:cubicBezTo>
                      <a:pt x="491" y="46"/>
                      <a:pt x="276" y="37"/>
                      <a:pt x="86" y="47"/>
                    </a:cubicBezTo>
                    <a:lnTo>
                      <a:pt x="0" y="225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8" name="Freeform 79"/>
              <p:cNvSpPr>
                <a:spLocks/>
              </p:cNvSpPr>
              <p:nvPr/>
            </p:nvSpPr>
            <p:spPr bwMode="auto">
              <a:xfrm>
                <a:off x="5008" y="3685"/>
                <a:ext cx="165" cy="46"/>
              </a:xfrm>
              <a:custGeom>
                <a:avLst/>
                <a:gdLst>
                  <a:gd name="T0" fmla="*/ 14 w 2938"/>
                  <a:gd name="T1" fmla="*/ 95 h 824"/>
                  <a:gd name="T2" fmla="*/ 39 w 2938"/>
                  <a:gd name="T3" fmla="*/ 824 h 824"/>
                  <a:gd name="T4" fmla="*/ 2934 w 2938"/>
                  <a:gd name="T5" fmla="*/ 263 h 824"/>
                  <a:gd name="T6" fmla="*/ 2938 w 2938"/>
                  <a:gd name="T7" fmla="*/ 0 h 824"/>
                  <a:gd name="T8" fmla="*/ 14 w 2938"/>
                  <a:gd name="T9" fmla="*/ 95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38" h="824">
                    <a:moveTo>
                      <a:pt x="14" y="95"/>
                    </a:moveTo>
                    <a:cubicBezTo>
                      <a:pt x="0" y="155"/>
                      <a:pt x="32" y="720"/>
                      <a:pt x="39" y="824"/>
                    </a:cubicBezTo>
                    <a:lnTo>
                      <a:pt x="2934" y="263"/>
                    </a:lnTo>
                    <a:lnTo>
                      <a:pt x="2938" y="0"/>
                    </a:lnTo>
                    <a:lnTo>
                      <a:pt x="14" y="95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9" name="Freeform 80"/>
              <p:cNvSpPr>
                <a:spLocks/>
              </p:cNvSpPr>
              <p:nvPr/>
            </p:nvSpPr>
            <p:spPr bwMode="auto">
              <a:xfrm>
                <a:off x="5011" y="3642"/>
                <a:ext cx="158" cy="44"/>
              </a:xfrm>
              <a:custGeom>
                <a:avLst/>
                <a:gdLst>
                  <a:gd name="T0" fmla="*/ 0 w 2811"/>
                  <a:gd name="T1" fmla="*/ 779 h 779"/>
                  <a:gd name="T2" fmla="*/ 2675 w 2811"/>
                  <a:gd name="T3" fmla="*/ 687 h 779"/>
                  <a:gd name="T4" fmla="*/ 2745 w 2811"/>
                  <a:gd name="T5" fmla="*/ 594 h 779"/>
                  <a:gd name="T6" fmla="*/ 2811 w 2811"/>
                  <a:gd name="T7" fmla="*/ 503 h 779"/>
                  <a:gd name="T8" fmla="*/ 179 w 2811"/>
                  <a:gd name="T9" fmla="*/ 0 h 779"/>
                  <a:gd name="T10" fmla="*/ 0 w 2811"/>
                  <a:gd name="T11" fmla="*/ 779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11" h="779">
                    <a:moveTo>
                      <a:pt x="0" y="779"/>
                    </a:moveTo>
                    <a:lnTo>
                      <a:pt x="2675" y="687"/>
                    </a:lnTo>
                    <a:cubicBezTo>
                      <a:pt x="2700" y="655"/>
                      <a:pt x="2717" y="627"/>
                      <a:pt x="2745" y="594"/>
                    </a:cubicBezTo>
                    <a:cubicBezTo>
                      <a:pt x="2766" y="567"/>
                      <a:pt x="2798" y="529"/>
                      <a:pt x="2811" y="503"/>
                    </a:cubicBezTo>
                    <a:lnTo>
                      <a:pt x="179" y="0"/>
                    </a:lnTo>
                    <a:lnTo>
                      <a:pt x="0" y="779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0" name="Freeform 81"/>
              <p:cNvSpPr>
                <a:spLocks/>
              </p:cNvSpPr>
              <p:nvPr/>
            </p:nvSpPr>
            <p:spPr bwMode="auto">
              <a:xfrm>
                <a:off x="5468" y="3798"/>
                <a:ext cx="80" cy="62"/>
              </a:xfrm>
              <a:custGeom>
                <a:avLst/>
                <a:gdLst>
                  <a:gd name="T0" fmla="*/ 1148 w 1424"/>
                  <a:gd name="T1" fmla="*/ 997 h 1106"/>
                  <a:gd name="T2" fmla="*/ 1149 w 1424"/>
                  <a:gd name="T3" fmla="*/ 1098 h 1106"/>
                  <a:gd name="T4" fmla="*/ 1420 w 1424"/>
                  <a:gd name="T5" fmla="*/ 1099 h 1106"/>
                  <a:gd name="T6" fmla="*/ 1424 w 1424"/>
                  <a:gd name="T7" fmla="*/ 492 h 1106"/>
                  <a:gd name="T8" fmla="*/ 579 w 1424"/>
                  <a:gd name="T9" fmla="*/ 492 h 1106"/>
                  <a:gd name="T10" fmla="*/ 579 w 1424"/>
                  <a:gd name="T11" fmla="*/ 735 h 1106"/>
                  <a:gd name="T12" fmla="*/ 997 w 1424"/>
                  <a:gd name="T13" fmla="*/ 735 h 1106"/>
                  <a:gd name="T14" fmla="*/ 927 w 1424"/>
                  <a:gd name="T15" fmla="*/ 792 h 1106"/>
                  <a:gd name="T16" fmla="*/ 824 w 1424"/>
                  <a:gd name="T17" fmla="*/ 816 h 1106"/>
                  <a:gd name="T18" fmla="*/ 360 w 1424"/>
                  <a:gd name="T19" fmla="*/ 546 h 1106"/>
                  <a:gd name="T20" fmla="*/ 662 w 1424"/>
                  <a:gd name="T21" fmla="*/ 349 h 1106"/>
                  <a:gd name="T22" fmla="*/ 989 w 1424"/>
                  <a:gd name="T23" fmla="*/ 396 h 1106"/>
                  <a:gd name="T24" fmla="*/ 1060 w 1424"/>
                  <a:gd name="T25" fmla="*/ 451 h 1106"/>
                  <a:gd name="T26" fmla="*/ 1383 w 1424"/>
                  <a:gd name="T27" fmla="*/ 350 h 1106"/>
                  <a:gd name="T28" fmla="*/ 1131 w 1424"/>
                  <a:gd name="T29" fmla="*/ 110 h 1106"/>
                  <a:gd name="T30" fmla="*/ 48 w 1424"/>
                  <a:gd name="T31" fmla="*/ 396 h 1106"/>
                  <a:gd name="T32" fmla="*/ 52 w 1424"/>
                  <a:gd name="T33" fmla="*/ 808 h 1106"/>
                  <a:gd name="T34" fmla="*/ 747 w 1424"/>
                  <a:gd name="T35" fmla="*/ 1103 h 1106"/>
                  <a:gd name="T36" fmla="*/ 1063 w 1424"/>
                  <a:gd name="T37" fmla="*/ 1047 h 1106"/>
                  <a:gd name="T38" fmla="*/ 1148 w 1424"/>
                  <a:gd name="T39" fmla="*/ 997 h 1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24" h="1106">
                    <a:moveTo>
                      <a:pt x="1148" y="997"/>
                    </a:moveTo>
                    <a:lnTo>
                      <a:pt x="1149" y="1098"/>
                    </a:lnTo>
                    <a:lnTo>
                      <a:pt x="1420" y="1099"/>
                    </a:lnTo>
                    <a:lnTo>
                      <a:pt x="1424" y="492"/>
                    </a:lnTo>
                    <a:lnTo>
                      <a:pt x="579" y="492"/>
                    </a:lnTo>
                    <a:lnTo>
                      <a:pt x="579" y="735"/>
                    </a:lnTo>
                    <a:lnTo>
                      <a:pt x="997" y="735"/>
                    </a:lnTo>
                    <a:cubicBezTo>
                      <a:pt x="985" y="763"/>
                      <a:pt x="986" y="768"/>
                      <a:pt x="927" y="792"/>
                    </a:cubicBezTo>
                    <a:cubicBezTo>
                      <a:pt x="896" y="805"/>
                      <a:pt x="860" y="812"/>
                      <a:pt x="824" y="816"/>
                    </a:cubicBezTo>
                    <a:cubicBezTo>
                      <a:pt x="610" y="839"/>
                      <a:pt x="324" y="830"/>
                      <a:pt x="360" y="546"/>
                    </a:cubicBezTo>
                    <a:cubicBezTo>
                      <a:pt x="379" y="397"/>
                      <a:pt x="505" y="356"/>
                      <a:pt x="662" y="349"/>
                    </a:cubicBezTo>
                    <a:cubicBezTo>
                      <a:pt x="768" y="344"/>
                      <a:pt x="893" y="350"/>
                      <a:pt x="989" y="396"/>
                    </a:cubicBezTo>
                    <a:cubicBezTo>
                      <a:pt x="1031" y="416"/>
                      <a:pt x="1027" y="419"/>
                      <a:pt x="1060" y="451"/>
                    </a:cubicBezTo>
                    <a:cubicBezTo>
                      <a:pt x="1125" y="447"/>
                      <a:pt x="1304" y="371"/>
                      <a:pt x="1383" y="350"/>
                    </a:cubicBezTo>
                    <a:cubicBezTo>
                      <a:pt x="1346" y="247"/>
                      <a:pt x="1238" y="152"/>
                      <a:pt x="1131" y="110"/>
                    </a:cubicBezTo>
                    <a:cubicBezTo>
                      <a:pt x="853" y="0"/>
                      <a:pt x="198" y="7"/>
                      <a:pt x="48" y="396"/>
                    </a:cubicBezTo>
                    <a:cubicBezTo>
                      <a:pt x="0" y="520"/>
                      <a:pt x="1" y="688"/>
                      <a:pt x="52" y="808"/>
                    </a:cubicBezTo>
                    <a:cubicBezTo>
                      <a:pt x="163" y="1066"/>
                      <a:pt x="488" y="1106"/>
                      <a:pt x="747" y="1103"/>
                    </a:cubicBezTo>
                    <a:cubicBezTo>
                      <a:pt x="858" y="1102"/>
                      <a:pt x="966" y="1095"/>
                      <a:pt x="1063" y="1047"/>
                    </a:cubicBezTo>
                    <a:cubicBezTo>
                      <a:pt x="1100" y="1030"/>
                      <a:pt x="1114" y="1014"/>
                      <a:pt x="1148" y="997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1" name="Freeform 82"/>
              <p:cNvSpPr>
                <a:spLocks/>
              </p:cNvSpPr>
              <p:nvPr/>
            </p:nvSpPr>
            <p:spPr bwMode="auto">
              <a:xfrm>
                <a:off x="4994" y="3807"/>
                <a:ext cx="106" cy="54"/>
              </a:xfrm>
              <a:custGeom>
                <a:avLst/>
                <a:gdLst>
                  <a:gd name="T0" fmla="*/ 1812 w 1883"/>
                  <a:gd name="T1" fmla="*/ 868 h 956"/>
                  <a:gd name="T2" fmla="*/ 1845 w 1883"/>
                  <a:gd name="T3" fmla="*/ 771 h 956"/>
                  <a:gd name="T4" fmla="*/ 1715 w 1883"/>
                  <a:gd name="T5" fmla="*/ 787 h 956"/>
                  <a:gd name="T6" fmla="*/ 1708 w 1883"/>
                  <a:gd name="T7" fmla="*/ 715 h 956"/>
                  <a:gd name="T8" fmla="*/ 1830 w 1883"/>
                  <a:gd name="T9" fmla="*/ 700 h 956"/>
                  <a:gd name="T10" fmla="*/ 1864 w 1883"/>
                  <a:gd name="T11" fmla="*/ 680 h 956"/>
                  <a:gd name="T12" fmla="*/ 1878 w 1883"/>
                  <a:gd name="T13" fmla="*/ 589 h 956"/>
                  <a:gd name="T14" fmla="*/ 130 w 1883"/>
                  <a:gd name="T15" fmla="*/ 0 h 956"/>
                  <a:gd name="T16" fmla="*/ 14 w 1883"/>
                  <a:gd name="T17" fmla="*/ 544 h 956"/>
                  <a:gd name="T18" fmla="*/ 26 w 1883"/>
                  <a:gd name="T19" fmla="*/ 617 h 956"/>
                  <a:gd name="T20" fmla="*/ 264 w 1883"/>
                  <a:gd name="T21" fmla="*/ 761 h 956"/>
                  <a:gd name="T22" fmla="*/ 885 w 1883"/>
                  <a:gd name="T23" fmla="*/ 902 h 956"/>
                  <a:gd name="T24" fmla="*/ 1213 w 1883"/>
                  <a:gd name="T25" fmla="*/ 862 h 956"/>
                  <a:gd name="T26" fmla="*/ 1502 w 1883"/>
                  <a:gd name="T27" fmla="*/ 941 h 956"/>
                  <a:gd name="T28" fmla="*/ 1812 w 1883"/>
                  <a:gd name="T29" fmla="*/ 868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83" h="956">
                    <a:moveTo>
                      <a:pt x="1812" y="868"/>
                    </a:moveTo>
                    <a:lnTo>
                      <a:pt x="1845" y="771"/>
                    </a:lnTo>
                    <a:lnTo>
                      <a:pt x="1715" y="787"/>
                    </a:lnTo>
                    <a:lnTo>
                      <a:pt x="1708" y="715"/>
                    </a:lnTo>
                    <a:lnTo>
                      <a:pt x="1830" y="700"/>
                    </a:lnTo>
                    <a:cubicBezTo>
                      <a:pt x="1883" y="688"/>
                      <a:pt x="1850" y="705"/>
                      <a:pt x="1864" y="680"/>
                    </a:cubicBezTo>
                    <a:cubicBezTo>
                      <a:pt x="1864" y="628"/>
                      <a:pt x="1858" y="624"/>
                      <a:pt x="1878" y="589"/>
                    </a:cubicBezTo>
                    <a:lnTo>
                      <a:pt x="130" y="0"/>
                    </a:lnTo>
                    <a:lnTo>
                      <a:pt x="14" y="544"/>
                    </a:lnTo>
                    <a:cubicBezTo>
                      <a:pt x="3" y="591"/>
                      <a:pt x="0" y="584"/>
                      <a:pt x="26" y="617"/>
                    </a:cubicBezTo>
                    <a:cubicBezTo>
                      <a:pt x="146" y="764"/>
                      <a:pt x="86" y="722"/>
                      <a:pt x="264" y="761"/>
                    </a:cubicBezTo>
                    <a:lnTo>
                      <a:pt x="885" y="902"/>
                    </a:lnTo>
                    <a:cubicBezTo>
                      <a:pt x="959" y="918"/>
                      <a:pt x="1126" y="872"/>
                      <a:pt x="1213" y="862"/>
                    </a:cubicBezTo>
                    <a:cubicBezTo>
                      <a:pt x="1296" y="853"/>
                      <a:pt x="1419" y="956"/>
                      <a:pt x="1502" y="941"/>
                    </a:cubicBezTo>
                    <a:cubicBezTo>
                      <a:pt x="1603" y="922"/>
                      <a:pt x="1707" y="882"/>
                      <a:pt x="1812" y="868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2" name="Freeform 83"/>
              <p:cNvSpPr>
                <a:spLocks/>
              </p:cNvSpPr>
              <p:nvPr/>
            </p:nvSpPr>
            <p:spPr bwMode="auto">
              <a:xfrm>
                <a:off x="5258" y="3801"/>
                <a:ext cx="64" cy="59"/>
              </a:xfrm>
              <a:custGeom>
                <a:avLst/>
                <a:gdLst>
                  <a:gd name="T0" fmla="*/ 1 w 1146"/>
                  <a:gd name="T1" fmla="*/ 1033 h 1049"/>
                  <a:gd name="T2" fmla="*/ 1141 w 1146"/>
                  <a:gd name="T3" fmla="*/ 1039 h 1049"/>
                  <a:gd name="T4" fmla="*/ 1141 w 1146"/>
                  <a:gd name="T5" fmla="*/ 762 h 1049"/>
                  <a:gd name="T6" fmla="*/ 344 w 1146"/>
                  <a:gd name="T7" fmla="*/ 753 h 1049"/>
                  <a:gd name="T8" fmla="*/ 346 w 1146"/>
                  <a:gd name="T9" fmla="*/ 664 h 1049"/>
                  <a:gd name="T10" fmla="*/ 1096 w 1146"/>
                  <a:gd name="T11" fmla="*/ 663 h 1049"/>
                  <a:gd name="T12" fmla="*/ 1096 w 1146"/>
                  <a:gd name="T13" fmla="*/ 387 h 1049"/>
                  <a:gd name="T14" fmla="*/ 347 w 1146"/>
                  <a:gd name="T15" fmla="*/ 387 h 1049"/>
                  <a:gd name="T16" fmla="*/ 344 w 1146"/>
                  <a:gd name="T17" fmla="*/ 295 h 1049"/>
                  <a:gd name="T18" fmla="*/ 1145 w 1146"/>
                  <a:gd name="T19" fmla="*/ 295 h 1049"/>
                  <a:gd name="T20" fmla="*/ 1146 w 1146"/>
                  <a:gd name="T21" fmla="*/ 12 h 1049"/>
                  <a:gd name="T22" fmla="*/ 0 w 1146"/>
                  <a:gd name="T23" fmla="*/ 9 h 1049"/>
                  <a:gd name="T24" fmla="*/ 1 w 1146"/>
                  <a:gd name="T25" fmla="*/ 1033 h 10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46" h="1049">
                    <a:moveTo>
                      <a:pt x="1" y="1033"/>
                    </a:moveTo>
                    <a:cubicBezTo>
                      <a:pt x="51" y="1049"/>
                      <a:pt x="1005" y="1039"/>
                      <a:pt x="1141" y="1039"/>
                    </a:cubicBezTo>
                    <a:lnTo>
                      <a:pt x="1141" y="762"/>
                    </a:lnTo>
                    <a:cubicBezTo>
                      <a:pt x="1109" y="762"/>
                      <a:pt x="377" y="773"/>
                      <a:pt x="344" y="753"/>
                    </a:cubicBezTo>
                    <a:lnTo>
                      <a:pt x="346" y="664"/>
                    </a:lnTo>
                    <a:lnTo>
                      <a:pt x="1096" y="663"/>
                    </a:lnTo>
                    <a:lnTo>
                      <a:pt x="1096" y="387"/>
                    </a:lnTo>
                    <a:lnTo>
                      <a:pt x="347" y="387"/>
                    </a:lnTo>
                    <a:lnTo>
                      <a:pt x="344" y="295"/>
                    </a:lnTo>
                    <a:lnTo>
                      <a:pt x="1145" y="295"/>
                    </a:lnTo>
                    <a:lnTo>
                      <a:pt x="1146" y="12"/>
                    </a:lnTo>
                    <a:cubicBezTo>
                      <a:pt x="1098" y="0"/>
                      <a:pt x="91" y="1"/>
                      <a:pt x="0" y="9"/>
                    </a:cubicBezTo>
                    <a:lnTo>
                      <a:pt x="1" y="1033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3" name="Freeform 84"/>
              <p:cNvSpPr>
                <a:spLocks noEditPoints="1"/>
              </p:cNvSpPr>
              <p:nvPr/>
            </p:nvSpPr>
            <p:spPr bwMode="auto">
              <a:xfrm>
                <a:off x="5153" y="3799"/>
                <a:ext cx="68" cy="61"/>
              </a:xfrm>
              <a:custGeom>
                <a:avLst/>
                <a:gdLst>
                  <a:gd name="T0" fmla="*/ 338 w 1218"/>
                  <a:gd name="T1" fmla="*/ 343 h 1078"/>
                  <a:gd name="T2" fmla="*/ 706 w 1218"/>
                  <a:gd name="T3" fmla="*/ 343 h 1078"/>
                  <a:gd name="T4" fmla="*/ 754 w 1218"/>
                  <a:gd name="T5" fmla="*/ 528 h 1078"/>
                  <a:gd name="T6" fmla="*/ 341 w 1218"/>
                  <a:gd name="T7" fmla="*/ 530 h 1078"/>
                  <a:gd name="T8" fmla="*/ 337 w 1218"/>
                  <a:gd name="T9" fmla="*/ 498 h 1078"/>
                  <a:gd name="T10" fmla="*/ 338 w 1218"/>
                  <a:gd name="T11" fmla="*/ 343 h 1078"/>
                  <a:gd name="T12" fmla="*/ 653 w 1218"/>
                  <a:gd name="T13" fmla="*/ 836 h 1078"/>
                  <a:gd name="T14" fmla="*/ 822 w 1218"/>
                  <a:gd name="T15" fmla="*/ 1077 h 1078"/>
                  <a:gd name="T16" fmla="*/ 1218 w 1218"/>
                  <a:gd name="T17" fmla="*/ 1078 h 1078"/>
                  <a:gd name="T18" fmla="*/ 1014 w 1218"/>
                  <a:gd name="T19" fmla="*/ 771 h 1078"/>
                  <a:gd name="T20" fmla="*/ 1147 w 1218"/>
                  <a:gd name="T21" fmla="*/ 643 h 1078"/>
                  <a:gd name="T22" fmla="*/ 1202 w 1218"/>
                  <a:gd name="T23" fmla="*/ 431 h 1078"/>
                  <a:gd name="T24" fmla="*/ 528 w 1218"/>
                  <a:gd name="T25" fmla="*/ 40 h 1078"/>
                  <a:gd name="T26" fmla="*/ 0 w 1218"/>
                  <a:gd name="T27" fmla="*/ 42 h 1078"/>
                  <a:gd name="T28" fmla="*/ 0 w 1218"/>
                  <a:gd name="T29" fmla="*/ 1072 h 1078"/>
                  <a:gd name="T30" fmla="*/ 331 w 1218"/>
                  <a:gd name="T31" fmla="*/ 1072 h 1078"/>
                  <a:gd name="T32" fmla="*/ 336 w 1218"/>
                  <a:gd name="T33" fmla="*/ 831 h 1078"/>
                  <a:gd name="T34" fmla="*/ 653 w 1218"/>
                  <a:gd name="T35" fmla="*/ 836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18" h="1078">
                    <a:moveTo>
                      <a:pt x="338" y="343"/>
                    </a:moveTo>
                    <a:lnTo>
                      <a:pt x="706" y="343"/>
                    </a:lnTo>
                    <a:cubicBezTo>
                      <a:pt x="910" y="343"/>
                      <a:pt x="881" y="513"/>
                      <a:pt x="754" y="528"/>
                    </a:cubicBezTo>
                    <a:cubicBezTo>
                      <a:pt x="643" y="541"/>
                      <a:pt x="460" y="530"/>
                      <a:pt x="341" y="530"/>
                    </a:cubicBezTo>
                    <a:lnTo>
                      <a:pt x="337" y="498"/>
                    </a:lnTo>
                    <a:lnTo>
                      <a:pt x="338" y="343"/>
                    </a:lnTo>
                    <a:close/>
                    <a:moveTo>
                      <a:pt x="653" y="836"/>
                    </a:moveTo>
                    <a:cubicBezTo>
                      <a:pt x="697" y="911"/>
                      <a:pt x="788" y="1003"/>
                      <a:pt x="822" y="1077"/>
                    </a:cubicBezTo>
                    <a:lnTo>
                      <a:pt x="1218" y="1078"/>
                    </a:lnTo>
                    <a:cubicBezTo>
                      <a:pt x="1191" y="1010"/>
                      <a:pt x="1040" y="833"/>
                      <a:pt x="1014" y="771"/>
                    </a:cubicBezTo>
                    <a:cubicBezTo>
                      <a:pt x="1082" y="722"/>
                      <a:pt x="1104" y="717"/>
                      <a:pt x="1147" y="643"/>
                    </a:cubicBezTo>
                    <a:cubicBezTo>
                      <a:pt x="1183" y="581"/>
                      <a:pt x="1201" y="512"/>
                      <a:pt x="1202" y="431"/>
                    </a:cubicBezTo>
                    <a:cubicBezTo>
                      <a:pt x="1208" y="0"/>
                      <a:pt x="793" y="40"/>
                      <a:pt x="528" y="40"/>
                    </a:cubicBezTo>
                    <a:cubicBezTo>
                      <a:pt x="388" y="40"/>
                      <a:pt x="125" y="25"/>
                      <a:pt x="0" y="42"/>
                    </a:cubicBezTo>
                    <a:lnTo>
                      <a:pt x="0" y="1072"/>
                    </a:lnTo>
                    <a:lnTo>
                      <a:pt x="331" y="1072"/>
                    </a:lnTo>
                    <a:cubicBezTo>
                      <a:pt x="331" y="1012"/>
                      <a:pt x="323" y="883"/>
                      <a:pt x="336" y="831"/>
                    </a:cubicBezTo>
                    <a:cubicBezTo>
                      <a:pt x="381" y="822"/>
                      <a:pt x="622" y="821"/>
                      <a:pt x="653" y="83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4" name="Freeform 85"/>
              <p:cNvSpPr>
                <a:spLocks noEditPoints="1"/>
              </p:cNvSpPr>
              <p:nvPr/>
            </p:nvSpPr>
            <p:spPr bwMode="auto">
              <a:xfrm>
                <a:off x="5359" y="3801"/>
                <a:ext cx="76" cy="59"/>
              </a:xfrm>
              <a:custGeom>
                <a:avLst/>
                <a:gdLst>
                  <a:gd name="T0" fmla="*/ 348 w 1351"/>
                  <a:gd name="T1" fmla="*/ 298 h 1047"/>
                  <a:gd name="T2" fmla="*/ 684 w 1351"/>
                  <a:gd name="T3" fmla="*/ 295 h 1047"/>
                  <a:gd name="T4" fmla="*/ 913 w 1351"/>
                  <a:gd name="T5" fmla="*/ 399 h 1047"/>
                  <a:gd name="T6" fmla="*/ 911 w 1351"/>
                  <a:gd name="T7" fmla="*/ 659 h 1047"/>
                  <a:gd name="T8" fmla="*/ 684 w 1351"/>
                  <a:gd name="T9" fmla="*/ 764 h 1047"/>
                  <a:gd name="T10" fmla="*/ 348 w 1351"/>
                  <a:gd name="T11" fmla="*/ 761 h 1047"/>
                  <a:gd name="T12" fmla="*/ 348 w 1351"/>
                  <a:gd name="T13" fmla="*/ 298 h 1047"/>
                  <a:gd name="T14" fmla="*/ 789 w 1351"/>
                  <a:gd name="T15" fmla="*/ 1038 h 1047"/>
                  <a:gd name="T16" fmla="*/ 1064 w 1351"/>
                  <a:gd name="T17" fmla="*/ 965 h 1047"/>
                  <a:gd name="T18" fmla="*/ 1226 w 1351"/>
                  <a:gd name="T19" fmla="*/ 212 h 1047"/>
                  <a:gd name="T20" fmla="*/ 718 w 1351"/>
                  <a:gd name="T21" fmla="*/ 11 h 1047"/>
                  <a:gd name="T22" fmla="*/ 15 w 1351"/>
                  <a:gd name="T23" fmla="*/ 12 h 1047"/>
                  <a:gd name="T24" fmla="*/ 10 w 1351"/>
                  <a:gd name="T25" fmla="*/ 1040 h 1047"/>
                  <a:gd name="T26" fmla="*/ 789 w 1351"/>
                  <a:gd name="T27" fmla="*/ 1038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51" h="1047">
                    <a:moveTo>
                      <a:pt x="348" y="298"/>
                    </a:moveTo>
                    <a:cubicBezTo>
                      <a:pt x="435" y="286"/>
                      <a:pt x="590" y="294"/>
                      <a:pt x="684" y="295"/>
                    </a:cubicBezTo>
                    <a:cubicBezTo>
                      <a:pt x="796" y="296"/>
                      <a:pt x="871" y="324"/>
                      <a:pt x="913" y="399"/>
                    </a:cubicBezTo>
                    <a:cubicBezTo>
                      <a:pt x="953" y="470"/>
                      <a:pt x="955" y="590"/>
                      <a:pt x="911" y="659"/>
                    </a:cubicBezTo>
                    <a:cubicBezTo>
                      <a:pt x="867" y="728"/>
                      <a:pt x="794" y="764"/>
                      <a:pt x="684" y="764"/>
                    </a:cubicBezTo>
                    <a:lnTo>
                      <a:pt x="348" y="761"/>
                    </a:lnTo>
                    <a:lnTo>
                      <a:pt x="348" y="298"/>
                    </a:lnTo>
                    <a:close/>
                    <a:moveTo>
                      <a:pt x="789" y="1038"/>
                    </a:moveTo>
                    <a:cubicBezTo>
                      <a:pt x="881" y="1047"/>
                      <a:pt x="997" y="1002"/>
                      <a:pt x="1064" y="965"/>
                    </a:cubicBezTo>
                    <a:cubicBezTo>
                      <a:pt x="1350" y="809"/>
                      <a:pt x="1351" y="428"/>
                      <a:pt x="1226" y="212"/>
                    </a:cubicBezTo>
                    <a:cubicBezTo>
                      <a:pt x="1144" y="70"/>
                      <a:pt x="943" y="12"/>
                      <a:pt x="718" y="11"/>
                    </a:cubicBezTo>
                    <a:cubicBezTo>
                      <a:pt x="494" y="10"/>
                      <a:pt x="235" y="0"/>
                      <a:pt x="15" y="12"/>
                    </a:cubicBezTo>
                    <a:cubicBezTo>
                      <a:pt x="0" y="73"/>
                      <a:pt x="10" y="903"/>
                      <a:pt x="10" y="1040"/>
                    </a:cubicBezTo>
                    <a:lnTo>
                      <a:pt x="789" y="1038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5" name="Freeform 86"/>
              <p:cNvSpPr>
                <a:spLocks/>
              </p:cNvSpPr>
              <p:nvPr/>
            </p:nvSpPr>
            <p:spPr bwMode="auto">
              <a:xfrm>
                <a:off x="4979" y="3942"/>
                <a:ext cx="76" cy="53"/>
              </a:xfrm>
              <a:custGeom>
                <a:avLst/>
                <a:gdLst>
                  <a:gd name="T0" fmla="*/ 0 w 1341"/>
                  <a:gd name="T1" fmla="*/ 52 h 943"/>
                  <a:gd name="T2" fmla="*/ 123 w 1341"/>
                  <a:gd name="T3" fmla="*/ 456 h 943"/>
                  <a:gd name="T4" fmla="*/ 253 w 1341"/>
                  <a:gd name="T5" fmla="*/ 868 h 943"/>
                  <a:gd name="T6" fmla="*/ 1047 w 1341"/>
                  <a:gd name="T7" fmla="*/ 943 h 943"/>
                  <a:gd name="T8" fmla="*/ 1341 w 1341"/>
                  <a:gd name="T9" fmla="*/ 0 h 943"/>
                  <a:gd name="T10" fmla="*/ 0 w 1341"/>
                  <a:gd name="T11" fmla="*/ 52 h 9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41" h="943">
                    <a:moveTo>
                      <a:pt x="0" y="52"/>
                    </a:moveTo>
                    <a:cubicBezTo>
                      <a:pt x="1" y="101"/>
                      <a:pt x="102" y="384"/>
                      <a:pt x="123" y="456"/>
                    </a:cubicBezTo>
                    <a:cubicBezTo>
                      <a:pt x="165" y="592"/>
                      <a:pt x="215" y="730"/>
                      <a:pt x="253" y="868"/>
                    </a:cubicBezTo>
                    <a:lnTo>
                      <a:pt x="1047" y="943"/>
                    </a:lnTo>
                    <a:lnTo>
                      <a:pt x="1341" y="0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6" name="Freeform 87"/>
              <p:cNvSpPr>
                <a:spLocks noEditPoints="1"/>
              </p:cNvSpPr>
              <p:nvPr/>
            </p:nvSpPr>
            <p:spPr bwMode="auto">
              <a:xfrm>
                <a:off x="5584" y="3802"/>
                <a:ext cx="82" cy="58"/>
              </a:xfrm>
              <a:custGeom>
                <a:avLst/>
                <a:gdLst>
                  <a:gd name="T0" fmla="*/ 601 w 1458"/>
                  <a:gd name="T1" fmla="*/ 562 h 1036"/>
                  <a:gd name="T2" fmla="*/ 733 w 1458"/>
                  <a:gd name="T3" fmla="*/ 294 h 1036"/>
                  <a:gd name="T4" fmla="*/ 858 w 1458"/>
                  <a:gd name="T5" fmla="*/ 562 h 1036"/>
                  <a:gd name="T6" fmla="*/ 601 w 1458"/>
                  <a:gd name="T7" fmla="*/ 562 h 1036"/>
                  <a:gd name="T8" fmla="*/ 0 w 1458"/>
                  <a:gd name="T9" fmla="*/ 1034 h 1036"/>
                  <a:gd name="T10" fmla="*/ 386 w 1458"/>
                  <a:gd name="T11" fmla="*/ 1035 h 1036"/>
                  <a:gd name="T12" fmla="*/ 471 w 1458"/>
                  <a:gd name="T13" fmla="*/ 863 h 1036"/>
                  <a:gd name="T14" fmla="*/ 989 w 1458"/>
                  <a:gd name="T15" fmla="*/ 861 h 1036"/>
                  <a:gd name="T16" fmla="*/ 1066 w 1458"/>
                  <a:gd name="T17" fmla="*/ 1036 h 1036"/>
                  <a:gd name="T18" fmla="*/ 1458 w 1458"/>
                  <a:gd name="T19" fmla="*/ 1035 h 1036"/>
                  <a:gd name="T20" fmla="*/ 995 w 1458"/>
                  <a:gd name="T21" fmla="*/ 1 h 1036"/>
                  <a:gd name="T22" fmla="*/ 464 w 1458"/>
                  <a:gd name="T23" fmla="*/ 0 h 1036"/>
                  <a:gd name="T24" fmla="*/ 0 w 1458"/>
                  <a:gd name="T25" fmla="*/ 1034 h 10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58" h="1036">
                    <a:moveTo>
                      <a:pt x="601" y="562"/>
                    </a:moveTo>
                    <a:cubicBezTo>
                      <a:pt x="608" y="526"/>
                      <a:pt x="711" y="316"/>
                      <a:pt x="733" y="294"/>
                    </a:cubicBezTo>
                    <a:cubicBezTo>
                      <a:pt x="754" y="347"/>
                      <a:pt x="856" y="523"/>
                      <a:pt x="858" y="562"/>
                    </a:cubicBezTo>
                    <a:lnTo>
                      <a:pt x="601" y="562"/>
                    </a:lnTo>
                    <a:close/>
                    <a:moveTo>
                      <a:pt x="0" y="1034"/>
                    </a:moveTo>
                    <a:lnTo>
                      <a:pt x="386" y="1035"/>
                    </a:lnTo>
                    <a:cubicBezTo>
                      <a:pt x="411" y="1015"/>
                      <a:pt x="458" y="899"/>
                      <a:pt x="471" y="863"/>
                    </a:cubicBezTo>
                    <a:lnTo>
                      <a:pt x="989" y="861"/>
                    </a:lnTo>
                    <a:lnTo>
                      <a:pt x="1066" y="1036"/>
                    </a:lnTo>
                    <a:lnTo>
                      <a:pt x="1458" y="1035"/>
                    </a:lnTo>
                    <a:cubicBezTo>
                      <a:pt x="1457" y="1016"/>
                      <a:pt x="1016" y="26"/>
                      <a:pt x="995" y="1"/>
                    </a:cubicBezTo>
                    <a:lnTo>
                      <a:pt x="464" y="0"/>
                    </a:lnTo>
                    <a:lnTo>
                      <a:pt x="0" y="1034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7" name="Freeform 88"/>
              <p:cNvSpPr>
                <a:spLocks/>
              </p:cNvSpPr>
              <p:nvPr/>
            </p:nvSpPr>
            <p:spPr bwMode="auto">
              <a:xfrm>
                <a:off x="4992" y="3769"/>
                <a:ext cx="115" cy="70"/>
              </a:xfrm>
              <a:custGeom>
                <a:avLst/>
                <a:gdLst>
                  <a:gd name="T0" fmla="*/ 0 w 2033"/>
                  <a:gd name="T1" fmla="*/ 582 h 1230"/>
                  <a:gd name="T2" fmla="*/ 1965 w 2033"/>
                  <a:gd name="T3" fmla="*/ 1230 h 1230"/>
                  <a:gd name="T4" fmla="*/ 2033 w 2033"/>
                  <a:gd name="T5" fmla="*/ 1139 h 1230"/>
                  <a:gd name="T6" fmla="*/ 152 w 2033"/>
                  <a:gd name="T7" fmla="*/ 0 h 1230"/>
                  <a:gd name="T8" fmla="*/ 0 w 2033"/>
                  <a:gd name="T9" fmla="*/ 582 h 1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3" h="1230">
                    <a:moveTo>
                      <a:pt x="0" y="582"/>
                    </a:moveTo>
                    <a:lnTo>
                      <a:pt x="1965" y="1230"/>
                    </a:lnTo>
                    <a:cubicBezTo>
                      <a:pt x="1986" y="1197"/>
                      <a:pt x="2015" y="1176"/>
                      <a:pt x="2033" y="1139"/>
                    </a:cubicBezTo>
                    <a:lnTo>
                      <a:pt x="152" y="0"/>
                    </a:lnTo>
                    <a:cubicBezTo>
                      <a:pt x="131" y="28"/>
                      <a:pt x="13" y="512"/>
                      <a:pt x="0" y="58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8" name="Freeform 89"/>
              <p:cNvSpPr>
                <a:spLocks/>
              </p:cNvSpPr>
              <p:nvPr/>
            </p:nvSpPr>
            <p:spPr bwMode="auto">
              <a:xfrm>
                <a:off x="4984" y="3909"/>
                <a:ext cx="84" cy="32"/>
              </a:xfrm>
              <a:custGeom>
                <a:avLst/>
                <a:gdLst>
                  <a:gd name="T0" fmla="*/ 0 w 1508"/>
                  <a:gd name="T1" fmla="*/ 574 h 574"/>
                  <a:gd name="T2" fmla="*/ 1004 w 1508"/>
                  <a:gd name="T3" fmla="*/ 533 h 574"/>
                  <a:gd name="T4" fmla="*/ 1368 w 1508"/>
                  <a:gd name="T5" fmla="*/ 518 h 574"/>
                  <a:gd name="T6" fmla="*/ 1460 w 1508"/>
                  <a:gd name="T7" fmla="*/ 476 h 574"/>
                  <a:gd name="T8" fmla="*/ 1508 w 1508"/>
                  <a:gd name="T9" fmla="*/ 3 h 574"/>
                  <a:gd name="T10" fmla="*/ 216 w 1508"/>
                  <a:gd name="T11" fmla="*/ 0 h 574"/>
                  <a:gd name="T12" fmla="*/ 182 w 1508"/>
                  <a:gd name="T13" fmla="*/ 60 h 574"/>
                  <a:gd name="T14" fmla="*/ 155 w 1508"/>
                  <a:gd name="T15" fmla="*/ 134 h 574"/>
                  <a:gd name="T16" fmla="*/ 103 w 1508"/>
                  <a:gd name="T17" fmla="*/ 277 h 574"/>
                  <a:gd name="T18" fmla="*/ 0 w 1508"/>
                  <a:gd name="T19" fmla="*/ 574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08" h="574">
                    <a:moveTo>
                      <a:pt x="0" y="574"/>
                    </a:moveTo>
                    <a:cubicBezTo>
                      <a:pt x="335" y="557"/>
                      <a:pt x="669" y="546"/>
                      <a:pt x="1004" y="533"/>
                    </a:cubicBezTo>
                    <a:lnTo>
                      <a:pt x="1368" y="518"/>
                    </a:lnTo>
                    <a:cubicBezTo>
                      <a:pt x="1433" y="516"/>
                      <a:pt x="1454" y="533"/>
                      <a:pt x="1460" y="476"/>
                    </a:cubicBezTo>
                    <a:cubicBezTo>
                      <a:pt x="1477" y="325"/>
                      <a:pt x="1501" y="150"/>
                      <a:pt x="1508" y="3"/>
                    </a:cubicBezTo>
                    <a:lnTo>
                      <a:pt x="216" y="0"/>
                    </a:lnTo>
                    <a:cubicBezTo>
                      <a:pt x="191" y="13"/>
                      <a:pt x="192" y="32"/>
                      <a:pt x="182" y="60"/>
                    </a:cubicBezTo>
                    <a:cubicBezTo>
                      <a:pt x="174" y="84"/>
                      <a:pt x="164" y="109"/>
                      <a:pt x="155" y="134"/>
                    </a:cubicBezTo>
                    <a:cubicBezTo>
                      <a:pt x="138" y="182"/>
                      <a:pt x="121" y="228"/>
                      <a:pt x="103" y="277"/>
                    </a:cubicBezTo>
                    <a:cubicBezTo>
                      <a:pt x="72" y="364"/>
                      <a:pt x="18" y="487"/>
                      <a:pt x="0" y="57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9" name="Freeform 90"/>
              <p:cNvSpPr>
                <a:spLocks/>
              </p:cNvSpPr>
              <p:nvPr/>
            </p:nvSpPr>
            <p:spPr bwMode="auto">
              <a:xfrm>
                <a:off x="5028" y="3620"/>
                <a:ext cx="153" cy="47"/>
              </a:xfrm>
              <a:custGeom>
                <a:avLst/>
                <a:gdLst>
                  <a:gd name="T0" fmla="*/ 0 w 2716"/>
                  <a:gd name="T1" fmla="*/ 330 h 838"/>
                  <a:gd name="T2" fmla="*/ 2316 w 2716"/>
                  <a:gd name="T3" fmla="*/ 776 h 838"/>
                  <a:gd name="T4" fmla="*/ 2652 w 2716"/>
                  <a:gd name="T5" fmla="*/ 838 h 838"/>
                  <a:gd name="T6" fmla="*/ 2716 w 2716"/>
                  <a:gd name="T7" fmla="*/ 705 h 838"/>
                  <a:gd name="T8" fmla="*/ 746 w 2716"/>
                  <a:gd name="T9" fmla="*/ 179 h 838"/>
                  <a:gd name="T10" fmla="*/ 422 w 2716"/>
                  <a:gd name="T11" fmla="*/ 88 h 838"/>
                  <a:gd name="T12" fmla="*/ 95 w 2716"/>
                  <a:gd name="T13" fmla="*/ 0 h 838"/>
                  <a:gd name="T14" fmla="*/ 0 w 2716"/>
                  <a:gd name="T15" fmla="*/ 33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16" h="838">
                    <a:moveTo>
                      <a:pt x="0" y="330"/>
                    </a:moveTo>
                    <a:cubicBezTo>
                      <a:pt x="41" y="351"/>
                      <a:pt x="2049" y="726"/>
                      <a:pt x="2316" y="776"/>
                    </a:cubicBezTo>
                    <a:cubicBezTo>
                      <a:pt x="2418" y="795"/>
                      <a:pt x="2553" y="830"/>
                      <a:pt x="2652" y="838"/>
                    </a:cubicBezTo>
                    <a:lnTo>
                      <a:pt x="2716" y="705"/>
                    </a:lnTo>
                    <a:lnTo>
                      <a:pt x="746" y="179"/>
                    </a:lnTo>
                    <a:cubicBezTo>
                      <a:pt x="636" y="147"/>
                      <a:pt x="532" y="118"/>
                      <a:pt x="422" y="88"/>
                    </a:cubicBezTo>
                    <a:cubicBezTo>
                      <a:pt x="342" y="66"/>
                      <a:pt x="165" y="6"/>
                      <a:pt x="95" y="0"/>
                    </a:cubicBezTo>
                    <a:cubicBezTo>
                      <a:pt x="75" y="34"/>
                      <a:pt x="7" y="283"/>
                      <a:pt x="0" y="33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0" name="Freeform 91"/>
              <p:cNvSpPr>
                <a:spLocks/>
              </p:cNvSpPr>
              <p:nvPr/>
            </p:nvSpPr>
            <p:spPr bwMode="auto">
              <a:xfrm>
                <a:off x="4988" y="3852"/>
                <a:ext cx="87" cy="28"/>
              </a:xfrm>
              <a:custGeom>
                <a:avLst/>
                <a:gdLst>
                  <a:gd name="T0" fmla="*/ 0 w 1531"/>
                  <a:gd name="T1" fmla="*/ 304 h 491"/>
                  <a:gd name="T2" fmla="*/ 68 w 1531"/>
                  <a:gd name="T3" fmla="*/ 426 h 491"/>
                  <a:gd name="T4" fmla="*/ 1531 w 1531"/>
                  <a:gd name="T5" fmla="*/ 473 h 491"/>
                  <a:gd name="T6" fmla="*/ 1531 w 1531"/>
                  <a:gd name="T7" fmla="*/ 208 h 491"/>
                  <a:gd name="T8" fmla="*/ 1386 w 1531"/>
                  <a:gd name="T9" fmla="*/ 150 h 491"/>
                  <a:gd name="T10" fmla="*/ 881 w 1531"/>
                  <a:gd name="T11" fmla="*/ 147 h 491"/>
                  <a:gd name="T12" fmla="*/ 217 w 1531"/>
                  <a:gd name="T13" fmla="*/ 4 h 491"/>
                  <a:gd name="T14" fmla="*/ 76 w 1531"/>
                  <a:gd name="T15" fmla="*/ 247 h 491"/>
                  <a:gd name="T16" fmla="*/ 0 w 1531"/>
                  <a:gd name="T17" fmla="*/ 30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1" h="491">
                    <a:moveTo>
                      <a:pt x="0" y="304"/>
                    </a:moveTo>
                    <a:cubicBezTo>
                      <a:pt x="15" y="350"/>
                      <a:pt x="49" y="382"/>
                      <a:pt x="68" y="426"/>
                    </a:cubicBezTo>
                    <a:cubicBezTo>
                      <a:pt x="190" y="433"/>
                      <a:pt x="1428" y="491"/>
                      <a:pt x="1531" y="473"/>
                    </a:cubicBezTo>
                    <a:lnTo>
                      <a:pt x="1531" y="208"/>
                    </a:lnTo>
                    <a:cubicBezTo>
                      <a:pt x="1493" y="185"/>
                      <a:pt x="1432" y="168"/>
                      <a:pt x="1386" y="150"/>
                    </a:cubicBezTo>
                    <a:cubicBezTo>
                      <a:pt x="1228" y="86"/>
                      <a:pt x="1189" y="219"/>
                      <a:pt x="881" y="147"/>
                    </a:cubicBezTo>
                    <a:cubicBezTo>
                      <a:pt x="786" y="125"/>
                      <a:pt x="271" y="0"/>
                      <a:pt x="217" y="4"/>
                    </a:cubicBezTo>
                    <a:cubicBezTo>
                      <a:pt x="166" y="202"/>
                      <a:pt x="193" y="154"/>
                      <a:pt x="76" y="247"/>
                    </a:cubicBezTo>
                    <a:cubicBezTo>
                      <a:pt x="47" y="270"/>
                      <a:pt x="31" y="287"/>
                      <a:pt x="0" y="30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1" name="Freeform 92"/>
              <p:cNvSpPr>
                <a:spLocks/>
              </p:cNvSpPr>
              <p:nvPr/>
            </p:nvSpPr>
            <p:spPr bwMode="auto">
              <a:xfrm>
                <a:off x="5272" y="3926"/>
                <a:ext cx="57" cy="39"/>
              </a:xfrm>
              <a:custGeom>
                <a:avLst/>
                <a:gdLst>
                  <a:gd name="T0" fmla="*/ 828 w 1012"/>
                  <a:gd name="T1" fmla="*/ 634 h 707"/>
                  <a:gd name="T2" fmla="*/ 829 w 1012"/>
                  <a:gd name="T3" fmla="*/ 702 h 707"/>
                  <a:gd name="T4" fmla="*/ 1010 w 1012"/>
                  <a:gd name="T5" fmla="*/ 702 h 707"/>
                  <a:gd name="T6" fmla="*/ 1012 w 1012"/>
                  <a:gd name="T7" fmla="*/ 299 h 707"/>
                  <a:gd name="T8" fmla="*/ 449 w 1012"/>
                  <a:gd name="T9" fmla="*/ 297 h 707"/>
                  <a:gd name="T10" fmla="*/ 448 w 1012"/>
                  <a:gd name="T11" fmla="*/ 458 h 707"/>
                  <a:gd name="T12" fmla="*/ 729 w 1012"/>
                  <a:gd name="T13" fmla="*/ 460 h 707"/>
                  <a:gd name="T14" fmla="*/ 403 w 1012"/>
                  <a:gd name="T15" fmla="*/ 503 h 707"/>
                  <a:gd name="T16" fmla="*/ 348 w 1012"/>
                  <a:gd name="T17" fmla="*/ 243 h 707"/>
                  <a:gd name="T18" fmla="*/ 699 w 1012"/>
                  <a:gd name="T19" fmla="*/ 224 h 707"/>
                  <a:gd name="T20" fmla="*/ 832 w 1012"/>
                  <a:gd name="T21" fmla="*/ 253 h 707"/>
                  <a:gd name="T22" fmla="*/ 981 w 1012"/>
                  <a:gd name="T23" fmla="*/ 197 h 707"/>
                  <a:gd name="T24" fmla="*/ 522 w 1012"/>
                  <a:gd name="T25" fmla="*/ 4 h 707"/>
                  <a:gd name="T26" fmla="*/ 99 w 1012"/>
                  <a:gd name="T27" fmla="*/ 511 h 707"/>
                  <a:gd name="T28" fmla="*/ 565 w 1012"/>
                  <a:gd name="T29" fmla="*/ 705 h 707"/>
                  <a:gd name="T30" fmla="*/ 828 w 1012"/>
                  <a:gd name="T31" fmla="*/ 634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2" h="707">
                    <a:moveTo>
                      <a:pt x="828" y="634"/>
                    </a:moveTo>
                    <a:lnTo>
                      <a:pt x="829" y="702"/>
                    </a:lnTo>
                    <a:lnTo>
                      <a:pt x="1010" y="702"/>
                    </a:lnTo>
                    <a:lnTo>
                      <a:pt x="1012" y="299"/>
                    </a:lnTo>
                    <a:lnTo>
                      <a:pt x="449" y="297"/>
                    </a:lnTo>
                    <a:lnTo>
                      <a:pt x="448" y="458"/>
                    </a:lnTo>
                    <a:lnTo>
                      <a:pt x="729" y="460"/>
                    </a:lnTo>
                    <a:cubicBezTo>
                      <a:pt x="685" y="532"/>
                      <a:pt x="498" y="530"/>
                      <a:pt x="403" y="503"/>
                    </a:cubicBezTo>
                    <a:cubicBezTo>
                      <a:pt x="245" y="457"/>
                      <a:pt x="299" y="280"/>
                      <a:pt x="348" y="243"/>
                    </a:cubicBezTo>
                    <a:cubicBezTo>
                      <a:pt x="418" y="191"/>
                      <a:pt x="609" y="190"/>
                      <a:pt x="699" y="224"/>
                    </a:cubicBezTo>
                    <a:cubicBezTo>
                      <a:pt x="782" y="255"/>
                      <a:pt x="735" y="289"/>
                      <a:pt x="832" y="253"/>
                    </a:cubicBezTo>
                    <a:cubicBezTo>
                      <a:pt x="881" y="235"/>
                      <a:pt x="945" y="224"/>
                      <a:pt x="981" y="197"/>
                    </a:cubicBezTo>
                    <a:cubicBezTo>
                      <a:pt x="908" y="39"/>
                      <a:pt x="739" y="0"/>
                      <a:pt x="522" y="4"/>
                    </a:cubicBezTo>
                    <a:cubicBezTo>
                      <a:pt x="127" y="11"/>
                      <a:pt x="0" y="293"/>
                      <a:pt x="99" y="511"/>
                    </a:cubicBezTo>
                    <a:cubicBezTo>
                      <a:pt x="176" y="683"/>
                      <a:pt x="391" y="707"/>
                      <a:pt x="565" y="705"/>
                    </a:cubicBezTo>
                    <a:cubicBezTo>
                      <a:pt x="698" y="703"/>
                      <a:pt x="734" y="689"/>
                      <a:pt x="828" y="63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2" name="Freeform 93"/>
              <p:cNvSpPr>
                <a:spLocks/>
              </p:cNvSpPr>
              <p:nvPr/>
            </p:nvSpPr>
            <p:spPr bwMode="auto">
              <a:xfrm>
                <a:off x="5398" y="3926"/>
                <a:ext cx="50" cy="39"/>
              </a:xfrm>
              <a:custGeom>
                <a:avLst/>
                <a:gdLst>
                  <a:gd name="T0" fmla="*/ 0 w 889"/>
                  <a:gd name="T1" fmla="*/ 661 h 692"/>
                  <a:gd name="T2" fmla="*/ 2 w 889"/>
                  <a:gd name="T3" fmla="*/ 692 h 692"/>
                  <a:gd name="T4" fmla="*/ 227 w 889"/>
                  <a:gd name="T5" fmla="*/ 692 h 692"/>
                  <a:gd name="T6" fmla="*/ 229 w 889"/>
                  <a:gd name="T7" fmla="*/ 281 h 692"/>
                  <a:gd name="T8" fmla="*/ 482 w 889"/>
                  <a:gd name="T9" fmla="*/ 586 h 692"/>
                  <a:gd name="T10" fmla="*/ 569 w 889"/>
                  <a:gd name="T11" fmla="*/ 692 h 692"/>
                  <a:gd name="T12" fmla="*/ 879 w 889"/>
                  <a:gd name="T13" fmla="*/ 692 h 692"/>
                  <a:gd name="T14" fmla="*/ 882 w 889"/>
                  <a:gd name="T15" fmla="*/ 0 h 692"/>
                  <a:gd name="T16" fmla="*/ 653 w 889"/>
                  <a:gd name="T17" fmla="*/ 1 h 692"/>
                  <a:gd name="T18" fmla="*/ 653 w 889"/>
                  <a:gd name="T19" fmla="*/ 404 h 692"/>
                  <a:gd name="T20" fmla="*/ 405 w 889"/>
                  <a:gd name="T21" fmla="*/ 104 h 692"/>
                  <a:gd name="T22" fmla="*/ 324 w 889"/>
                  <a:gd name="T23" fmla="*/ 0 h 692"/>
                  <a:gd name="T24" fmla="*/ 0 w 889"/>
                  <a:gd name="T25" fmla="*/ 0 h 692"/>
                  <a:gd name="T26" fmla="*/ 0 w 889"/>
                  <a:gd name="T27" fmla="*/ 661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9" h="692">
                    <a:moveTo>
                      <a:pt x="0" y="661"/>
                    </a:moveTo>
                    <a:lnTo>
                      <a:pt x="2" y="692"/>
                    </a:lnTo>
                    <a:lnTo>
                      <a:pt x="227" y="692"/>
                    </a:lnTo>
                    <a:lnTo>
                      <a:pt x="229" y="281"/>
                    </a:lnTo>
                    <a:cubicBezTo>
                      <a:pt x="301" y="355"/>
                      <a:pt x="407" y="497"/>
                      <a:pt x="482" y="586"/>
                    </a:cubicBezTo>
                    <a:cubicBezTo>
                      <a:pt x="510" y="619"/>
                      <a:pt x="545" y="659"/>
                      <a:pt x="569" y="692"/>
                    </a:cubicBezTo>
                    <a:lnTo>
                      <a:pt x="879" y="692"/>
                    </a:lnTo>
                    <a:cubicBezTo>
                      <a:pt x="889" y="616"/>
                      <a:pt x="882" y="117"/>
                      <a:pt x="882" y="0"/>
                    </a:cubicBezTo>
                    <a:lnTo>
                      <a:pt x="653" y="1"/>
                    </a:lnTo>
                    <a:lnTo>
                      <a:pt x="653" y="404"/>
                    </a:lnTo>
                    <a:lnTo>
                      <a:pt x="405" y="104"/>
                    </a:lnTo>
                    <a:cubicBezTo>
                      <a:pt x="376" y="68"/>
                      <a:pt x="344" y="37"/>
                      <a:pt x="324" y="0"/>
                    </a:cubicBezTo>
                    <a:lnTo>
                      <a:pt x="0" y="0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3" name="Freeform 94"/>
              <p:cNvSpPr>
                <a:spLocks/>
              </p:cNvSpPr>
              <p:nvPr/>
            </p:nvSpPr>
            <p:spPr bwMode="auto">
              <a:xfrm>
                <a:off x="5552" y="3926"/>
                <a:ext cx="50" cy="39"/>
              </a:xfrm>
              <a:custGeom>
                <a:avLst/>
                <a:gdLst>
                  <a:gd name="T0" fmla="*/ 1 w 888"/>
                  <a:gd name="T1" fmla="*/ 692 h 695"/>
                  <a:gd name="T2" fmla="*/ 227 w 888"/>
                  <a:gd name="T3" fmla="*/ 692 h 695"/>
                  <a:gd name="T4" fmla="*/ 230 w 888"/>
                  <a:gd name="T5" fmla="*/ 281 h 695"/>
                  <a:gd name="T6" fmla="*/ 471 w 888"/>
                  <a:gd name="T7" fmla="*/ 571 h 695"/>
                  <a:gd name="T8" fmla="*/ 528 w 888"/>
                  <a:gd name="T9" fmla="*/ 641 h 695"/>
                  <a:gd name="T10" fmla="*/ 609 w 888"/>
                  <a:gd name="T11" fmla="*/ 693 h 695"/>
                  <a:gd name="T12" fmla="*/ 880 w 888"/>
                  <a:gd name="T13" fmla="*/ 692 h 695"/>
                  <a:gd name="T14" fmla="*/ 883 w 888"/>
                  <a:gd name="T15" fmla="*/ 0 h 695"/>
                  <a:gd name="T16" fmla="*/ 654 w 888"/>
                  <a:gd name="T17" fmla="*/ 1 h 695"/>
                  <a:gd name="T18" fmla="*/ 654 w 888"/>
                  <a:gd name="T19" fmla="*/ 403 h 695"/>
                  <a:gd name="T20" fmla="*/ 324 w 888"/>
                  <a:gd name="T21" fmla="*/ 0 h 695"/>
                  <a:gd name="T22" fmla="*/ 0 w 888"/>
                  <a:gd name="T23" fmla="*/ 0 h 695"/>
                  <a:gd name="T24" fmla="*/ 1 w 888"/>
                  <a:gd name="T25" fmla="*/ 692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8" h="695">
                    <a:moveTo>
                      <a:pt x="1" y="692"/>
                    </a:moveTo>
                    <a:lnTo>
                      <a:pt x="227" y="692"/>
                    </a:lnTo>
                    <a:cubicBezTo>
                      <a:pt x="234" y="556"/>
                      <a:pt x="230" y="418"/>
                      <a:pt x="230" y="281"/>
                    </a:cubicBezTo>
                    <a:cubicBezTo>
                      <a:pt x="272" y="319"/>
                      <a:pt x="422" y="513"/>
                      <a:pt x="471" y="571"/>
                    </a:cubicBezTo>
                    <a:cubicBezTo>
                      <a:pt x="492" y="596"/>
                      <a:pt x="509" y="616"/>
                      <a:pt x="528" y="641"/>
                    </a:cubicBezTo>
                    <a:cubicBezTo>
                      <a:pt x="553" y="675"/>
                      <a:pt x="555" y="692"/>
                      <a:pt x="609" y="693"/>
                    </a:cubicBezTo>
                    <a:cubicBezTo>
                      <a:pt x="698" y="695"/>
                      <a:pt x="790" y="692"/>
                      <a:pt x="880" y="692"/>
                    </a:cubicBezTo>
                    <a:cubicBezTo>
                      <a:pt x="888" y="615"/>
                      <a:pt x="883" y="118"/>
                      <a:pt x="883" y="0"/>
                    </a:cubicBezTo>
                    <a:lnTo>
                      <a:pt x="654" y="1"/>
                    </a:lnTo>
                    <a:lnTo>
                      <a:pt x="654" y="403"/>
                    </a:lnTo>
                    <a:cubicBezTo>
                      <a:pt x="628" y="388"/>
                      <a:pt x="338" y="25"/>
                      <a:pt x="324" y="0"/>
                    </a:cubicBezTo>
                    <a:lnTo>
                      <a:pt x="0" y="0"/>
                    </a:lnTo>
                    <a:lnTo>
                      <a:pt x="1" y="692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4" name="Freeform 95"/>
              <p:cNvSpPr>
                <a:spLocks/>
              </p:cNvSpPr>
              <p:nvPr/>
            </p:nvSpPr>
            <p:spPr bwMode="auto">
              <a:xfrm>
                <a:off x="5342" y="3926"/>
                <a:ext cx="43" cy="39"/>
              </a:xfrm>
              <a:custGeom>
                <a:avLst/>
                <a:gdLst>
                  <a:gd name="T0" fmla="*/ 0 w 764"/>
                  <a:gd name="T1" fmla="*/ 661 h 692"/>
                  <a:gd name="T2" fmla="*/ 2 w 764"/>
                  <a:gd name="T3" fmla="*/ 692 h 692"/>
                  <a:gd name="T4" fmla="*/ 761 w 764"/>
                  <a:gd name="T5" fmla="*/ 692 h 692"/>
                  <a:gd name="T6" fmla="*/ 763 w 764"/>
                  <a:gd name="T7" fmla="*/ 501 h 692"/>
                  <a:gd name="T8" fmla="*/ 229 w 764"/>
                  <a:gd name="T9" fmla="*/ 500 h 692"/>
                  <a:gd name="T10" fmla="*/ 229 w 764"/>
                  <a:gd name="T11" fmla="*/ 438 h 692"/>
                  <a:gd name="T12" fmla="*/ 727 w 764"/>
                  <a:gd name="T13" fmla="*/ 438 h 692"/>
                  <a:gd name="T14" fmla="*/ 730 w 764"/>
                  <a:gd name="T15" fmla="*/ 254 h 692"/>
                  <a:gd name="T16" fmla="*/ 231 w 764"/>
                  <a:gd name="T17" fmla="*/ 253 h 692"/>
                  <a:gd name="T18" fmla="*/ 229 w 764"/>
                  <a:gd name="T19" fmla="*/ 192 h 692"/>
                  <a:gd name="T20" fmla="*/ 761 w 764"/>
                  <a:gd name="T21" fmla="*/ 192 h 692"/>
                  <a:gd name="T22" fmla="*/ 764 w 764"/>
                  <a:gd name="T23" fmla="*/ 1 h 692"/>
                  <a:gd name="T24" fmla="*/ 0 w 764"/>
                  <a:gd name="T25" fmla="*/ 0 h 692"/>
                  <a:gd name="T26" fmla="*/ 0 w 764"/>
                  <a:gd name="T27" fmla="*/ 661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4" h="692">
                    <a:moveTo>
                      <a:pt x="0" y="661"/>
                    </a:moveTo>
                    <a:lnTo>
                      <a:pt x="2" y="692"/>
                    </a:lnTo>
                    <a:lnTo>
                      <a:pt x="761" y="692"/>
                    </a:lnTo>
                    <a:lnTo>
                      <a:pt x="763" y="501"/>
                    </a:lnTo>
                    <a:lnTo>
                      <a:pt x="229" y="500"/>
                    </a:lnTo>
                    <a:lnTo>
                      <a:pt x="229" y="438"/>
                    </a:lnTo>
                    <a:lnTo>
                      <a:pt x="727" y="438"/>
                    </a:lnTo>
                    <a:lnTo>
                      <a:pt x="730" y="254"/>
                    </a:lnTo>
                    <a:lnTo>
                      <a:pt x="231" y="253"/>
                    </a:lnTo>
                    <a:lnTo>
                      <a:pt x="229" y="192"/>
                    </a:lnTo>
                    <a:lnTo>
                      <a:pt x="761" y="192"/>
                    </a:lnTo>
                    <a:lnTo>
                      <a:pt x="764" y="1"/>
                    </a:lnTo>
                    <a:lnTo>
                      <a:pt x="0" y="0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5" name="Freeform 96"/>
              <p:cNvSpPr>
                <a:spLocks/>
              </p:cNvSpPr>
              <p:nvPr/>
            </p:nvSpPr>
            <p:spPr bwMode="auto">
              <a:xfrm>
                <a:off x="4994" y="3881"/>
                <a:ext cx="61" cy="24"/>
              </a:xfrm>
              <a:custGeom>
                <a:avLst/>
                <a:gdLst>
                  <a:gd name="T0" fmla="*/ 0 w 1092"/>
                  <a:gd name="T1" fmla="*/ 423 h 428"/>
                  <a:gd name="T2" fmla="*/ 30 w 1092"/>
                  <a:gd name="T3" fmla="*/ 428 h 428"/>
                  <a:gd name="T4" fmla="*/ 1091 w 1092"/>
                  <a:gd name="T5" fmla="*/ 427 h 428"/>
                  <a:gd name="T6" fmla="*/ 1092 w 1092"/>
                  <a:gd name="T7" fmla="*/ 42 h 428"/>
                  <a:gd name="T8" fmla="*/ 0 w 1092"/>
                  <a:gd name="T9" fmla="*/ 0 h 428"/>
                  <a:gd name="T10" fmla="*/ 0 w 1092"/>
                  <a:gd name="T11" fmla="*/ 4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92" h="428">
                    <a:moveTo>
                      <a:pt x="0" y="423"/>
                    </a:moveTo>
                    <a:lnTo>
                      <a:pt x="30" y="428"/>
                    </a:lnTo>
                    <a:lnTo>
                      <a:pt x="1091" y="427"/>
                    </a:lnTo>
                    <a:lnTo>
                      <a:pt x="1092" y="42"/>
                    </a:lnTo>
                    <a:lnTo>
                      <a:pt x="0" y="0"/>
                    </a:lnTo>
                    <a:lnTo>
                      <a:pt x="0" y="423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6" name="Freeform 97"/>
              <p:cNvSpPr>
                <a:spLocks noEditPoints="1"/>
              </p:cNvSpPr>
              <p:nvPr/>
            </p:nvSpPr>
            <p:spPr bwMode="auto">
              <a:xfrm>
                <a:off x="5218" y="3925"/>
                <a:ext cx="46" cy="41"/>
              </a:xfrm>
              <a:custGeom>
                <a:avLst/>
                <a:gdLst>
                  <a:gd name="T0" fmla="*/ 230 w 816"/>
                  <a:gd name="T1" fmla="*/ 237 h 743"/>
                  <a:gd name="T2" fmla="*/ 540 w 816"/>
                  <a:gd name="T3" fmla="*/ 242 h 743"/>
                  <a:gd name="T4" fmla="*/ 547 w 816"/>
                  <a:gd name="T5" fmla="*/ 345 h 743"/>
                  <a:gd name="T6" fmla="*/ 230 w 816"/>
                  <a:gd name="T7" fmla="*/ 356 h 743"/>
                  <a:gd name="T8" fmla="*/ 230 w 816"/>
                  <a:gd name="T9" fmla="*/ 237 h 743"/>
                  <a:gd name="T10" fmla="*/ 0 w 816"/>
                  <a:gd name="T11" fmla="*/ 721 h 743"/>
                  <a:gd name="T12" fmla="*/ 226 w 816"/>
                  <a:gd name="T13" fmla="*/ 724 h 743"/>
                  <a:gd name="T14" fmla="*/ 230 w 816"/>
                  <a:gd name="T15" fmla="*/ 562 h 743"/>
                  <a:gd name="T16" fmla="*/ 404 w 816"/>
                  <a:gd name="T17" fmla="*/ 559 h 743"/>
                  <a:gd name="T18" fmla="*/ 497 w 816"/>
                  <a:gd name="T19" fmla="*/ 641 h 743"/>
                  <a:gd name="T20" fmla="*/ 816 w 816"/>
                  <a:gd name="T21" fmla="*/ 723 h 743"/>
                  <a:gd name="T22" fmla="*/ 683 w 816"/>
                  <a:gd name="T23" fmla="*/ 523 h 743"/>
                  <a:gd name="T24" fmla="*/ 691 w 816"/>
                  <a:gd name="T25" fmla="*/ 514 h 743"/>
                  <a:gd name="T26" fmla="*/ 806 w 816"/>
                  <a:gd name="T27" fmla="*/ 294 h 743"/>
                  <a:gd name="T28" fmla="*/ 353 w 816"/>
                  <a:gd name="T29" fmla="*/ 31 h 743"/>
                  <a:gd name="T30" fmla="*/ 0 w 816"/>
                  <a:gd name="T31" fmla="*/ 34 h 743"/>
                  <a:gd name="T32" fmla="*/ 0 w 816"/>
                  <a:gd name="T33" fmla="*/ 721 h 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16" h="743">
                    <a:moveTo>
                      <a:pt x="230" y="237"/>
                    </a:moveTo>
                    <a:cubicBezTo>
                      <a:pt x="273" y="228"/>
                      <a:pt x="507" y="228"/>
                      <a:pt x="540" y="242"/>
                    </a:cubicBezTo>
                    <a:cubicBezTo>
                      <a:pt x="582" y="260"/>
                      <a:pt x="582" y="323"/>
                      <a:pt x="547" y="345"/>
                    </a:cubicBezTo>
                    <a:cubicBezTo>
                      <a:pt x="512" y="366"/>
                      <a:pt x="287" y="358"/>
                      <a:pt x="230" y="356"/>
                    </a:cubicBezTo>
                    <a:lnTo>
                      <a:pt x="230" y="237"/>
                    </a:lnTo>
                    <a:close/>
                    <a:moveTo>
                      <a:pt x="0" y="721"/>
                    </a:moveTo>
                    <a:lnTo>
                      <a:pt x="226" y="724"/>
                    </a:lnTo>
                    <a:lnTo>
                      <a:pt x="230" y="562"/>
                    </a:lnTo>
                    <a:cubicBezTo>
                      <a:pt x="273" y="556"/>
                      <a:pt x="360" y="557"/>
                      <a:pt x="404" y="559"/>
                    </a:cubicBezTo>
                    <a:cubicBezTo>
                      <a:pt x="457" y="561"/>
                      <a:pt x="444" y="570"/>
                      <a:pt x="497" y="641"/>
                    </a:cubicBezTo>
                    <a:cubicBezTo>
                      <a:pt x="573" y="743"/>
                      <a:pt x="522" y="728"/>
                      <a:pt x="816" y="723"/>
                    </a:cubicBezTo>
                    <a:cubicBezTo>
                      <a:pt x="783" y="655"/>
                      <a:pt x="715" y="588"/>
                      <a:pt x="683" y="523"/>
                    </a:cubicBezTo>
                    <a:lnTo>
                      <a:pt x="691" y="514"/>
                    </a:lnTo>
                    <a:cubicBezTo>
                      <a:pt x="747" y="463"/>
                      <a:pt x="803" y="434"/>
                      <a:pt x="806" y="294"/>
                    </a:cubicBezTo>
                    <a:cubicBezTo>
                      <a:pt x="812" y="0"/>
                      <a:pt x="529" y="31"/>
                      <a:pt x="353" y="31"/>
                    </a:cubicBezTo>
                    <a:cubicBezTo>
                      <a:pt x="249" y="31"/>
                      <a:pt x="98" y="22"/>
                      <a:pt x="0" y="34"/>
                    </a:cubicBezTo>
                    <a:lnTo>
                      <a:pt x="0" y="72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7" name="Freeform 98"/>
              <p:cNvSpPr>
                <a:spLocks noEditPoints="1"/>
              </p:cNvSpPr>
              <p:nvPr/>
            </p:nvSpPr>
            <p:spPr bwMode="auto">
              <a:xfrm>
                <a:off x="5152" y="3925"/>
                <a:ext cx="54" cy="40"/>
              </a:xfrm>
              <a:custGeom>
                <a:avLst/>
                <a:gdLst>
                  <a:gd name="T0" fmla="*/ 397 w 967"/>
                  <a:gd name="T1" fmla="*/ 403 h 718"/>
                  <a:gd name="T2" fmla="*/ 485 w 967"/>
                  <a:gd name="T3" fmla="*/ 229 h 718"/>
                  <a:gd name="T4" fmla="*/ 568 w 967"/>
                  <a:gd name="T5" fmla="*/ 403 h 718"/>
                  <a:gd name="T6" fmla="*/ 397 w 967"/>
                  <a:gd name="T7" fmla="*/ 403 h 718"/>
                  <a:gd name="T8" fmla="*/ 0 w 967"/>
                  <a:gd name="T9" fmla="*/ 718 h 718"/>
                  <a:gd name="T10" fmla="*/ 255 w 967"/>
                  <a:gd name="T11" fmla="*/ 718 h 718"/>
                  <a:gd name="T12" fmla="*/ 311 w 967"/>
                  <a:gd name="T13" fmla="*/ 602 h 718"/>
                  <a:gd name="T14" fmla="*/ 655 w 967"/>
                  <a:gd name="T15" fmla="*/ 602 h 718"/>
                  <a:gd name="T16" fmla="*/ 706 w 967"/>
                  <a:gd name="T17" fmla="*/ 718 h 718"/>
                  <a:gd name="T18" fmla="*/ 967 w 967"/>
                  <a:gd name="T19" fmla="*/ 718 h 718"/>
                  <a:gd name="T20" fmla="*/ 734 w 967"/>
                  <a:gd name="T21" fmla="*/ 190 h 718"/>
                  <a:gd name="T22" fmla="*/ 644 w 967"/>
                  <a:gd name="T23" fmla="*/ 28 h 718"/>
                  <a:gd name="T24" fmla="*/ 271 w 967"/>
                  <a:gd name="T25" fmla="*/ 102 h 718"/>
                  <a:gd name="T26" fmla="*/ 232 w 967"/>
                  <a:gd name="T27" fmla="*/ 190 h 718"/>
                  <a:gd name="T28" fmla="*/ 0 w 967"/>
                  <a:gd name="T29" fmla="*/ 718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7" h="718">
                    <a:moveTo>
                      <a:pt x="397" y="403"/>
                    </a:moveTo>
                    <a:cubicBezTo>
                      <a:pt x="405" y="379"/>
                      <a:pt x="463" y="246"/>
                      <a:pt x="485" y="229"/>
                    </a:cubicBezTo>
                    <a:lnTo>
                      <a:pt x="568" y="403"/>
                    </a:lnTo>
                    <a:lnTo>
                      <a:pt x="397" y="403"/>
                    </a:lnTo>
                    <a:close/>
                    <a:moveTo>
                      <a:pt x="0" y="718"/>
                    </a:moveTo>
                    <a:lnTo>
                      <a:pt x="255" y="718"/>
                    </a:lnTo>
                    <a:lnTo>
                      <a:pt x="311" y="602"/>
                    </a:lnTo>
                    <a:lnTo>
                      <a:pt x="655" y="602"/>
                    </a:lnTo>
                    <a:lnTo>
                      <a:pt x="706" y="718"/>
                    </a:lnTo>
                    <a:lnTo>
                      <a:pt x="967" y="718"/>
                    </a:lnTo>
                    <a:cubicBezTo>
                      <a:pt x="959" y="670"/>
                      <a:pt x="779" y="290"/>
                      <a:pt x="734" y="190"/>
                    </a:cubicBezTo>
                    <a:cubicBezTo>
                      <a:pt x="720" y="159"/>
                      <a:pt x="675" y="28"/>
                      <a:pt x="644" y="28"/>
                    </a:cubicBezTo>
                    <a:cubicBezTo>
                      <a:pt x="269" y="28"/>
                      <a:pt x="317" y="0"/>
                      <a:pt x="271" y="102"/>
                    </a:cubicBezTo>
                    <a:cubicBezTo>
                      <a:pt x="259" y="131"/>
                      <a:pt x="246" y="158"/>
                      <a:pt x="232" y="190"/>
                    </a:cubicBezTo>
                    <a:cubicBezTo>
                      <a:pt x="199" y="265"/>
                      <a:pt x="7" y="678"/>
                      <a:pt x="0" y="718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" name="Freeform 99"/>
              <p:cNvSpPr>
                <a:spLocks noEditPoints="1"/>
              </p:cNvSpPr>
              <p:nvPr/>
            </p:nvSpPr>
            <p:spPr bwMode="auto">
              <a:xfrm>
                <a:off x="5614" y="3925"/>
                <a:ext cx="54" cy="40"/>
              </a:xfrm>
              <a:custGeom>
                <a:avLst/>
                <a:gdLst>
                  <a:gd name="T0" fmla="*/ 397 w 967"/>
                  <a:gd name="T1" fmla="*/ 404 h 719"/>
                  <a:gd name="T2" fmla="*/ 486 w 967"/>
                  <a:gd name="T3" fmla="*/ 229 h 719"/>
                  <a:gd name="T4" fmla="*/ 568 w 967"/>
                  <a:gd name="T5" fmla="*/ 404 h 719"/>
                  <a:gd name="T6" fmla="*/ 397 w 967"/>
                  <a:gd name="T7" fmla="*/ 404 h 719"/>
                  <a:gd name="T8" fmla="*/ 0 w 967"/>
                  <a:gd name="T9" fmla="*/ 719 h 719"/>
                  <a:gd name="T10" fmla="*/ 255 w 967"/>
                  <a:gd name="T11" fmla="*/ 719 h 719"/>
                  <a:gd name="T12" fmla="*/ 311 w 967"/>
                  <a:gd name="T13" fmla="*/ 603 h 719"/>
                  <a:gd name="T14" fmla="*/ 656 w 967"/>
                  <a:gd name="T15" fmla="*/ 603 h 719"/>
                  <a:gd name="T16" fmla="*/ 706 w 967"/>
                  <a:gd name="T17" fmla="*/ 719 h 719"/>
                  <a:gd name="T18" fmla="*/ 967 w 967"/>
                  <a:gd name="T19" fmla="*/ 719 h 719"/>
                  <a:gd name="T20" fmla="*/ 813 w 967"/>
                  <a:gd name="T21" fmla="*/ 366 h 719"/>
                  <a:gd name="T22" fmla="*/ 695 w 967"/>
                  <a:gd name="T23" fmla="*/ 103 h 719"/>
                  <a:gd name="T24" fmla="*/ 322 w 967"/>
                  <a:gd name="T25" fmla="*/ 29 h 719"/>
                  <a:gd name="T26" fmla="*/ 271 w 967"/>
                  <a:gd name="T27" fmla="*/ 103 h 719"/>
                  <a:gd name="T28" fmla="*/ 154 w 967"/>
                  <a:gd name="T29" fmla="*/ 367 h 719"/>
                  <a:gd name="T30" fmla="*/ 75 w 967"/>
                  <a:gd name="T31" fmla="*/ 543 h 719"/>
                  <a:gd name="T32" fmla="*/ 0 w 967"/>
                  <a:gd name="T33" fmla="*/ 719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67" h="719">
                    <a:moveTo>
                      <a:pt x="397" y="404"/>
                    </a:moveTo>
                    <a:cubicBezTo>
                      <a:pt x="407" y="372"/>
                      <a:pt x="459" y="253"/>
                      <a:pt x="486" y="229"/>
                    </a:cubicBezTo>
                    <a:lnTo>
                      <a:pt x="568" y="404"/>
                    </a:lnTo>
                    <a:lnTo>
                      <a:pt x="397" y="404"/>
                    </a:lnTo>
                    <a:close/>
                    <a:moveTo>
                      <a:pt x="0" y="719"/>
                    </a:moveTo>
                    <a:lnTo>
                      <a:pt x="255" y="719"/>
                    </a:lnTo>
                    <a:lnTo>
                      <a:pt x="311" y="603"/>
                    </a:lnTo>
                    <a:lnTo>
                      <a:pt x="656" y="603"/>
                    </a:lnTo>
                    <a:lnTo>
                      <a:pt x="706" y="719"/>
                    </a:lnTo>
                    <a:lnTo>
                      <a:pt x="967" y="719"/>
                    </a:lnTo>
                    <a:cubicBezTo>
                      <a:pt x="959" y="665"/>
                      <a:pt x="843" y="435"/>
                      <a:pt x="813" y="366"/>
                    </a:cubicBezTo>
                    <a:lnTo>
                      <a:pt x="695" y="103"/>
                    </a:lnTo>
                    <a:cubicBezTo>
                      <a:pt x="651" y="0"/>
                      <a:pt x="690" y="29"/>
                      <a:pt x="322" y="29"/>
                    </a:cubicBezTo>
                    <a:cubicBezTo>
                      <a:pt x="294" y="29"/>
                      <a:pt x="282" y="78"/>
                      <a:pt x="271" y="103"/>
                    </a:cubicBezTo>
                    <a:lnTo>
                      <a:pt x="154" y="367"/>
                    </a:lnTo>
                    <a:cubicBezTo>
                      <a:pt x="129" y="425"/>
                      <a:pt x="100" y="484"/>
                      <a:pt x="75" y="543"/>
                    </a:cubicBezTo>
                    <a:cubicBezTo>
                      <a:pt x="56" y="587"/>
                      <a:pt x="7" y="678"/>
                      <a:pt x="0" y="71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" name="Freeform 100"/>
              <p:cNvSpPr>
                <a:spLocks/>
              </p:cNvSpPr>
              <p:nvPr/>
            </p:nvSpPr>
            <p:spPr bwMode="auto">
              <a:xfrm>
                <a:off x="5048" y="3566"/>
                <a:ext cx="78" cy="25"/>
              </a:xfrm>
              <a:custGeom>
                <a:avLst/>
                <a:gdLst>
                  <a:gd name="T0" fmla="*/ 0 w 1381"/>
                  <a:gd name="T1" fmla="*/ 365 h 438"/>
                  <a:gd name="T2" fmla="*/ 1381 w 1381"/>
                  <a:gd name="T3" fmla="*/ 438 h 438"/>
                  <a:gd name="T4" fmla="*/ 1163 w 1381"/>
                  <a:gd name="T5" fmla="*/ 178 h 438"/>
                  <a:gd name="T6" fmla="*/ 1035 w 1381"/>
                  <a:gd name="T7" fmla="*/ 68 h 438"/>
                  <a:gd name="T8" fmla="*/ 950 w 1381"/>
                  <a:gd name="T9" fmla="*/ 35 h 438"/>
                  <a:gd name="T10" fmla="*/ 836 w 1381"/>
                  <a:gd name="T11" fmla="*/ 31 h 438"/>
                  <a:gd name="T12" fmla="*/ 779 w 1381"/>
                  <a:gd name="T13" fmla="*/ 186 h 438"/>
                  <a:gd name="T14" fmla="*/ 632 w 1381"/>
                  <a:gd name="T15" fmla="*/ 0 h 438"/>
                  <a:gd name="T16" fmla="*/ 444 w 1381"/>
                  <a:gd name="T17" fmla="*/ 62 h 438"/>
                  <a:gd name="T18" fmla="*/ 276 w 1381"/>
                  <a:gd name="T19" fmla="*/ 140 h 438"/>
                  <a:gd name="T20" fmla="*/ 0 w 1381"/>
                  <a:gd name="T21" fmla="*/ 365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1" h="438">
                    <a:moveTo>
                      <a:pt x="0" y="365"/>
                    </a:moveTo>
                    <a:lnTo>
                      <a:pt x="1381" y="438"/>
                    </a:lnTo>
                    <a:cubicBezTo>
                      <a:pt x="1346" y="352"/>
                      <a:pt x="1234" y="237"/>
                      <a:pt x="1163" y="178"/>
                    </a:cubicBezTo>
                    <a:lnTo>
                      <a:pt x="1035" y="68"/>
                    </a:lnTo>
                    <a:cubicBezTo>
                      <a:pt x="999" y="35"/>
                      <a:pt x="1010" y="38"/>
                      <a:pt x="950" y="35"/>
                    </a:cubicBezTo>
                    <a:cubicBezTo>
                      <a:pt x="913" y="33"/>
                      <a:pt x="872" y="29"/>
                      <a:pt x="836" y="31"/>
                    </a:cubicBezTo>
                    <a:lnTo>
                      <a:pt x="779" y="186"/>
                    </a:lnTo>
                    <a:cubicBezTo>
                      <a:pt x="751" y="163"/>
                      <a:pt x="649" y="32"/>
                      <a:pt x="632" y="0"/>
                    </a:cubicBezTo>
                    <a:cubicBezTo>
                      <a:pt x="575" y="10"/>
                      <a:pt x="501" y="44"/>
                      <a:pt x="444" y="62"/>
                    </a:cubicBezTo>
                    <a:cubicBezTo>
                      <a:pt x="332" y="99"/>
                      <a:pt x="383" y="54"/>
                      <a:pt x="276" y="140"/>
                    </a:cubicBezTo>
                    <a:lnTo>
                      <a:pt x="0" y="365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" name="Freeform 101"/>
              <p:cNvSpPr>
                <a:spLocks/>
              </p:cNvSpPr>
              <p:nvPr/>
            </p:nvSpPr>
            <p:spPr bwMode="auto">
              <a:xfrm>
                <a:off x="5460" y="3926"/>
                <a:ext cx="52" cy="39"/>
              </a:xfrm>
              <a:custGeom>
                <a:avLst/>
                <a:gdLst>
                  <a:gd name="T0" fmla="*/ 0 w 913"/>
                  <a:gd name="T1" fmla="*/ 227 h 692"/>
                  <a:gd name="T2" fmla="*/ 343 w 913"/>
                  <a:gd name="T3" fmla="*/ 229 h 692"/>
                  <a:gd name="T4" fmla="*/ 343 w 913"/>
                  <a:gd name="T5" fmla="*/ 692 h 692"/>
                  <a:gd name="T6" fmla="*/ 569 w 913"/>
                  <a:gd name="T7" fmla="*/ 692 h 692"/>
                  <a:gd name="T8" fmla="*/ 572 w 913"/>
                  <a:gd name="T9" fmla="*/ 229 h 692"/>
                  <a:gd name="T10" fmla="*/ 913 w 913"/>
                  <a:gd name="T11" fmla="*/ 229 h 692"/>
                  <a:gd name="T12" fmla="*/ 913 w 913"/>
                  <a:gd name="T13" fmla="*/ 0 h 692"/>
                  <a:gd name="T14" fmla="*/ 0 w 913"/>
                  <a:gd name="T15" fmla="*/ 0 h 692"/>
                  <a:gd name="T16" fmla="*/ 0 w 913"/>
                  <a:gd name="T17" fmla="*/ 227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3" h="692">
                    <a:moveTo>
                      <a:pt x="0" y="227"/>
                    </a:moveTo>
                    <a:lnTo>
                      <a:pt x="343" y="229"/>
                    </a:lnTo>
                    <a:lnTo>
                      <a:pt x="343" y="692"/>
                    </a:lnTo>
                    <a:lnTo>
                      <a:pt x="569" y="692"/>
                    </a:lnTo>
                    <a:lnTo>
                      <a:pt x="572" y="229"/>
                    </a:lnTo>
                    <a:lnTo>
                      <a:pt x="913" y="229"/>
                    </a:lnTo>
                    <a:lnTo>
                      <a:pt x="913" y="0"/>
                    </a:lnTo>
                    <a:lnTo>
                      <a:pt x="0" y="0"/>
                    </a:lnTo>
                    <a:lnTo>
                      <a:pt x="0" y="227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" name="Freeform 102"/>
              <p:cNvSpPr>
                <a:spLocks/>
              </p:cNvSpPr>
              <p:nvPr/>
            </p:nvSpPr>
            <p:spPr bwMode="auto">
              <a:xfrm>
                <a:off x="5022" y="4000"/>
                <a:ext cx="38" cy="37"/>
              </a:xfrm>
              <a:custGeom>
                <a:avLst/>
                <a:gdLst>
                  <a:gd name="T0" fmla="*/ 0 w 678"/>
                  <a:gd name="T1" fmla="*/ 404 h 660"/>
                  <a:gd name="T2" fmla="*/ 88 w 678"/>
                  <a:gd name="T3" fmla="*/ 471 h 660"/>
                  <a:gd name="T4" fmla="*/ 176 w 678"/>
                  <a:gd name="T5" fmla="*/ 535 h 660"/>
                  <a:gd name="T6" fmla="*/ 358 w 678"/>
                  <a:gd name="T7" fmla="*/ 660 h 660"/>
                  <a:gd name="T8" fmla="*/ 518 w 678"/>
                  <a:gd name="T9" fmla="*/ 462 h 660"/>
                  <a:gd name="T10" fmla="*/ 678 w 678"/>
                  <a:gd name="T11" fmla="*/ 261 h 660"/>
                  <a:gd name="T12" fmla="*/ 316 w 678"/>
                  <a:gd name="T13" fmla="*/ 0 h 660"/>
                  <a:gd name="T14" fmla="*/ 0 w 678"/>
                  <a:gd name="T15" fmla="*/ 404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60">
                    <a:moveTo>
                      <a:pt x="0" y="404"/>
                    </a:moveTo>
                    <a:lnTo>
                      <a:pt x="88" y="471"/>
                    </a:lnTo>
                    <a:cubicBezTo>
                      <a:pt x="119" y="495"/>
                      <a:pt x="144" y="511"/>
                      <a:pt x="176" y="535"/>
                    </a:cubicBezTo>
                    <a:lnTo>
                      <a:pt x="358" y="660"/>
                    </a:lnTo>
                    <a:cubicBezTo>
                      <a:pt x="415" y="600"/>
                      <a:pt x="462" y="530"/>
                      <a:pt x="518" y="462"/>
                    </a:cubicBezTo>
                    <a:lnTo>
                      <a:pt x="678" y="261"/>
                    </a:lnTo>
                    <a:cubicBezTo>
                      <a:pt x="660" y="239"/>
                      <a:pt x="341" y="9"/>
                      <a:pt x="316" y="0"/>
                    </a:cubicBezTo>
                    <a:lnTo>
                      <a:pt x="0" y="404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" name="Freeform 103"/>
              <p:cNvSpPr>
                <a:spLocks/>
              </p:cNvSpPr>
              <p:nvPr/>
            </p:nvSpPr>
            <p:spPr bwMode="auto">
              <a:xfrm>
                <a:off x="5080" y="3739"/>
                <a:ext cx="36" cy="38"/>
              </a:xfrm>
              <a:custGeom>
                <a:avLst/>
                <a:gdLst>
                  <a:gd name="T0" fmla="*/ 222 w 645"/>
                  <a:gd name="T1" fmla="*/ 38 h 682"/>
                  <a:gd name="T2" fmla="*/ 60 w 645"/>
                  <a:gd name="T3" fmla="*/ 143 h 682"/>
                  <a:gd name="T4" fmla="*/ 23 w 645"/>
                  <a:gd name="T5" fmla="*/ 353 h 682"/>
                  <a:gd name="T6" fmla="*/ 549 w 645"/>
                  <a:gd name="T7" fmla="*/ 216 h 682"/>
                  <a:gd name="T8" fmla="*/ 222 w 645"/>
                  <a:gd name="T9" fmla="*/ 38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5" h="682">
                    <a:moveTo>
                      <a:pt x="222" y="38"/>
                    </a:moveTo>
                    <a:cubicBezTo>
                      <a:pt x="149" y="56"/>
                      <a:pt x="94" y="90"/>
                      <a:pt x="60" y="143"/>
                    </a:cubicBezTo>
                    <a:cubicBezTo>
                      <a:pt x="27" y="194"/>
                      <a:pt x="0" y="274"/>
                      <a:pt x="23" y="353"/>
                    </a:cubicBezTo>
                    <a:cubicBezTo>
                      <a:pt x="122" y="682"/>
                      <a:pt x="645" y="542"/>
                      <a:pt x="549" y="216"/>
                    </a:cubicBezTo>
                    <a:cubicBezTo>
                      <a:pt x="515" y="99"/>
                      <a:pt x="381" y="0"/>
                      <a:pt x="222" y="38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" name="Freeform 104"/>
              <p:cNvSpPr>
                <a:spLocks/>
              </p:cNvSpPr>
              <p:nvPr/>
            </p:nvSpPr>
            <p:spPr bwMode="auto">
              <a:xfrm>
                <a:off x="5525" y="3926"/>
                <a:ext cx="13" cy="39"/>
              </a:xfrm>
              <a:custGeom>
                <a:avLst/>
                <a:gdLst>
                  <a:gd name="T0" fmla="*/ 0 w 235"/>
                  <a:gd name="T1" fmla="*/ 691 h 693"/>
                  <a:gd name="T2" fmla="*/ 226 w 235"/>
                  <a:gd name="T3" fmla="*/ 693 h 693"/>
                  <a:gd name="T4" fmla="*/ 229 w 235"/>
                  <a:gd name="T5" fmla="*/ 0 h 693"/>
                  <a:gd name="T6" fmla="*/ 0 w 235"/>
                  <a:gd name="T7" fmla="*/ 1 h 693"/>
                  <a:gd name="T8" fmla="*/ 0 w 235"/>
                  <a:gd name="T9" fmla="*/ 691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693">
                    <a:moveTo>
                      <a:pt x="0" y="691"/>
                    </a:moveTo>
                    <a:lnTo>
                      <a:pt x="226" y="693"/>
                    </a:lnTo>
                    <a:cubicBezTo>
                      <a:pt x="235" y="515"/>
                      <a:pt x="229" y="194"/>
                      <a:pt x="229" y="0"/>
                    </a:cubicBezTo>
                    <a:lnTo>
                      <a:pt x="0" y="1"/>
                    </a:lnTo>
                    <a:lnTo>
                      <a:pt x="0" y="69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" name="Freeform 105"/>
              <p:cNvSpPr>
                <a:spLocks/>
              </p:cNvSpPr>
              <p:nvPr/>
            </p:nvSpPr>
            <p:spPr bwMode="auto">
              <a:xfrm>
                <a:off x="5040" y="3590"/>
                <a:ext cx="100" cy="8"/>
              </a:xfrm>
              <a:custGeom>
                <a:avLst/>
                <a:gdLst>
                  <a:gd name="T0" fmla="*/ 0 w 1787"/>
                  <a:gd name="T1" fmla="*/ 137 h 140"/>
                  <a:gd name="T2" fmla="*/ 1787 w 1787"/>
                  <a:gd name="T3" fmla="*/ 140 h 140"/>
                  <a:gd name="T4" fmla="*/ 913 w 1787"/>
                  <a:gd name="T5" fmla="*/ 51 h 140"/>
                  <a:gd name="T6" fmla="*/ 0 w 1787"/>
                  <a:gd name="T7" fmla="*/ 8 h 140"/>
                  <a:gd name="T8" fmla="*/ 0 w 1787"/>
                  <a:gd name="T9" fmla="*/ 137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7" h="140">
                    <a:moveTo>
                      <a:pt x="0" y="137"/>
                    </a:moveTo>
                    <a:lnTo>
                      <a:pt x="1787" y="140"/>
                    </a:lnTo>
                    <a:cubicBezTo>
                      <a:pt x="1645" y="62"/>
                      <a:pt x="1120" y="61"/>
                      <a:pt x="913" y="51"/>
                    </a:cubicBezTo>
                    <a:cubicBezTo>
                      <a:pt x="776" y="45"/>
                      <a:pt x="72" y="0"/>
                      <a:pt x="0" y="8"/>
                    </a:cubicBez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" name="Freeform 106"/>
              <p:cNvSpPr>
                <a:spLocks noEditPoints="1"/>
              </p:cNvSpPr>
              <p:nvPr/>
            </p:nvSpPr>
            <p:spPr bwMode="auto">
              <a:xfrm>
                <a:off x="5511" y="3879"/>
                <a:ext cx="48" cy="28"/>
              </a:xfrm>
              <a:custGeom>
                <a:avLst/>
                <a:gdLst>
                  <a:gd name="T0" fmla="*/ 621 w 853"/>
                  <a:gd name="T1" fmla="*/ 71 h 493"/>
                  <a:gd name="T2" fmla="*/ 703 w 853"/>
                  <a:gd name="T3" fmla="*/ 292 h 493"/>
                  <a:gd name="T4" fmla="*/ 536 w 853"/>
                  <a:gd name="T5" fmla="*/ 287 h 493"/>
                  <a:gd name="T6" fmla="*/ 621 w 853"/>
                  <a:gd name="T7" fmla="*/ 71 h 493"/>
                  <a:gd name="T8" fmla="*/ 31 w 853"/>
                  <a:gd name="T9" fmla="*/ 58 h 493"/>
                  <a:gd name="T10" fmla="*/ 302 w 853"/>
                  <a:gd name="T11" fmla="*/ 58 h 493"/>
                  <a:gd name="T12" fmla="*/ 57 w 853"/>
                  <a:gd name="T13" fmla="*/ 366 h 493"/>
                  <a:gd name="T14" fmla="*/ 4 w 853"/>
                  <a:gd name="T15" fmla="*/ 490 h 493"/>
                  <a:gd name="T16" fmla="*/ 463 w 853"/>
                  <a:gd name="T17" fmla="*/ 493 h 493"/>
                  <a:gd name="T18" fmla="*/ 517 w 853"/>
                  <a:gd name="T19" fmla="*/ 344 h 493"/>
                  <a:gd name="T20" fmla="*/ 725 w 853"/>
                  <a:gd name="T21" fmla="*/ 344 h 493"/>
                  <a:gd name="T22" fmla="*/ 781 w 853"/>
                  <a:gd name="T23" fmla="*/ 492 h 493"/>
                  <a:gd name="T24" fmla="*/ 853 w 853"/>
                  <a:gd name="T25" fmla="*/ 493 h 493"/>
                  <a:gd name="T26" fmla="*/ 643 w 853"/>
                  <a:gd name="T27" fmla="*/ 0 h 493"/>
                  <a:gd name="T28" fmla="*/ 580 w 853"/>
                  <a:gd name="T29" fmla="*/ 0 h 493"/>
                  <a:gd name="T30" fmla="*/ 402 w 853"/>
                  <a:gd name="T31" fmla="*/ 471 h 493"/>
                  <a:gd name="T32" fmla="*/ 402 w 853"/>
                  <a:gd name="T33" fmla="*/ 465 h 493"/>
                  <a:gd name="T34" fmla="*/ 356 w 853"/>
                  <a:gd name="T35" fmla="*/ 434 h 493"/>
                  <a:gd name="T36" fmla="*/ 82 w 853"/>
                  <a:gd name="T37" fmla="*/ 435 h 493"/>
                  <a:gd name="T38" fmla="*/ 367 w 853"/>
                  <a:gd name="T39" fmla="*/ 83 h 493"/>
                  <a:gd name="T40" fmla="*/ 385 w 853"/>
                  <a:gd name="T41" fmla="*/ 0 h 493"/>
                  <a:gd name="T42" fmla="*/ 31 w 853"/>
                  <a:gd name="T43" fmla="*/ 0 h 493"/>
                  <a:gd name="T44" fmla="*/ 31 w 853"/>
                  <a:gd name="T45" fmla="*/ 58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53" h="493">
                    <a:moveTo>
                      <a:pt x="621" y="71"/>
                    </a:moveTo>
                    <a:lnTo>
                      <a:pt x="703" y="292"/>
                    </a:lnTo>
                    <a:lnTo>
                      <a:pt x="536" y="287"/>
                    </a:lnTo>
                    <a:lnTo>
                      <a:pt x="621" y="71"/>
                    </a:lnTo>
                    <a:close/>
                    <a:moveTo>
                      <a:pt x="31" y="58"/>
                    </a:moveTo>
                    <a:lnTo>
                      <a:pt x="302" y="58"/>
                    </a:lnTo>
                    <a:cubicBezTo>
                      <a:pt x="294" y="89"/>
                      <a:pt x="103" y="307"/>
                      <a:pt x="57" y="366"/>
                    </a:cubicBezTo>
                    <a:cubicBezTo>
                      <a:pt x="22" y="412"/>
                      <a:pt x="0" y="413"/>
                      <a:pt x="4" y="490"/>
                    </a:cubicBezTo>
                    <a:lnTo>
                      <a:pt x="463" y="493"/>
                    </a:lnTo>
                    <a:lnTo>
                      <a:pt x="517" y="344"/>
                    </a:lnTo>
                    <a:lnTo>
                      <a:pt x="725" y="344"/>
                    </a:lnTo>
                    <a:lnTo>
                      <a:pt x="781" y="492"/>
                    </a:lnTo>
                    <a:lnTo>
                      <a:pt x="853" y="493"/>
                    </a:lnTo>
                    <a:cubicBezTo>
                      <a:pt x="841" y="455"/>
                      <a:pt x="666" y="8"/>
                      <a:pt x="643" y="0"/>
                    </a:cubicBezTo>
                    <a:lnTo>
                      <a:pt x="580" y="0"/>
                    </a:lnTo>
                    <a:lnTo>
                      <a:pt x="402" y="471"/>
                    </a:lnTo>
                    <a:cubicBezTo>
                      <a:pt x="403" y="470"/>
                      <a:pt x="402" y="464"/>
                      <a:pt x="402" y="465"/>
                    </a:cubicBezTo>
                    <a:cubicBezTo>
                      <a:pt x="396" y="478"/>
                      <a:pt x="413" y="437"/>
                      <a:pt x="356" y="434"/>
                    </a:cubicBezTo>
                    <a:lnTo>
                      <a:pt x="82" y="435"/>
                    </a:lnTo>
                    <a:cubicBezTo>
                      <a:pt x="104" y="392"/>
                      <a:pt x="315" y="148"/>
                      <a:pt x="367" y="83"/>
                    </a:cubicBezTo>
                    <a:cubicBezTo>
                      <a:pt x="392" y="52"/>
                      <a:pt x="385" y="46"/>
                      <a:pt x="385" y="0"/>
                    </a:cubicBezTo>
                    <a:lnTo>
                      <a:pt x="31" y="0"/>
                    </a:lnTo>
                    <a:lnTo>
                      <a:pt x="31" y="58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" name="Freeform 107"/>
              <p:cNvSpPr>
                <a:spLocks noEditPoints="1"/>
              </p:cNvSpPr>
              <p:nvPr/>
            </p:nvSpPr>
            <p:spPr bwMode="auto">
              <a:xfrm>
                <a:off x="5358" y="3877"/>
                <a:ext cx="22" cy="31"/>
              </a:xfrm>
              <a:custGeom>
                <a:avLst/>
                <a:gdLst>
                  <a:gd name="T0" fmla="*/ 65 w 387"/>
                  <a:gd name="T1" fmla="*/ 297 h 541"/>
                  <a:gd name="T2" fmla="*/ 160 w 387"/>
                  <a:gd name="T3" fmla="*/ 297 h 541"/>
                  <a:gd name="T4" fmla="*/ 289 w 387"/>
                  <a:gd name="T5" fmla="*/ 426 h 541"/>
                  <a:gd name="T6" fmla="*/ 65 w 387"/>
                  <a:gd name="T7" fmla="*/ 467 h 541"/>
                  <a:gd name="T8" fmla="*/ 65 w 387"/>
                  <a:gd name="T9" fmla="*/ 433 h 541"/>
                  <a:gd name="T10" fmla="*/ 65 w 387"/>
                  <a:gd name="T11" fmla="*/ 297 h 541"/>
                  <a:gd name="T12" fmla="*/ 69 w 387"/>
                  <a:gd name="T13" fmla="*/ 90 h 541"/>
                  <a:gd name="T14" fmla="*/ 280 w 387"/>
                  <a:gd name="T15" fmla="*/ 162 h 541"/>
                  <a:gd name="T16" fmla="*/ 64 w 387"/>
                  <a:gd name="T17" fmla="*/ 238 h 541"/>
                  <a:gd name="T18" fmla="*/ 69 w 387"/>
                  <a:gd name="T19" fmla="*/ 90 h 541"/>
                  <a:gd name="T20" fmla="*/ 0 w 387"/>
                  <a:gd name="T21" fmla="*/ 525 h 541"/>
                  <a:gd name="T22" fmla="*/ 348 w 387"/>
                  <a:gd name="T23" fmla="*/ 460 h 541"/>
                  <a:gd name="T24" fmla="*/ 279 w 387"/>
                  <a:gd name="T25" fmla="*/ 264 h 541"/>
                  <a:gd name="T26" fmla="*/ 343 w 387"/>
                  <a:gd name="T27" fmla="*/ 169 h 541"/>
                  <a:gd name="T28" fmla="*/ 0 w 387"/>
                  <a:gd name="T29" fmla="*/ 32 h 541"/>
                  <a:gd name="T30" fmla="*/ 0 w 387"/>
                  <a:gd name="T31" fmla="*/ 52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7" h="541">
                    <a:moveTo>
                      <a:pt x="65" y="297"/>
                    </a:moveTo>
                    <a:lnTo>
                      <a:pt x="160" y="297"/>
                    </a:lnTo>
                    <a:cubicBezTo>
                      <a:pt x="237" y="297"/>
                      <a:pt x="348" y="323"/>
                      <a:pt x="289" y="426"/>
                    </a:cubicBezTo>
                    <a:cubicBezTo>
                      <a:pt x="258" y="482"/>
                      <a:pt x="138" y="467"/>
                      <a:pt x="65" y="467"/>
                    </a:cubicBezTo>
                    <a:lnTo>
                      <a:pt x="65" y="433"/>
                    </a:lnTo>
                    <a:lnTo>
                      <a:pt x="65" y="297"/>
                    </a:lnTo>
                    <a:close/>
                    <a:moveTo>
                      <a:pt x="69" y="90"/>
                    </a:moveTo>
                    <a:cubicBezTo>
                      <a:pt x="148" y="90"/>
                      <a:pt x="279" y="69"/>
                      <a:pt x="280" y="162"/>
                    </a:cubicBezTo>
                    <a:cubicBezTo>
                      <a:pt x="280" y="261"/>
                      <a:pt x="144" y="238"/>
                      <a:pt x="64" y="238"/>
                    </a:cubicBezTo>
                    <a:lnTo>
                      <a:pt x="69" y="90"/>
                    </a:lnTo>
                    <a:close/>
                    <a:moveTo>
                      <a:pt x="0" y="525"/>
                    </a:moveTo>
                    <a:cubicBezTo>
                      <a:pt x="114" y="525"/>
                      <a:pt x="295" y="541"/>
                      <a:pt x="348" y="460"/>
                    </a:cubicBezTo>
                    <a:cubicBezTo>
                      <a:pt x="383" y="407"/>
                      <a:pt x="387" y="310"/>
                      <a:pt x="279" y="264"/>
                    </a:cubicBezTo>
                    <a:cubicBezTo>
                      <a:pt x="308" y="233"/>
                      <a:pt x="338" y="231"/>
                      <a:pt x="343" y="169"/>
                    </a:cubicBezTo>
                    <a:cubicBezTo>
                      <a:pt x="358" y="0"/>
                      <a:pt x="113" y="31"/>
                      <a:pt x="0" y="32"/>
                    </a:cubicBezTo>
                    <a:lnTo>
                      <a:pt x="0" y="525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" name="Freeform 108"/>
              <p:cNvSpPr>
                <a:spLocks noEditPoints="1"/>
              </p:cNvSpPr>
              <p:nvPr/>
            </p:nvSpPr>
            <p:spPr bwMode="auto">
              <a:xfrm>
                <a:off x="5151" y="3878"/>
                <a:ext cx="23" cy="29"/>
              </a:xfrm>
              <a:custGeom>
                <a:avLst/>
                <a:gdLst>
                  <a:gd name="T0" fmla="*/ 65 w 408"/>
                  <a:gd name="T1" fmla="*/ 74 h 514"/>
                  <a:gd name="T2" fmla="*/ 202 w 408"/>
                  <a:gd name="T3" fmla="*/ 74 h 514"/>
                  <a:gd name="T4" fmla="*/ 316 w 408"/>
                  <a:gd name="T5" fmla="*/ 204 h 514"/>
                  <a:gd name="T6" fmla="*/ 66 w 408"/>
                  <a:gd name="T7" fmla="*/ 243 h 514"/>
                  <a:gd name="T8" fmla="*/ 65 w 408"/>
                  <a:gd name="T9" fmla="*/ 210 h 514"/>
                  <a:gd name="T10" fmla="*/ 65 w 408"/>
                  <a:gd name="T11" fmla="*/ 74 h 514"/>
                  <a:gd name="T12" fmla="*/ 0 w 408"/>
                  <a:gd name="T13" fmla="*/ 512 h 514"/>
                  <a:gd name="T14" fmla="*/ 64 w 408"/>
                  <a:gd name="T15" fmla="*/ 513 h 514"/>
                  <a:gd name="T16" fmla="*/ 65 w 408"/>
                  <a:gd name="T17" fmla="*/ 302 h 514"/>
                  <a:gd name="T18" fmla="*/ 341 w 408"/>
                  <a:gd name="T19" fmla="*/ 511 h 514"/>
                  <a:gd name="T20" fmla="*/ 408 w 408"/>
                  <a:gd name="T21" fmla="*/ 514 h 514"/>
                  <a:gd name="T22" fmla="*/ 365 w 408"/>
                  <a:gd name="T23" fmla="*/ 385 h 514"/>
                  <a:gd name="T24" fmla="*/ 289 w 408"/>
                  <a:gd name="T25" fmla="*/ 288 h 514"/>
                  <a:gd name="T26" fmla="*/ 388 w 408"/>
                  <a:gd name="T27" fmla="*/ 201 h 514"/>
                  <a:gd name="T28" fmla="*/ 355 w 408"/>
                  <a:gd name="T29" fmla="*/ 57 h 514"/>
                  <a:gd name="T30" fmla="*/ 0 w 408"/>
                  <a:gd name="T31" fmla="*/ 21 h 514"/>
                  <a:gd name="T32" fmla="*/ 0 w 408"/>
                  <a:gd name="T33" fmla="*/ 51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08" h="514">
                    <a:moveTo>
                      <a:pt x="65" y="74"/>
                    </a:moveTo>
                    <a:lnTo>
                      <a:pt x="202" y="74"/>
                    </a:lnTo>
                    <a:cubicBezTo>
                      <a:pt x="338" y="74"/>
                      <a:pt x="346" y="155"/>
                      <a:pt x="316" y="204"/>
                    </a:cubicBezTo>
                    <a:cubicBezTo>
                      <a:pt x="282" y="260"/>
                      <a:pt x="147" y="244"/>
                      <a:pt x="66" y="243"/>
                    </a:cubicBezTo>
                    <a:lnTo>
                      <a:pt x="65" y="210"/>
                    </a:lnTo>
                    <a:lnTo>
                      <a:pt x="65" y="74"/>
                    </a:lnTo>
                    <a:close/>
                    <a:moveTo>
                      <a:pt x="0" y="512"/>
                    </a:moveTo>
                    <a:lnTo>
                      <a:pt x="64" y="513"/>
                    </a:lnTo>
                    <a:lnTo>
                      <a:pt x="65" y="302"/>
                    </a:lnTo>
                    <a:cubicBezTo>
                      <a:pt x="306" y="302"/>
                      <a:pt x="265" y="313"/>
                      <a:pt x="341" y="511"/>
                    </a:cubicBezTo>
                    <a:lnTo>
                      <a:pt x="408" y="514"/>
                    </a:lnTo>
                    <a:cubicBezTo>
                      <a:pt x="399" y="470"/>
                      <a:pt x="380" y="425"/>
                      <a:pt x="365" y="385"/>
                    </a:cubicBezTo>
                    <a:cubicBezTo>
                      <a:pt x="340" y="319"/>
                      <a:pt x="335" y="323"/>
                      <a:pt x="289" y="288"/>
                    </a:cubicBezTo>
                    <a:cubicBezTo>
                      <a:pt x="338" y="270"/>
                      <a:pt x="373" y="250"/>
                      <a:pt x="388" y="201"/>
                    </a:cubicBezTo>
                    <a:cubicBezTo>
                      <a:pt x="404" y="148"/>
                      <a:pt x="387" y="90"/>
                      <a:pt x="355" y="57"/>
                    </a:cubicBezTo>
                    <a:cubicBezTo>
                      <a:pt x="298" y="0"/>
                      <a:pt x="91" y="15"/>
                      <a:pt x="0" y="21"/>
                    </a:cubicBez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" name="Freeform 109"/>
              <p:cNvSpPr>
                <a:spLocks/>
              </p:cNvSpPr>
              <p:nvPr/>
            </p:nvSpPr>
            <p:spPr bwMode="auto">
              <a:xfrm>
                <a:off x="5050" y="4022"/>
                <a:ext cx="23" cy="23"/>
              </a:xfrm>
              <a:custGeom>
                <a:avLst/>
                <a:gdLst>
                  <a:gd name="T0" fmla="*/ 0 w 419"/>
                  <a:gd name="T1" fmla="*/ 257 h 413"/>
                  <a:gd name="T2" fmla="*/ 223 w 419"/>
                  <a:gd name="T3" fmla="*/ 413 h 413"/>
                  <a:gd name="T4" fmla="*/ 419 w 419"/>
                  <a:gd name="T5" fmla="*/ 144 h 413"/>
                  <a:gd name="T6" fmla="*/ 202 w 419"/>
                  <a:gd name="T7" fmla="*/ 0 h 413"/>
                  <a:gd name="T8" fmla="*/ 0 w 419"/>
                  <a:gd name="T9" fmla="*/ 257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9" h="413">
                    <a:moveTo>
                      <a:pt x="0" y="257"/>
                    </a:moveTo>
                    <a:cubicBezTo>
                      <a:pt x="15" y="275"/>
                      <a:pt x="192" y="402"/>
                      <a:pt x="223" y="413"/>
                    </a:cubicBezTo>
                    <a:cubicBezTo>
                      <a:pt x="251" y="352"/>
                      <a:pt x="396" y="209"/>
                      <a:pt x="419" y="144"/>
                    </a:cubicBezTo>
                    <a:cubicBezTo>
                      <a:pt x="352" y="120"/>
                      <a:pt x="275" y="33"/>
                      <a:pt x="202" y="0"/>
                    </a:cubicBezTo>
                    <a:cubicBezTo>
                      <a:pt x="172" y="32"/>
                      <a:pt x="14" y="225"/>
                      <a:pt x="0" y="257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" name="Freeform 110"/>
              <p:cNvSpPr>
                <a:spLocks/>
              </p:cNvSpPr>
              <p:nvPr/>
            </p:nvSpPr>
            <p:spPr bwMode="auto">
              <a:xfrm>
                <a:off x="5435" y="3879"/>
                <a:ext cx="22" cy="28"/>
              </a:xfrm>
              <a:custGeom>
                <a:avLst/>
                <a:gdLst>
                  <a:gd name="T0" fmla="*/ 0 w 388"/>
                  <a:gd name="T1" fmla="*/ 467 h 499"/>
                  <a:gd name="T2" fmla="*/ 2 w 388"/>
                  <a:gd name="T3" fmla="*/ 499 h 499"/>
                  <a:gd name="T4" fmla="*/ 60 w 388"/>
                  <a:gd name="T5" fmla="*/ 499 h 499"/>
                  <a:gd name="T6" fmla="*/ 62 w 388"/>
                  <a:gd name="T7" fmla="*/ 118 h 499"/>
                  <a:gd name="T8" fmla="*/ 320 w 388"/>
                  <a:gd name="T9" fmla="*/ 499 h 499"/>
                  <a:gd name="T10" fmla="*/ 387 w 388"/>
                  <a:gd name="T11" fmla="*/ 498 h 499"/>
                  <a:gd name="T12" fmla="*/ 388 w 388"/>
                  <a:gd name="T13" fmla="*/ 9 h 499"/>
                  <a:gd name="T14" fmla="*/ 325 w 388"/>
                  <a:gd name="T15" fmla="*/ 9 h 499"/>
                  <a:gd name="T16" fmla="*/ 325 w 388"/>
                  <a:gd name="T17" fmla="*/ 385 h 499"/>
                  <a:gd name="T18" fmla="*/ 319 w 388"/>
                  <a:gd name="T19" fmla="*/ 380 h 499"/>
                  <a:gd name="T20" fmla="*/ 127 w 388"/>
                  <a:gd name="T21" fmla="*/ 95 h 499"/>
                  <a:gd name="T22" fmla="*/ 96 w 388"/>
                  <a:gd name="T23" fmla="*/ 49 h 499"/>
                  <a:gd name="T24" fmla="*/ 0 w 388"/>
                  <a:gd name="T25" fmla="*/ 6 h 499"/>
                  <a:gd name="T26" fmla="*/ 0 w 388"/>
                  <a:gd name="T27" fmla="*/ 467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8" h="499">
                    <a:moveTo>
                      <a:pt x="0" y="467"/>
                    </a:moveTo>
                    <a:lnTo>
                      <a:pt x="2" y="499"/>
                    </a:lnTo>
                    <a:lnTo>
                      <a:pt x="60" y="499"/>
                    </a:lnTo>
                    <a:lnTo>
                      <a:pt x="62" y="118"/>
                    </a:lnTo>
                    <a:cubicBezTo>
                      <a:pt x="89" y="139"/>
                      <a:pt x="285" y="445"/>
                      <a:pt x="320" y="499"/>
                    </a:cubicBezTo>
                    <a:lnTo>
                      <a:pt x="387" y="498"/>
                    </a:lnTo>
                    <a:lnTo>
                      <a:pt x="388" y="9"/>
                    </a:lnTo>
                    <a:lnTo>
                      <a:pt x="325" y="9"/>
                    </a:lnTo>
                    <a:lnTo>
                      <a:pt x="325" y="385"/>
                    </a:lnTo>
                    <a:cubicBezTo>
                      <a:pt x="323" y="383"/>
                      <a:pt x="320" y="378"/>
                      <a:pt x="319" y="380"/>
                    </a:cubicBezTo>
                    <a:lnTo>
                      <a:pt x="127" y="95"/>
                    </a:lnTo>
                    <a:cubicBezTo>
                      <a:pt x="114" y="76"/>
                      <a:pt x="109" y="69"/>
                      <a:pt x="96" y="49"/>
                    </a:cubicBezTo>
                    <a:cubicBezTo>
                      <a:pt x="66" y="0"/>
                      <a:pt x="81" y="6"/>
                      <a:pt x="0" y="6"/>
                    </a:cubicBezTo>
                    <a:lnTo>
                      <a:pt x="0" y="467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" name="Freeform 111"/>
              <p:cNvSpPr>
                <a:spLocks noEditPoints="1"/>
              </p:cNvSpPr>
              <p:nvPr/>
            </p:nvSpPr>
            <p:spPr bwMode="auto">
              <a:xfrm>
                <a:off x="5408" y="3878"/>
                <a:ext cx="24" cy="29"/>
              </a:xfrm>
              <a:custGeom>
                <a:avLst/>
                <a:gdLst>
                  <a:gd name="T0" fmla="*/ 66 w 433"/>
                  <a:gd name="T1" fmla="*/ 71 h 510"/>
                  <a:gd name="T2" fmla="*/ 312 w 433"/>
                  <a:gd name="T3" fmla="*/ 103 h 510"/>
                  <a:gd name="T4" fmla="*/ 313 w 433"/>
                  <a:gd name="T5" fmla="*/ 208 h 510"/>
                  <a:gd name="T6" fmla="*/ 66 w 433"/>
                  <a:gd name="T7" fmla="*/ 238 h 510"/>
                  <a:gd name="T8" fmla="*/ 66 w 433"/>
                  <a:gd name="T9" fmla="*/ 71 h 510"/>
                  <a:gd name="T10" fmla="*/ 0 w 433"/>
                  <a:gd name="T11" fmla="*/ 506 h 510"/>
                  <a:gd name="T12" fmla="*/ 64 w 433"/>
                  <a:gd name="T13" fmla="*/ 510 h 510"/>
                  <a:gd name="T14" fmla="*/ 66 w 433"/>
                  <a:gd name="T15" fmla="*/ 299 h 510"/>
                  <a:gd name="T16" fmla="*/ 342 w 433"/>
                  <a:gd name="T17" fmla="*/ 509 h 510"/>
                  <a:gd name="T18" fmla="*/ 410 w 433"/>
                  <a:gd name="T19" fmla="*/ 509 h 510"/>
                  <a:gd name="T20" fmla="*/ 295 w 433"/>
                  <a:gd name="T21" fmla="*/ 286 h 510"/>
                  <a:gd name="T22" fmla="*/ 289 w 433"/>
                  <a:gd name="T23" fmla="*/ 281 h 510"/>
                  <a:gd name="T24" fmla="*/ 349 w 433"/>
                  <a:gd name="T25" fmla="*/ 48 h 510"/>
                  <a:gd name="T26" fmla="*/ 3 w 433"/>
                  <a:gd name="T27" fmla="*/ 17 h 510"/>
                  <a:gd name="T28" fmla="*/ 0 w 433"/>
                  <a:gd name="T29" fmla="*/ 506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33" h="510">
                    <a:moveTo>
                      <a:pt x="66" y="71"/>
                    </a:moveTo>
                    <a:cubicBezTo>
                      <a:pt x="138" y="66"/>
                      <a:pt x="276" y="56"/>
                      <a:pt x="312" y="103"/>
                    </a:cubicBezTo>
                    <a:cubicBezTo>
                      <a:pt x="333" y="130"/>
                      <a:pt x="333" y="181"/>
                      <a:pt x="313" y="208"/>
                    </a:cubicBezTo>
                    <a:cubicBezTo>
                      <a:pt x="280" y="253"/>
                      <a:pt x="125" y="241"/>
                      <a:pt x="66" y="238"/>
                    </a:cubicBezTo>
                    <a:lnTo>
                      <a:pt x="66" y="71"/>
                    </a:lnTo>
                    <a:close/>
                    <a:moveTo>
                      <a:pt x="0" y="506"/>
                    </a:moveTo>
                    <a:lnTo>
                      <a:pt x="64" y="510"/>
                    </a:lnTo>
                    <a:lnTo>
                      <a:pt x="66" y="299"/>
                    </a:lnTo>
                    <a:cubicBezTo>
                      <a:pt x="313" y="278"/>
                      <a:pt x="269" y="339"/>
                      <a:pt x="342" y="509"/>
                    </a:cubicBezTo>
                    <a:lnTo>
                      <a:pt x="410" y="509"/>
                    </a:lnTo>
                    <a:cubicBezTo>
                      <a:pt x="383" y="411"/>
                      <a:pt x="365" y="351"/>
                      <a:pt x="295" y="286"/>
                    </a:cubicBezTo>
                    <a:cubicBezTo>
                      <a:pt x="293" y="285"/>
                      <a:pt x="291" y="283"/>
                      <a:pt x="289" y="281"/>
                    </a:cubicBezTo>
                    <a:cubicBezTo>
                      <a:pt x="400" y="257"/>
                      <a:pt x="433" y="121"/>
                      <a:pt x="349" y="48"/>
                    </a:cubicBezTo>
                    <a:cubicBezTo>
                      <a:pt x="294" y="0"/>
                      <a:pt x="90" y="11"/>
                      <a:pt x="3" y="17"/>
                    </a:cubicBezTo>
                    <a:lnTo>
                      <a:pt x="0" y="506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" name="Freeform 112"/>
              <p:cNvSpPr>
                <a:spLocks/>
              </p:cNvSpPr>
              <p:nvPr/>
            </p:nvSpPr>
            <p:spPr bwMode="auto">
              <a:xfrm>
                <a:off x="5296" y="3875"/>
                <a:ext cx="28" cy="37"/>
              </a:xfrm>
              <a:custGeom>
                <a:avLst/>
                <a:gdLst>
                  <a:gd name="T0" fmla="*/ 445 w 512"/>
                  <a:gd name="T1" fmla="*/ 516 h 652"/>
                  <a:gd name="T2" fmla="*/ 468 w 512"/>
                  <a:gd name="T3" fmla="*/ 564 h 652"/>
                  <a:gd name="T4" fmla="*/ 511 w 512"/>
                  <a:gd name="T5" fmla="*/ 564 h 652"/>
                  <a:gd name="T6" fmla="*/ 512 w 512"/>
                  <a:gd name="T7" fmla="*/ 313 h 652"/>
                  <a:gd name="T8" fmla="*/ 320 w 512"/>
                  <a:gd name="T9" fmla="*/ 313 h 652"/>
                  <a:gd name="T10" fmla="*/ 319 w 512"/>
                  <a:gd name="T11" fmla="*/ 369 h 652"/>
                  <a:gd name="T12" fmla="*/ 450 w 512"/>
                  <a:gd name="T13" fmla="*/ 372 h 652"/>
                  <a:gd name="T14" fmla="*/ 408 w 512"/>
                  <a:gd name="T15" fmla="*/ 487 h 652"/>
                  <a:gd name="T16" fmla="*/ 121 w 512"/>
                  <a:gd name="T17" fmla="*/ 337 h 652"/>
                  <a:gd name="T18" fmla="*/ 419 w 512"/>
                  <a:gd name="T19" fmla="*/ 168 h 652"/>
                  <a:gd name="T20" fmla="*/ 431 w 512"/>
                  <a:gd name="T21" fmla="*/ 197 h 652"/>
                  <a:gd name="T22" fmla="*/ 503 w 512"/>
                  <a:gd name="T23" fmla="*/ 220 h 652"/>
                  <a:gd name="T24" fmla="*/ 60 w 512"/>
                  <a:gd name="T25" fmla="*/ 248 h 652"/>
                  <a:gd name="T26" fmla="*/ 445 w 512"/>
                  <a:gd name="T27" fmla="*/ 516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652">
                    <a:moveTo>
                      <a:pt x="445" y="516"/>
                    </a:moveTo>
                    <a:lnTo>
                      <a:pt x="468" y="564"/>
                    </a:lnTo>
                    <a:lnTo>
                      <a:pt x="511" y="564"/>
                    </a:lnTo>
                    <a:lnTo>
                      <a:pt x="512" y="313"/>
                    </a:lnTo>
                    <a:lnTo>
                      <a:pt x="320" y="313"/>
                    </a:lnTo>
                    <a:lnTo>
                      <a:pt x="319" y="369"/>
                    </a:lnTo>
                    <a:lnTo>
                      <a:pt x="450" y="372"/>
                    </a:lnTo>
                    <a:cubicBezTo>
                      <a:pt x="450" y="444"/>
                      <a:pt x="455" y="458"/>
                      <a:pt x="408" y="487"/>
                    </a:cubicBezTo>
                    <a:cubicBezTo>
                      <a:pt x="305" y="549"/>
                      <a:pt x="131" y="526"/>
                      <a:pt x="121" y="337"/>
                    </a:cubicBezTo>
                    <a:cubicBezTo>
                      <a:pt x="107" y="66"/>
                      <a:pt x="372" y="94"/>
                      <a:pt x="419" y="168"/>
                    </a:cubicBezTo>
                    <a:cubicBezTo>
                      <a:pt x="424" y="178"/>
                      <a:pt x="427" y="190"/>
                      <a:pt x="431" y="197"/>
                    </a:cubicBezTo>
                    <a:cubicBezTo>
                      <a:pt x="447" y="224"/>
                      <a:pt x="436" y="220"/>
                      <a:pt x="503" y="220"/>
                    </a:cubicBezTo>
                    <a:cubicBezTo>
                      <a:pt x="473" y="5"/>
                      <a:pt x="110" y="0"/>
                      <a:pt x="60" y="248"/>
                    </a:cubicBezTo>
                    <a:cubicBezTo>
                      <a:pt x="0" y="545"/>
                      <a:pt x="298" y="652"/>
                      <a:pt x="445" y="51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" name="Freeform 113"/>
              <p:cNvSpPr>
                <a:spLocks noEditPoints="1"/>
              </p:cNvSpPr>
              <p:nvPr/>
            </p:nvSpPr>
            <p:spPr bwMode="auto">
              <a:xfrm>
                <a:off x="5620" y="3878"/>
                <a:ext cx="25" cy="29"/>
              </a:xfrm>
              <a:custGeom>
                <a:avLst/>
                <a:gdLst>
                  <a:gd name="T0" fmla="*/ 65 w 439"/>
                  <a:gd name="T1" fmla="*/ 67 h 506"/>
                  <a:gd name="T2" fmla="*/ 327 w 439"/>
                  <a:gd name="T3" fmla="*/ 152 h 506"/>
                  <a:gd name="T4" fmla="*/ 65 w 439"/>
                  <a:gd name="T5" fmla="*/ 236 h 506"/>
                  <a:gd name="T6" fmla="*/ 65 w 439"/>
                  <a:gd name="T7" fmla="*/ 67 h 506"/>
                  <a:gd name="T8" fmla="*/ 0 w 439"/>
                  <a:gd name="T9" fmla="*/ 504 h 506"/>
                  <a:gd name="T10" fmla="*/ 63 w 439"/>
                  <a:gd name="T11" fmla="*/ 506 h 506"/>
                  <a:gd name="T12" fmla="*/ 65 w 439"/>
                  <a:gd name="T13" fmla="*/ 295 h 506"/>
                  <a:gd name="T14" fmla="*/ 340 w 439"/>
                  <a:gd name="T15" fmla="*/ 504 h 506"/>
                  <a:gd name="T16" fmla="*/ 409 w 439"/>
                  <a:gd name="T17" fmla="*/ 506 h 506"/>
                  <a:gd name="T18" fmla="*/ 288 w 439"/>
                  <a:gd name="T19" fmla="*/ 282 h 506"/>
                  <a:gd name="T20" fmla="*/ 353 w 439"/>
                  <a:gd name="T21" fmla="*/ 50 h 506"/>
                  <a:gd name="T22" fmla="*/ 0 w 439"/>
                  <a:gd name="T23" fmla="*/ 16 h 506"/>
                  <a:gd name="T24" fmla="*/ 0 w 439"/>
                  <a:gd name="T25" fmla="*/ 504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9" h="506">
                    <a:moveTo>
                      <a:pt x="65" y="67"/>
                    </a:moveTo>
                    <a:cubicBezTo>
                      <a:pt x="160" y="66"/>
                      <a:pt x="326" y="36"/>
                      <a:pt x="327" y="152"/>
                    </a:cubicBezTo>
                    <a:cubicBezTo>
                      <a:pt x="327" y="267"/>
                      <a:pt x="159" y="237"/>
                      <a:pt x="65" y="236"/>
                    </a:cubicBezTo>
                    <a:lnTo>
                      <a:pt x="65" y="67"/>
                    </a:lnTo>
                    <a:close/>
                    <a:moveTo>
                      <a:pt x="0" y="504"/>
                    </a:moveTo>
                    <a:lnTo>
                      <a:pt x="63" y="506"/>
                    </a:lnTo>
                    <a:lnTo>
                      <a:pt x="65" y="295"/>
                    </a:lnTo>
                    <a:cubicBezTo>
                      <a:pt x="296" y="292"/>
                      <a:pt x="265" y="302"/>
                      <a:pt x="340" y="504"/>
                    </a:cubicBezTo>
                    <a:lnTo>
                      <a:pt x="409" y="506"/>
                    </a:lnTo>
                    <a:cubicBezTo>
                      <a:pt x="376" y="411"/>
                      <a:pt x="365" y="333"/>
                      <a:pt x="288" y="282"/>
                    </a:cubicBezTo>
                    <a:cubicBezTo>
                      <a:pt x="439" y="220"/>
                      <a:pt x="400" y="96"/>
                      <a:pt x="353" y="50"/>
                    </a:cubicBezTo>
                    <a:cubicBezTo>
                      <a:pt x="300" y="0"/>
                      <a:pt x="87" y="4"/>
                      <a:pt x="0" y="16"/>
                    </a:cubicBezTo>
                    <a:lnTo>
                      <a:pt x="0" y="504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" name="Freeform 114"/>
              <p:cNvSpPr>
                <a:spLocks/>
              </p:cNvSpPr>
              <p:nvPr/>
            </p:nvSpPr>
            <p:spPr bwMode="auto">
              <a:xfrm>
                <a:off x="5487" y="3879"/>
                <a:ext cx="22" cy="28"/>
              </a:xfrm>
              <a:custGeom>
                <a:avLst/>
                <a:gdLst>
                  <a:gd name="T0" fmla="*/ 0 w 387"/>
                  <a:gd name="T1" fmla="*/ 468 h 500"/>
                  <a:gd name="T2" fmla="*/ 0 w 387"/>
                  <a:gd name="T3" fmla="*/ 500 h 500"/>
                  <a:gd name="T4" fmla="*/ 60 w 387"/>
                  <a:gd name="T5" fmla="*/ 500 h 500"/>
                  <a:gd name="T6" fmla="*/ 61 w 387"/>
                  <a:gd name="T7" fmla="*/ 119 h 500"/>
                  <a:gd name="T8" fmla="*/ 332 w 387"/>
                  <a:gd name="T9" fmla="*/ 500 h 500"/>
                  <a:gd name="T10" fmla="*/ 385 w 387"/>
                  <a:gd name="T11" fmla="*/ 500 h 500"/>
                  <a:gd name="T12" fmla="*/ 387 w 387"/>
                  <a:gd name="T13" fmla="*/ 7 h 500"/>
                  <a:gd name="T14" fmla="*/ 324 w 387"/>
                  <a:gd name="T15" fmla="*/ 8 h 500"/>
                  <a:gd name="T16" fmla="*/ 324 w 387"/>
                  <a:gd name="T17" fmla="*/ 388 h 500"/>
                  <a:gd name="T18" fmla="*/ 193 w 387"/>
                  <a:gd name="T19" fmla="*/ 200 h 500"/>
                  <a:gd name="T20" fmla="*/ 129 w 387"/>
                  <a:gd name="T21" fmla="*/ 103 h 500"/>
                  <a:gd name="T22" fmla="*/ 96 w 387"/>
                  <a:gd name="T23" fmla="*/ 52 h 500"/>
                  <a:gd name="T24" fmla="*/ 0 w 387"/>
                  <a:gd name="T25" fmla="*/ 7 h 500"/>
                  <a:gd name="T26" fmla="*/ 0 w 387"/>
                  <a:gd name="T27" fmla="*/ 468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7" h="500">
                    <a:moveTo>
                      <a:pt x="0" y="468"/>
                    </a:moveTo>
                    <a:lnTo>
                      <a:pt x="0" y="500"/>
                    </a:lnTo>
                    <a:lnTo>
                      <a:pt x="60" y="500"/>
                    </a:lnTo>
                    <a:lnTo>
                      <a:pt x="61" y="119"/>
                    </a:lnTo>
                    <a:cubicBezTo>
                      <a:pt x="122" y="174"/>
                      <a:pt x="287" y="483"/>
                      <a:pt x="332" y="500"/>
                    </a:cubicBezTo>
                    <a:lnTo>
                      <a:pt x="385" y="500"/>
                    </a:lnTo>
                    <a:lnTo>
                      <a:pt x="387" y="7"/>
                    </a:lnTo>
                    <a:lnTo>
                      <a:pt x="324" y="8"/>
                    </a:lnTo>
                    <a:lnTo>
                      <a:pt x="324" y="388"/>
                    </a:lnTo>
                    <a:cubicBezTo>
                      <a:pt x="275" y="334"/>
                      <a:pt x="233" y="260"/>
                      <a:pt x="193" y="200"/>
                    </a:cubicBezTo>
                    <a:cubicBezTo>
                      <a:pt x="169" y="163"/>
                      <a:pt x="154" y="140"/>
                      <a:pt x="129" y="103"/>
                    </a:cubicBezTo>
                    <a:cubicBezTo>
                      <a:pt x="117" y="84"/>
                      <a:pt x="109" y="73"/>
                      <a:pt x="96" y="52"/>
                    </a:cubicBezTo>
                    <a:cubicBezTo>
                      <a:pt x="63" y="0"/>
                      <a:pt x="73" y="7"/>
                      <a:pt x="0" y="7"/>
                    </a:cubicBezTo>
                    <a:lnTo>
                      <a:pt x="0" y="468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" name="Freeform 115"/>
              <p:cNvSpPr>
                <a:spLocks noEditPoints="1"/>
              </p:cNvSpPr>
              <p:nvPr/>
            </p:nvSpPr>
            <p:spPr bwMode="auto">
              <a:xfrm>
                <a:off x="5202" y="3878"/>
                <a:ext cx="25" cy="30"/>
              </a:xfrm>
              <a:custGeom>
                <a:avLst/>
                <a:gdLst>
                  <a:gd name="T0" fmla="*/ 70 w 433"/>
                  <a:gd name="T1" fmla="*/ 74 h 538"/>
                  <a:gd name="T2" fmla="*/ 340 w 433"/>
                  <a:gd name="T3" fmla="*/ 265 h 538"/>
                  <a:gd name="T4" fmla="*/ 65 w 433"/>
                  <a:gd name="T5" fmla="*/ 451 h 538"/>
                  <a:gd name="T6" fmla="*/ 70 w 433"/>
                  <a:gd name="T7" fmla="*/ 74 h 538"/>
                  <a:gd name="T8" fmla="*/ 0 w 433"/>
                  <a:gd name="T9" fmla="*/ 509 h 538"/>
                  <a:gd name="T10" fmla="*/ 406 w 433"/>
                  <a:gd name="T11" fmla="*/ 223 h 538"/>
                  <a:gd name="T12" fmla="*/ 0 w 433"/>
                  <a:gd name="T13" fmla="*/ 16 h 538"/>
                  <a:gd name="T14" fmla="*/ 0 w 433"/>
                  <a:gd name="T15" fmla="*/ 509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3" h="538">
                    <a:moveTo>
                      <a:pt x="70" y="74"/>
                    </a:moveTo>
                    <a:cubicBezTo>
                      <a:pt x="237" y="74"/>
                      <a:pt x="343" y="78"/>
                      <a:pt x="340" y="265"/>
                    </a:cubicBezTo>
                    <a:cubicBezTo>
                      <a:pt x="338" y="452"/>
                      <a:pt x="234" y="451"/>
                      <a:pt x="65" y="451"/>
                    </a:cubicBezTo>
                    <a:lnTo>
                      <a:pt x="70" y="74"/>
                    </a:lnTo>
                    <a:close/>
                    <a:moveTo>
                      <a:pt x="0" y="509"/>
                    </a:moveTo>
                    <a:cubicBezTo>
                      <a:pt x="191" y="510"/>
                      <a:pt x="433" y="538"/>
                      <a:pt x="406" y="223"/>
                    </a:cubicBezTo>
                    <a:cubicBezTo>
                      <a:pt x="387" y="0"/>
                      <a:pt x="203" y="14"/>
                      <a:pt x="0" y="16"/>
                    </a:cubicBezTo>
                    <a:lnTo>
                      <a:pt x="0" y="509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" name="Freeform 116"/>
              <p:cNvSpPr>
                <a:spLocks noEditPoints="1"/>
              </p:cNvSpPr>
              <p:nvPr/>
            </p:nvSpPr>
            <p:spPr bwMode="auto">
              <a:xfrm>
                <a:off x="5239" y="3878"/>
                <a:ext cx="23" cy="30"/>
              </a:xfrm>
              <a:custGeom>
                <a:avLst/>
                <a:gdLst>
                  <a:gd name="T0" fmla="*/ 70 w 417"/>
                  <a:gd name="T1" fmla="*/ 73 h 524"/>
                  <a:gd name="T2" fmla="*/ 340 w 417"/>
                  <a:gd name="T3" fmla="*/ 264 h 524"/>
                  <a:gd name="T4" fmla="*/ 65 w 417"/>
                  <a:gd name="T5" fmla="*/ 450 h 524"/>
                  <a:gd name="T6" fmla="*/ 70 w 417"/>
                  <a:gd name="T7" fmla="*/ 73 h 524"/>
                  <a:gd name="T8" fmla="*/ 0 w 417"/>
                  <a:gd name="T9" fmla="*/ 508 h 524"/>
                  <a:gd name="T10" fmla="*/ 347 w 417"/>
                  <a:gd name="T11" fmla="*/ 442 h 524"/>
                  <a:gd name="T12" fmla="*/ 404 w 417"/>
                  <a:gd name="T13" fmla="*/ 205 h 524"/>
                  <a:gd name="T14" fmla="*/ 0 w 417"/>
                  <a:gd name="T15" fmla="*/ 15 h 524"/>
                  <a:gd name="T16" fmla="*/ 0 w 417"/>
                  <a:gd name="T17" fmla="*/ 508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7" h="524">
                    <a:moveTo>
                      <a:pt x="70" y="73"/>
                    </a:moveTo>
                    <a:cubicBezTo>
                      <a:pt x="239" y="73"/>
                      <a:pt x="343" y="74"/>
                      <a:pt x="340" y="264"/>
                    </a:cubicBezTo>
                    <a:cubicBezTo>
                      <a:pt x="338" y="451"/>
                      <a:pt x="235" y="450"/>
                      <a:pt x="65" y="450"/>
                    </a:cubicBezTo>
                    <a:lnTo>
                      <a:pt x="70" y="73"/>
                    </a:lnTo>
                    <a:close/>
                    <a:moveTo>
                      <a:pt x="0" y="508"/>
                    </a:moveTo>
                    <a:cubicBezTo>
                      <a:pt x="130" y="508"/>
                      <a:pt x="269" y="524"/>
                      <a:pt x="347" y="442"/>
                    </a:cubicBezTo>
                    <a:cubicBezTo>
                      <a:pt x="399" y="387"/>
                      <a:pt x="417" y="302"/>
                      <a:pt x="404" y="205"/>
                    </a:cubicBezTo>
                    <a:cubicBezTo>
                      <a:pt x="377" y="0"/>
                      <a:pt x="197" y="11"/>
                      <a:pt x="0" y="15"/>
                    </a:cubicBez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" name="Freeform 117"/>
              <p:cNvSpPr>
                <a:spLocks noEditPoints="1"/>
              </p:cNvSpPr>
              <p:nvPr/>
            </p:nvSpPr>
            <p:spPr bwMode="auto">
              <a:xfrm>
                <a:off x="5321" y="3874"/>
                <a:ext cx="39" cy="38"/>
              </a:xfrm>
              <a:custGeom>
                <a:avLst/>
                <a:gdLst>
                  <a:gd name="T0" fmla="*/ 514 w 695"/>
                  <a:gd name="T1" fmla="*/ 391 h 673"/>
                  <a:gd name="T2" fmla="*/ 187 w 695"/>
                  <a:gd name="T3" fmla="*/ 277 h 673"/>
                  <a:gd name="T4" fmla="*/ 514 w 695"/>
                  <a:gd name="T5" fmla="*/ 391 h 673"/>
                  <a:gd name="T6" fmla="*/ 284 w 695"/>
                  <a:gd name="T7" fmla="*/ 91 h 673"/>
                  <a:gd name="T8" fmla="*/ 418 w 695"/>
                  <a:gd name="T9" fmla="*/ 584 h 673"/>
                  <a:gd name="T10" fmla="*/ 284 w 695"/>
                  <a:gd name="T11" fmla="*/ 91 h 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5" h="673">
                    <a:moveTo>
                      <a:pt x="514" y="391"/>
                    </a:moveTo>
                    <a:cubicBezTo>
                      <a:pt x="473" y="624"/>
                      <a:pt x="125" y="574"/>
                      <a:pt x="187" y="277"/>
                    </a:cubicBezTo>
                    <a:cubicBezTo>
                      <a:pt x="232" y="59"/>
                      <a:pt x="566" y="95"/>
                      <a:pt x="514" y="391"/>
                    </a:cubicBezTo>
                    <a:close/>
                    <a:moveTo>
                      <a:pt x="284" y="91"/>
                    </a:moveTo>
                    <a:cubicBezTo>
                      <a:pt x="0" y="170"/>
                      <a:pt x="86" y="673"/>
                      <a:pt x="418" y="584"/>
                    </a:cubicBezTo>
                    <a:cubicBezTo>
                      <a:pt x="695" y="510"/>
                      <a:pt x="616" y="0"/>
                      <a:pt x="284" y="9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" name="Freeform 118"/>
              <p:cNvSpPr>
                <a:spLocks/>
              </p:cNvSpPr>
              <p:nvPr/>
            </p:nvSpPr>
            <p:spPr bwMode="auto">
              <a:xfrm>
                <a:off x="5266" y="3879"/>
                <a:ext cx="20" cy="28"/>
              </a:xfrm>
              <a:custGeom>
                <a:avLst/>
                <a:gdLst>
                  <a:gd name="T0" fmla="*/ 0 w 368"/>
                  <a:gd name="T1" fmla="*/ 461 h 493"/>
                  <a:gd name="T2" fmla="*/ 2 w 368"/>
                  <a:gd name="T3" fmla="*/ 493 h 493"/>
                  <a:gd name="T4" fmla="*/ 367 w 368"/>
                  <a:gd name="T5" fmla="*/ 493 h 493"/>
                  <a:gd name="T6" fmla="*/ 368 w 368"/>
                  <a:gd name="T7" fmla="*/ 435 h 493"/>
                  <a:gd name="T8" fmla="*/ 66 w 368"/>
                  <a:gd name="T9" fmla="*/ 435 h 493"/>
                  <a:gd name="T10" fmla="*/ 68 w 368"/>
                  <a:gd name="T11" fmla="*/ 268 h 493"/>
                  <a:gd name="T12" fmla="*/ 338 w 368"/>
                  <a:gd name="T13" fmla="*/ 267 h 493"/>
                  <a:gd name="T14" fmla="*/ 337 w 368"/>
                  <a:gd name="T15" fmla="*/ 211 h 493"/>
                  <a:gd name="T16" fmla="*/ 65 w 368"/>
                  <a:gd name="T17" fmla="*/ 204 h 493"/>
                  <a:gd name="T18" fmla="*/ 66 w 368"/>
                  <a:gd name="T19" fmla="*/ 60 h 493"/>
                  <a:gd name="T20" fmla="*/ 357 w 368"/>
                  <a:gd name="T21" fmla="*/ 57 h 493"/>
                  <a:gd name="T22" fmla="*/ 357 w 368"/>
                  <a:gd name="T23" fmla="*/ 1 h 493"/>
                  <a:gd name="T24" fmla="*/ 0 w 368"/>
                  <a:gd name="T25" fmla="*/ 0 h 493"/>
                  <a:gd name="T26" fmla="*/ 0 w 368"/>
                  <a:gd name="T27" fmla="*/ 461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493">
                    <a:moveTo>
                      <a:pt x="0" y="461"/>
                    </a:moveTo>
                    <a:lnTo>
                      <a:pt x="2" y="493"/>
                    </a:lnTo>
                    <a:lnTo>
                      <a:pt x="367" y="493"/>
                    </a:lnTo>
                    <a:lnTo>
                      <a:pt x="368" y="435"/>
                    </a:lnTo>
                    <a:lnTo>
                      <a:pt x="66" y="435"/>
                    </a:lnTo>
                    <a:lnTo>
                      <a:pt x="68" y="268"/>
                    </a:lnTo>
                    <a:lnTo>
                      <a:pt x="338" y="267"/>
                    </a:lnTo>
                    <a:lnTo>
                      <a:pt x="337" y="211"/>
                    </a:lnTo>
                    <a:cubicBezTo>
                      <a:pt x="263" y="203"/>
                      <a:pt x="126" y="220"/>
                      <a:pt x="65" y="204"/>
                    </a:cubicBezTo>
                    <a:lnTo>
                      <a:pt x="66" y="60"/>
                    </a:lnTo>
                    <a:lnTo>
                      <a:pt x="357" y="57"/>
                    </a:lnTo>
                    <a:lnTo>
                      <a:pt x="357" y="1"/>
                    </a:lnTo>
                    <a:lnTo>
                      <a:pt x="0" y="0"/>
                    </a:lnTo>
                    <a:lnTo>
                      <a:pt x="0" y="46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" name="Freeform 119"/>
              <p:cNvSpPr>
                <a:spLocks/>
              </p:cNvSpPr>
              <p:nvPr/>
            </p:nvSpPr>
            <p:spPr bwMode="auto">
              <a:xfrm>
                <a:off x="5178" y="3879"/>
                <a:ext cx="20" cy="28"/>
              </a:xfrm>
              <a:custGeom>
                <a:avLst/>
                <a:gdLst>
                  <a:gd name="T0" fmla="*/ 0 w 369"/>
                  <a:gd name="T1" fmla="*/ 461 h 493"/>
                  <a:gd name="T2" fmla="*/ 2 w 369"/>
                  <a:gd name="T3" fmla="*/ 493 h 493"/>
                  <a:gd name="T4" fmla="*/ 367 w 369"/>
                  <a:gd name="T5" fmla="*/ 493 h 493"/>
                  <a:gd name="T6" fmla="*/ 369 w 369"/>
                  <a:gd name="T7" fmla="*/ 435 h 493"/>
                  <a:gd name="T8" fmla="*/ 67 w 369"/>
                  <a:gd name="T9" fmla="*/ 435 h 493"/>
                  <a:gd name="T10" fmla="*/ 68 w 369"/>
                  <a:gd name="T11" fmla="*/ 268 h 493"/>
                  <a:gd name="T12" fmla="*/ 338 w 369"/>
                  <a:gd name="T13" fmla="*/ 267 h 493"/>
                  <a:gd name="T14" fmla="*/ 337 w 369"/>
                  <a:gd name="T15" fmla="*/ 210 h 493"/>
                  <a:gd name="T16" fmla="*/ 66 w 369"/>
                  <a:gd name="T17" fmla="*/ 209 h 493"/>
                  <a:gd name="T18" fmla="*/ 66 w 369"/>
                  <a:gd name="T19" fmla="*/ 58 h 493"/>
                  <a:gd name="T20" fmla="*/ 352 w 369"/>
                  <a:gd name="T21" fmla="*/ 58 h 493"/>
                  <a:gd name="T22" fmla="*/ 358 w 369"/>
                  <a:gd name="T23" fmla="*/ 0 h 493"/>
                  <a:gd name="T24" fmla="*/ 0 w 369"/>
                  <a:gd name="T25" fmla="*/ 0 h 493"/>
                  <a:gd name="T26" fmla="*/ 0 w 369"/>
                  <a:gd name="T27" fmla="*/ 461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9" h="493">
                    <a:moveTo>
                      <a:pt x="0" y="461"/>
                    </a:moveTo>
                    <a:lnTo>
                      <a:pt x="2" y="493"/>
                    </a:lnTo>
                    <a:lnTo>
                      <a:pt x="367" y="493"/>
                    </a:lnTo>
                    <a:lnTo>
                      <a:pt x="369" y="435"/>
                    </a:lnTo>
                    <a:lnTo>
                      <a:pt x="67" y="435"/>
                    </a:lnTo>
                    <a:lnTo>
                      <a:pt x="68" y="268"/>
                    </a:lnTo>
                    <a:lnTo>
                      <a:pt x="338" y="267"/>
                    </a:lnTo>
                    <a:lnTo>
                      <a:pt x="337" y="210"/>
                    </a:lnTo>
                    <a:lnTo>
                      <a:pt x="66" y="209"/>
                    </a:lnTo>
                    <a:lnTo>
                      <a:pt x="66" y="58"/>
                    </a:lnTo>
                    <a:lnTo>
                      <a:pt x="352" y="58"/>
                    </a:lnTo>
                    <a:lnTo>
                      <a:pt x="358" y="0"/>
                    </a:lnTo>
                    <a:lnTo>
                      <a:pt x="0" y="0"/>
                    </a:lnTo>
                    <a:lnTo>
                      <a:pt x="0" y="46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" name="Freeform 120"/>
              <p:cNvSpPr>
                <a:spLocks/>
              </p:cNvSpPr>
              <p:nvPr/>
            </p:nvSpPr>
            <p:spPr bwMode="auto">
              <a:xfrm>
                <a:off x="5383" y="3879"/>
                <a:ext cx="21" cy="28"/>
              </a:xfrm>
              <a:custGeom>
                <a:avLst/>
                <a:gdLst>
                  <a:gd name="T0" fmla="*/ 0 w 368"/>
                  <a:gd name="T1" fmla="*/ 492 h 492"/>
                  <a:gd name="T2" fmla="*/ 367 w 368"/>
                  <a:gd name="T3" fmla="*/ 492 h 492"/>
                  <a:gd name="T4" fmla="*/ 368 w 368"/>
                  <a:gd name="T5" fmla="*/ 439 h 492"/>
                  <a:gd name="T6" fmla="*/ 65 w 368"/>
                  <a:gd name="T7" fmla="*/ 435 h 492"/>
                  <a:gd name="T8" fmla="*/ 66 w 368"/>
                  <a:gd name="T9" fmla="*/ 268 h 492"/>
                  <a:gd name="T10" fmla="*/ 337 w 368"/>
                  <a:gd name="T11" fmla="*/ 268 h 492"/>
                  <a:gd name="T12" fmla="*/ 336 w 368"/>
                  <a:gd name="T13" fmla="*/ 209 h 492"/>
                  <a:gd name="T14" fmla="*/ 65 w 368"/>
                  <a:gd name="T15" fmla="*/ 209 h 492"/>
                  <a:gd name="T16" fmla="*/ 68 w 368"/>
                  <a:gd name="T17" fmla="*/ 58 h 492"/>
                  <a:gd name="T18" fmla="*/ 357 w 368"/>
                  <a:gd name="T19" fmla="*/ 58 h 492"/>
                  <a:gd name="T20" fmla="*/ 356 w 368"/>
                  <a:gd name="T21" fmla="*/ 0 h 492"/>
                  <a:gd name="T22" fmla="*/ 0 w 368"/>
                  <a:gd name="T23" fmla="*/ 0 h 492"/>
                  <a:gd name="T24" fmla="*/ 0 w 368"/>
                  <a:gd name="T25" fmla="*/ 492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8" h="492">
                    <a:moveTo>
                      <a:pt x="0" y="492"/>
                    </a:moveTo>
                    <a:lnTo>
                      <a:pt x="367" y="492"/>
                    </a:lnTo>
                    <a:lnTo>
                      <a:pt x="368" y="439"/>
                    </a:lnTo>
                    <a:lnTo>
                      <a:pt x="65" y="435"/>
                    </a:lnTo>
                    <a:lnTo>
                      <a:pt x="66" y="268"/>
                    </a:lnTo>
                    <a:lnTo>
                      <a:pt x="337" y="268"/>
                    </a:lnTo>
                    <a:lnTo>
                      <a:pt x="336" y="209"/>
                    </a:lnTo>
                    <a:lnTo>
                      <a:pt x="65" y="209"/>
                    </a:lnTo>
                    <a:lnTo>
                      <a:pt x="68" y="58"/>
                    </a:lnTo>
                    <a:lnTo>
                      <a:pt x="357" y="58"/>
                    </a:lnTo>
                    <a:lnTo>
                      <a:pt x="356" y="0"/>
                    </a:lnTo>
                    <a:lnTo>
                      <a:pt x="0" y="0"/>
                    </a:lnTo>
                    <a:lnTo>
                      <a:pt x="0" y="492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" name="Freeform 121"/>
              <p:cNvSpPr>
                <a:spLocks noEditPoints="1"/>
              </p:cNvSpPr>
              <p:nvPr/>
            </p:nvSpPr>
            <p:spPr bwMode="auto">
              <a:xfrm>
                <a:off x="5593" y="3878"/>
                <a:ext cx="25" cy="29"/>
              </a:xfrm>
              <a:custGeom>
                <a:avLst/>
                <a:gdLst>
                  <a:gd name="T0" fmla="*/ 140 w 454"/>
                  <a:gd name="T1" fmla="*/ 305 h 509"/>
                  <a:gd name="T2" fmla="*/ 178 w 454"/>
                  <a:gd name="T3" fmla="*/ 195 h 509"/>
                  <a:gd name="T4" fmla="*/ 210 w 454"/>
                  <a:gd name="T5" fmla="*/ 109 h 509"/>
                  <a:gd name="T6" fmla="*/ 224 w 454"/>
                  <a:gd name="T7" fmla="*/ 86 h 509"/>
                  <a:gd name="T8" fmla="*/ 305 w 454"/>
                  <a:gd name="T9" fmla="*/ 307 h 509"/>
                  <a:gd name="T10" fmla="*/ 140 w 454"/>
                  <a:gd name="T11" fmla="*/ 305 h 509"/>
                  <a:gd name="T12" fmla="*/ 0 w 454"/>
                  <a:gd name="T13" fmla="*/ 509 h 509"/>
                  <a:gd name="T14" fmla="*/ 61 w 454"/>
                  <a:gd name="T15" fmla="*/ 509 h 509"/>
                  <a:gd name="T16" fmla="*/ 120 w 454"/>
                  <a:gd name="T17" fmla="*/ 359 h 509"/>
                  <a:gd name="T18" fmla="*/ 326 w 454"/>
                  <a:gd name="T19" fmla="*/ 359 h 509"/>
                  <a:gd name="T20" fmla="*/ 384 w 454"/>
                  <a:gd name="T21" fmla="*/ 509 h 509"/>
                  <a:gd name="T22" fmla="*/ 454 w 454"/>
                  <a:gd name="T23" fmla="*/ 509 h 509"/>
                  <a:gd name="T24" fmla="*/ 257 w 454"/>
                  <a:gd name="T25" fmla="*/ 17 h 509"/>
                  <a:gd name="T26" fmla="*/ 94 w 454"/>
                  <a:gd name="T27" fmla="*/ 255 h 509"/>
                  <a:gd name="T28" fmla="*/ 0 w 454"/>
                  <a:gd name="T29" fmla="*/ 509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4" h="509">
                    <a:moveTo>
                      <a:pt x="140" y="305"/>
                    </a:moveTo>
                    <a:cubicBezTo>
                      <a:pt x="151" y="269"/>
                      <a:pt x="165" y="230"/>
                      <a:pt x="178" y="195"/>
                    </a:cubicBezTo>
                    <a:lnTo>
                      <a:pt x="210" y="109"/>
                    </a:lnTo>
                    <a:cubicBezTo>
                      <a:pt x="220" y="87"/>
                      <a:pt x="213" y="100"/>
                      <a:pt x="224" y="86"/>
                    </a:cubicBezTo>
                    <a:lnTo>
                      <a:pt x="305" y="307"/>
                    </a:lnTo>
                    <a:lnTo>
                      <a:pt x="140" y="305"/>
                    </a:lnTo>
                    <a:close/>
                    <a:moveTo>
                      <a:pt x="0" y="509"/>
                    </a:moveTo>
                    <a:lnTo>
                      <a:pt x="61" y="509"/>
                    </a:lnTo>
                    <a:lnTo>
                      <a:pt x="120" y="359"/>
                    </a:lnTo>
                    <a:lnTo>
                      <a:pt x="326" y="359"/>
                    </a:lnTo>
                    <a:lnTo>
                      <a:pt x="384" y="509"/>
                    </a:lnTo>
                    <a:lnTo>
                      <a:pt x="454" y="509"/>
                    </a:lnTo>
                    <a:lnTo>
                      <a:pt x="257" y="17"/>
                    </a:lnTo>
                    <a:cubicBezTo>
                      <a:pt x="158" y="15"/>
                      <a:pt x="193" y="0"/>
                      <a:pt x="94" y="255"/>
                    </a:cubicBezTo>
                    <a:cubicBezTo>
                      <a:pt x="69" y="321"/>
                      <a:pt x="13" y="444"/>
                      <a:pt x="0" y="5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" name="Freeform 122"/>
              <p:cNvSpPr>
                <a:spLocks noEditPoints="1"/>
              </p:cNvSpPr>
              <p:nvPr/>
            </p:nvSpPr>
            <p:spPr bwMode="auto">
              <a:xfrm>
                <a:off x="5644" y="3878"/>
                <a:ext cx="26" cy="29"/>
              </a:xfrm>
              <a:custGeom>
                <a:avLst/>
                <a:gdLst>
                  <a:gd name="T0" fmla="*/ 140 w 454"/>
                  <a:gd name="T1" fmla="*/ 301 h 504"/>
                  <a:gd name="T2" fmla="*/ 223 w 454"/>
                  <a:gd name="T3" fmla="*/ 81 h 504"/>
                  <a:gd name="T4" fmla="*/ 305 w 454"/>
                  <a:gd name="T5" fmla="*/ 302 h 504"/>
                  <a:gd name="T6" fmla="*/ 140 w 454"/>
                  <a:gd name="T7" fmla="*/ 301 h 504"/>
                  <a:gd name="T8" fmla="*/ 0 w 454"/>
                  <a:gd name="T9" fmla="*/ 504 h 504"/>
                  <a:gd name="T10" fmla="*/ 65 w 454"/>
                  <a:gd name="T11" fmla="*/ 504 h 504"/>
                  <a:gd name="T12" fmla="*/ 120 w 454"/>
                  <a:gd name="T13" fmla="*/ 354 h 504"/>
                  <a:gd name="T14" fmla="*/ 326 w 454"/>
                  <a:gd name="T15" fmla="*/ 354 h 504"/>
                  <a:gd name="T16" fmla="*/ 384 w 454"/>
                  <a:gd name="T17" fmla="*/ 504 h 504"/>
                  <a:gd name="T18" fmla="*/ 454 w 454"/>
                  <a:gd name="T19" fmla="*/ 504 h 504"/>
                  <a:gd name="T20" fmla="*/ 256 w 454"/>
                  <a:gd name="T21" fmla="*/ 12 h 504"/>
                  <a:gd name="T22" fmla="*/ 164 w 454"/>
                  <a:gd name="T23" fmla="*/ 66 h 504"/>
                  <a:gd name="T24" fmla="*/ 0 w 454"/>
                  <a:gd name="T25" fmla="*/ 504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4" h="504">
                    <a:moveTo>
                      <a:pt x="140" y="301"/>
                    </a:moveTo>
                    <a:cubicBezTo>
                      <a:pt x="146" y="273"/>
                      <a:pt x="203" y="107"/>
                      <a:pt x="223" y="81"/>
                    </a:cubicBezTo>
                    <a:lnTo>
                      <a:pt x="305" y="302"/>
                    </a:lnTo>
                    <a:lnTo>
                      <a:pt x="140" y="301"/>
                    </a:lnTo>
                    <a:close/>
                    <a:moveTo>
                      <a:pt x="0" y="504"/>
                    </a:moveTo>
                    <a:lnTo>
                      <a:pt x="65" y="504"/>
                    </a:lnTo>
                    <a:lnTo>
                      <a:pt x="120" y="354"/>
                    </a:lnTo>
                    <a:lnTo>
                      <a:pt x="326" y="354"/>
                    </a:lnTo>
                    <a:lnTo>
                      <a:pt x="384" y="504"/>
                    </a:lnTo>
                    <a:lnTo>
                      <a:pt x="454" y="504"/>
                    </a:lnTo>
                    <a:lnTo>
                      <a:pt x="256" y="12"/>
                    </a:lnTo>
                    <a:cubicBezTo>
                      <a:pt x="184" y="10"/>
                      <a:pt x="188" y="0"/>
                      <a:pt x="164" y="66"/>
                    </a:cubicBezTo>
                    <a:cubicBezTo>
                      <a:pt x="127" y="169"/>
                      <a:pt x="13" y="440"/>
                      <a:pt x="0" y="504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" name="Freeform 123"/>
              <p:cNvSpPr>
                <a:spLocks noEditPoints="1"/>
              </p:cNvSpPr>
              <p:nvPr/>
            </p:nvSpPr>
            <p:spPr bwMode="auto">
              <a:xfrm>
                <a:off x="5459" y="3879"/>
                <a:ext cx="26" cy="28"/>
              </a:xfrm>
              <a:custGeom>
                <a:avLst/>
                <a:gdLst>
                  <a:gd name="T0" fmla="*/ 142 w 457"/>
                  <a:gd name="T1" fmla="*/ 298 h 500"/>
                  <a:gd name="T2" fmla="*/ 181 w 457"/>
                  <a:gd name="T3" fmla="*/ 185 h 500"/>
                  <a:gd name="T4" fmla="*/ 201 w 457"/>
                  <a:gd name="T5" fmla="*/ 129 h 500"/>
                  <a:gd name="T6" fmla="*/ 213 w 457"/>
                  <a:gd name="T7" fmla="*/ 98 h 500"/>
                  <a:gd name="T8" fmla="*/ 225 w 457"/>
                  <a:gd name="T9" fmla="*/ 76 h 500"/>
                  <a:gd name="T10" fmla="*/ 308 w 457"/>
                  <a:gd name="T11" fmla="*/ 298 h 500"/>
                  <a:gd name="T12" fmla="*/ 142 w 457"/>
                  <a:gd name="T13" fmla="*/ 298 h 500"/>
                  <a:gd name="T14" fmla="*/ 0 w 457"/>
                  <a:gd name="T15" fmla="*/ 499 h 500"/>
                  <a:gd name="T16" fmla="*/ 67 w 457"/>
                  <a:gd name="T17" fmla="*/ 500 h 500"/>
                  <a:gd name="T18" fmla="*/ 122 w 457"/>
                  <a:gd name="T19" fmla="*/ 350 h 500"/>
                  <a:gd name="T20" fmla="*/ 329 w 457"/>
                  <a:gd name="T21" fmla="*/ 350 h 500"/>
                  <a:gd name="T22" fmla="*/ 387 w 457"/>
                  <a:gd name="T23" fmla="*/ 500 h 500"/>
                  <a:gd name="T24" fmla="*/ 457 w 457"/>
                  <a:gd name="T25" fmla="*/ 500 h 500"/>
                  <a:gd name="T26" fmla="*/ 259 w 457"/>
                  <a:gd name="T27" fmla="*/ 9 h 500"/>
                  <a:gd name="T28" fmla="*/ 179 w 457"/>
                  <a:gd name="T29" fmla="*/ 30 h 500"/>
                  <a:gd name="T30" fmla="*/ 0 w 457"/>
                  <a:gd name="T31" fmla="*/ 499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57" h="500">
                    <a:moveTo>
                      <a:pt x="142" y="298"/>
                    </a:moveTo>
                    <a:cubicBezTo>
                      <a:pt x="151" y="262"/>
                      <a:pt x="167" y="220"/>
                      <a:pt x="181" y="185"/>
                    </a:cubicBezTo>
                    <a:cubicBezTo>
                      <a:pt x="188" y="164"/>
                      <a:pt x="194" y="148"/>
                      <a:pt x="201" y="129"/>
                    </a:cubicBezTo>
                    <a:cubicBezTo>
                      <a:pt x="204" y="121"/>
                      <a:pt x="210" y="103"/>
                      <a:pt x="213" y="98"/>
                    </a:cubicBezTo>
                    <a:lnTo>
                      <a:pt x="225" y="76"/>
                    </a:lnTo>
                    <a:lnTo>
                      <a:pt x="308" y="298"/>
                    </a:lnTo>
                    <a:lnTo>
                      <a:pt x="142" y="298"/>
                    </a:lnTo>
                    <a:close/>
                    <a:moveTo>
                      <a:pt x="0" y="499"/>
                    </a:moveTo>
                    <a:lnTo>
                      <a:pt x="67" y="500"/>
                    </a:lnTo>
                    <a:lnTo>
                      <a:pt x="122" y="350"/>
                    </a:lnTo>
                    <a:lnTo>
                      <a:pt x="329" y="350"/>
                    </a:lnTo>
                    <a:lnTo>
                      <a:pt x="387" y="500"/>
                    </a:lnTo>
                    <a:lnTo>
                      <a:pt x="457" y="500"/>
                    </a:lnTo>
                    <a:lnTo>
                      <a:pt x="259" y="9"/>
                    </a:lnTo>
                    <a:cubicBezTo>
                      <a:pt x="194" y="6"/>
                      <a:pt x="196" y="0"/>
                      <a:pt x="179" y="30"/>
                    </a:cubicBezTo>
                    <a:lnTo>
                      <a:pt x="0" y="499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" name="Freeform 124"/>
              <p:cNvSpPr>
                <a:spLocks noEditPoints="1"/>
              </p:cNvSpPr>
              <p:nvPr/>
            </p:nvSpPr>
            <p:spPr bwMode="auto">
              <a:xfrm>
                <a:off x="5571" y="3877"/>
                <a:ext cx="23" cy="30"/>
              </a:xfrm>
              <a:custGeom>
                <a:avLst/>
                <a:gdLst>
                  <a:gd name="T0" fmla="*/ 233 w 417"/>
                  <a:gd name="T1" fmla="*/ 262 h 523"/>
                  <a:gd name="T2" fmla="*/ 213 w 417"/>
                  <a:gd name="T3" fmla="*/ 271 h 523"/>
                  <a:gd name="T4" fmla="*/ 146 w 417"/>
                  <a:gd name="T5" fmla="*/ 275 h 523"/>
                  <a:gd name="T6" fmla="*/ 61 w 417"/>
                  <a:gd name="T7" fmla="*/ 268 h 523"/>
                  <a:gd name="T8" fmla="*/ 65 w 417"/>
                  <a:gd name="T9" fmla="*/ 88 h 523"/>
                  <a:gd name="T10" fmla="*/ 239 w 417"/>
                  <a:gd name="T11" fmla="*/ 93 h 523"/>
                  <a:gd name="T12" fmla="*/ 233 w 417"/>
                  <a:gd name="T13" fmla="*/ 262 h 523"/>
                  <a:gd name="T14" fmla="*/ 57 w 417"/>
                  <a:gd name="T15" fmla="*/ 523 h 523"/>
                  <a:gd name="T16" fmla="*/ 65 w 417"/>
                  <a:gd name="T17" fmla="*/ 323 h 523"/>
                  <a:gd name="T18" fmla="*/ 235 w 417"/>
                  <a:gd name="T19" fmla="*/ 318 h 523"/>
                  <a:gd name="T20" fmla="*/ 348 w 417"/>
                  <a:gd name="T21" fmla="*/ 85 h 523"/>
                  <a:gd name="T22" fmla="*/ 0 w 417"/>
                  <a:gd name="T23" fmla="*/ 30 h 523"/>
                  <a:gd name="T24" fmla="*/ 1 w 417"/>
                  <a:gd name="T25" fmla="*/ 523 h 523"/>
                  <a:gd name="T26" fmla="*/ 57 w 417"/>
                  <a:gd name="T27" fmla="*/ 523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7" h="523">
                    <a:moveTo>
                      <a:pt x="233" y="262"/>
                    </a:moveTo>
                    <a:cubicBezTo>
                      <a:pt x="228" y="265"/>
                      <a:pt x="233" y="266"/>
                      <a:pt x="213" y="271"/>
                    </a:cubicBezTo>
                    <a:lnTo>
                      <a:pt x="146" y="275"/>
                    </a:lnTo>
                    <a:cubicBezTo>
                      <a:pt x="112" y="275"/>
                      <a:pt x="95" y="278"/>
                      <a:pt x="61" y="268"/>
                    </a:cubicBezTo>
                    <a:lnTo>
                      <a:pt x="65" y="88"/>
                    </a:lnTo>
                    <a:cubicBezTo>
                      <a:pt x="108" y="74"/>
                      <a:pt x="204" y="72"/>
                      <a:pt x="239" y="93"/>
                    </a:cubicBezTo>
                    <a:cubicBezTo>
                      <a:pt x="333" y="103"/>
                      <a:pt x="333" y="247"/>
                      <a:pt x="233" y="262"/>
                    </a:cubicBezTo>
                    <a:close/>
                    <a:moveTo>
                      <a:pt x="57" y="523"/>
                    </a:moveTo>
                    <a:lnTo>
                      <a:pt x="65" y="323"/>
                    </a:lnTo>
                    <a:lnTo>
                      <a:pt x="235" y="318"/>
                    </a:lnTo>
                    <a:cubicBezTo>
                      <a:pt x="355" y="319"/>
                      <a:pt x="417" y="179"/>
                      <a:pt x="348" y="85"/>
                    </a:cubicBezTo>
                    <a:cubicBezTo>
                      <a:pt x="286" y="0"/>
                      <a:pt x="109" y="30"/>
                      <a:pt x="0" y="30"/>
                    </a:cubicBezTo>
                    <a:lnTo>
                      <a:pt x="1" y="523"/>
                    </a:lnTo>
                    <a:lnTo>
                      <a:pt x="57" y="523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" name="Freeform 125"/>
              <p:cNvSpPr>
                <a:spLocks/>
              </p:cNvSpPr>
              <p:nvPr/>
            </p:nvSpPr>
            <p:spPr bwMode="auto">
              <a:xfrm>
                <a:off x="5083" y="3980"/>
                <a:ext cx="11" cy="30"/>
              </a:xfrm>
              <a:custGeom>
                <a:avLst/>
                <a:gdLst>
                  <a:gd name="T0" fmla="*/ 0 w 205"/>
                  <a:gd name="T1" fmla="*/ 528 h 528"/>
                  <a:gd name="T2" fmla="*/ 189 w 205"/>
                  <a:gd name="T3" fmla="*/ 415 h 528"/>
                  <a:gd name="T4" fmla="*/ 205 w 205"/>
                  <a:gd name="T5" fmla="*/ 0 h 528"/>
                  <a:gd name="T6" fmla="*/ 142 w 205"/>
                  <a:gd name="T7" fmla="*/ 114 h 528"/>
                  <a:gd name="T8" fmla="*/ 0 w 205"/>
                  <a:gd name="T9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528">
                    <a:moveTo>
                      <a:pt x="0" y="528"/>
                    </a:moveTo>
                    <a:cubicBezTo>
                      <a:pt x="46" y="503"/>
                      <a:pt x="150" y="447"/>
                      <a:pt x="189" y="415"/>
                    </a:cubicBezTo>
                    <a:lnTo>
                      <a:pt x="205" y="0"/>
                    </a:lnTo>
                    <a:cubicBezTo>
                      <a:pt x="165" y="14"/>
                      <a:pt x="155" y="76"/>
                      <a:pt x="142" y="114"/>
                    </a:cubicBezTo>
                    <a:cubicBezTo>
                      <a:pt x="106" y="225"/>
                      <a:pt x="20" y="438"/>
                      <a:pt x="0" y="528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" name="Freeform 126"/>
              <p:cNvSpPr>
                <a:spLocks/>
              </p:cNvSpPr>
              <p:nvPr/>
            </p:nvSpPr>
            <p:spPr bwMode="auto">
              <a:xfrm>
                <a:off x="5095" y="3986"/>
                <a:ext cx="9" cy="28"/>
              </a:xfrm>
              <a:custGeom>
                <a:avLst/>
                <a:gdLst>
                  <a:gd name="T0" fmla="*/ 19 w 160"/>
                  <a:gd name="T1" fmla="*/ 68 h 490"/>
                  <a:gd name="T2" fmla="*/ 25 w 160"/>
                  <a:gd name="T3" fmla="*/ 490 h 490"/>
                  <a:gd name="T4" fmla="*/ 68 w 160"/>
                  <a:gd name="T5" fmla="*/ 381 h 490"/>
                  <a:gd name="T6" fmla="*/ 160 w 160"/>
                  <a:gd name="T7" fmla="*/ 0 h 490"/>
                  <a:gd name="T8" fmla="*/ 19 w 160"/>
                  <a:gd name="T9" fmla="*/ 68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490">
                    <a:moveTo>
                      <a:pt x="19" y="68"/>
                    </a:moveTo>
                    <a:cubicBezTo>
                      <a:pt x="15" y="151"/>
                      <a:pt x="0" y="428"/>
                      <a:pt x="25" y="490"/>
                    </a:cubicBezTo>
                    <a:cubicBezTo>
                      <a:pt x="54" y="481"/>
                      <a:pt x="55" y="436"/>
                      <a:pt x="68" y="381"/>
                    </a:cubicBezTo>
                    <a:cubicBezTo>
                      <a:pt x="91" y="289"/>
                      <a:pt x="152" y="66"/>
                      <a:pt x="160" y="0"/>
                    </a:cubicBezTo>
                    <a:lnTo>
                      <a:pt x="19" y="68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" name="Freeform 127"/>
              <p:cNvSpPr>
                <a:spLocks/>
              </p:cNvSpPr>
              <p:nvPr/>
            </p:nvSpPr>
            <p:spPr bwMode="auto">
              <a:xfrm>
                <a:off x="5151" y="3802"/>
                <a:ext cx="38" cy="58"/>
              </a:xfrm>
              <a:custGeom>
                <a:avLst/>
                <a:gdLst>
                  <a:gd name="T0" fmla="*/ 675 w 675"/>
                  <a:gd name="T1" fmla="*/ 794 h 1045"/>
                  <a:gd name="T2" fmla="*/ 358 w 675"/>
                  <a:gd name="T3" fmla="*/ 789 h 1045"/>
                  <a:gd name="T4" fmla="*/ 353 w 675"/>
                  <a:gd name="T5" fmla="*/ 1030 h 1045"/>
                  <a:gd name="T6" fmla="*/ 22 w 675"/>
                  <a:gd name="T7" fmla="*/ 1030 h 1045"/>
                  <a:gd name="T8" fmla="*/ 22 w 675"/>
                  <a:gd name="T9" fmla="*/ 0 h 1045"/>
                  <a:gd name="T10" fmla="*/ 12 w 675"/>
                  <a:gd name="T11" fmla="*/ 253 h 1045"/>
                  <a:gd name="T12" fmla="*/ 15 w 675"/>
                  <a:gd name="T13" fmla="*/ 1035 h 1045"/>
                  <a:gd name="T14" fmla="*/ 359 w 675"/>
                  <a:gd name="T15" fmla="*/ 1036 h 1045"/>
                  <a:gd name="T16" fmla="*/ 362 w 675"/>
                  <a:gd name="T17" fmla="*/ 794 h 1045"/>
                  <a:gd name="T18" fmla="*/ 675 w 675"/>
                  <a:gd name="T19" fmla="*/ 794 h 10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75" h="1045">
                    <a:moveTo>
                      <a:pt x="675" y="794"/>
                    </a:moveTo>
                    <a:cubicBezTo>
                      <a:pt x="644" y="779"/>
                      <a:pt x="403" y="780"/>
                      <a:pt x="358" y="789"/>
                    </a:cubicBezTo>
                    <a:cubicBezTo>
                      <a:pt x="345" y="841"/>
                      <a:pt x="353" y="970"/>
                      <a:pt x="353" y="1030"/>
                    </a:cubicBezTo>
                    <a:lnTo>
                      <a:pt x="22" y="1030"/>
                    </a:lnTo>
                    <a:lnTo>
                      <a:pt x="22" y="0"/>
                    </a:lnTo>
                    <a:cubicBezTo>
                      <a:pt x="0" y="29"/>
                      <a:pt x="12" y="209"/>
                      <a:pt x="12" y="253"/>
                    </a:cubicBezTo>
                    <a:cubicBezTo>
                      <a:pt x="12" y="425"/>
                      <a:pt x="1" y="933"/>
                      <a:pt x="15" y="1035"/>
                    </a:cubicBezTo>
                    <a:cubicBezTo>
                      <a:pt x="51" y="1045"/>
                      <a:pt x="318" y="1044"/>
                      <a:pt x="359" y="1036"/>
                    </a:cubicBezTo>
                    <a:lnTo>
                      <a:pt x="362" y="794"/>
                    </a:lnTo>
                    <a:lnTo>
                      <a:pt x="675" y="794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" name="Freeform 128"/>
              <p:cNvSpPr>
                <a:spLocks/>
              </p:cNvSpPr>
              <p:nvPr/>
            </p:nvSpPr>
            <p:spPr bwMode="auto">
              <a:xfrm>
                <a:off x="5258" y="3844"/>
                <a:ext cx="64" cy="17"/>
              </a:xfrm>
              <a:custGeom>
                <a:avLst/>
                <a:gdLst>
                  <a:gd name="T0" fmla="*/ 0 w 1148"/>
                  <a:gd name="T1" fmla="*/ 280 h 308"/>
                  <a:gd name="T2" fmla="*/ 133 w 1148"/>
                  <a:gd name="T3" fmla="*/ 295 h 308"/>
                  <a:gd name="T4" fmla="*/ 1145 w 1148"/>
                  <a:gd name="T5" fmla="*/ 293 h 308"/>
                  <a:gd name="T6" fmla="*/ 1148 w 1148"/>
                  <a:gd name="T7" fmla="*/ 4 h 308"/>
                  <a:gd name="T8" fmla="*/ 343 w 1148"/>
                  <a:gd name="T9" fmla="*/ 0 h 308"/>
                  <a:gd name="T10" fmla="*/ 1140 w 1148"/>
                  <a:gd name="T11" fmla="*/ 9 h 308"/>
                  <a:gd name="T12" fmla="*/ 1140 w 1148"/>
                  <a:gd name="T13" fmla="*/ 286 h 308"/>
                  <a:gd name="T14" fmla="*/ 0 w 1148"/>
                  <a:gd name="T15" fmla="*/ 28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48" h="308">
                    <a:moveTo>
                      <a:pt x="0" y="280"/>
                    </a:moveTo>
                    <a:cubicBezTo>
                      <a:pt x="9" y="308"/>
                      <a:pt x="65" y="295"/>
                      <a:pt x="133" y="295"/>
                    </a:cubicBezTo>
                    <a:cubicBezTo>
                      <a:pt x="284" y="295"/>
                      <a:pt x="1080" y="301"/>
                      <a:pt x="1145" y="293"/>
                    </a:cubicBezTo>
                    <a:lnTo>
                      <a:pt x="1148" y="4"/>
                    </a:lnTo>
                    <a:lnTo>
                      <a:pt x="343" y="0"/>
                    </a:lnTo>
                    <a:cubicBezTo>
                      <a:pt x="376" y="20"/>
                      <a:pt x="1108" y="9"/>
                      <a:pt x="1140" y="9"/>
                    </a:cubicBezTo>
                    <a:lnTo>
                      <a:pt x="1140" y="286"/>
                    </a:lnTo>
                    <a:cubicBezTo>
                      <a:pt x="1004" y="286"/>
                      <a:pt x="50" y="296"/>
                      <a:pt x="0" y="28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" name="Freeform 129"/>
              <p:cNvSpPr>
                <a:spLocks/>
              </p:cNvSpPr>
              <p:nvPr/>
            </p:nvSpPr>
            <p:spPr bwMode="auto">
              <a:xfrm>
                <a:off x="5359" y="3802"/>
                <a:ext cx="45" cy="59"/>
              </a:xfrm>
              <a:custGeom>
                <a:avLst/>
                <a:gdLst>
                  <a:gd name="T0" fmla="*/ 801 w 801"/>
                  <a:gd name="T1" fmla="*/ 1026 h 1048"/>
                  <a:gd name="T2" fmla="*/ 22 w 801"/>
                  <a:gd name="T3" fmla="*/ 1028 h 1048"/>
                  <a:gd name="T4" fmla="*/ 27 w 801"/>
                  <a:gd name="T5" fmla="*/ 0 h 1048"/>
                  <a:gd name="T6" fmla="*/ 13 w 801"/>
                  <a:gd name="T7" fmla="*/ 116 h 1048"/>
                  <a:gd name="T8" fmla="*/ 15 w 801"/>
                  <a:gd name="T9" fmla="*/ 1034 h 1048"/>
                  <a:gd name="T10" fmla="*/ 801 w 801"/>
                  <a:gd name="T11" fmla="*/ 1026 h 1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1" h="1048">
                    <a:moveTo>
                      <a:pt x="801" y="1026"/>
                    </a:moveTo>
                    <a:lnTo>
                      <a:pt x="22" y="1028"/>
                    </a:lnTo>
                    <a:cubicBezTo>
                      <a:pt x="22" y="891"/>
                      <a:pt x="12" y="61"/>
                      <a:pt x="27" y="0"/>
                    </a:cubicBezTo>
                    <a:cubicBezTo>
                      <a:pt x="0" y="10"/>
                      <a:pt x="12" y="50"/>
                      <a:pt x="13" y="116"/>
                    </a:cubicBezTo>
                    <a:cubicBezTo>
                      <a:pt x="13" y="251"/>
                      <a:pt x="7" y="977"/>
                      <a:pt x="15" y="1034"/>
                    </a:cubicBezTo>
                    <a:cubicBezTo>
                      <a:pt x="85" y="1048"/>
                      <a:pt x="780" y="1044"/>
                      <a:pt x="801" y="102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" name="Freeform 130"/>
              <p:cNvSpPr>
                <a:spLocks/>
              </p:cNvSpPr>
              <p:nvPr/>
            </p:nvSpPr>
            <p:spPr bwMode="auto">
              <a:xfrm>
                <a:off x="5574" y="3895"/>
                <a:ext cx="10" cy="12"/>
              </a:xfrm>
              <a:custGeom>
                <a:avLst/>
                <a:gdLst>
                  <a:gd name="T0" fmla="*/ 0 w 178"/>
                  <a:gd name="T1" fmla="*/ 205 h 213"/>
                  <a:gd name="T2" fmla="*/ 11 w 178"/>
                  <a:gd name="T3" fmla="*/ 189 h 213"/>
                  <a:gd name="T4" fmla="*/ 13 w 178"/>
                  <a:gd name="T5" fmla="*/ 165 h 213"/>
                  <a:gd name="T6" fmla="*/ 12 w 178"/>
                  <a:gd name="T7" fmla="*/ 12 h 213"/>
                  <a:gd name="T8" fmla="*/ 178 w 178"/>
                  <a:gd name="T9" fmla="*/ 0 h 213"/>
                  <a:gd name="T10" fmla="*/ 8 w 178"/>
                  <a:gd name="T11" fmla="*/ 5 h 213"/>
                  <a:gd name="T12" fmla="*/ 0 w 178"/>
                  <a:gd name="T13" fmla="*/ 205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8" h="213">
                    <a:moveTo>
                      <a:pt x="0" y="205"/>
                    </a:moveTo>
                    <a:cubicBezTo>
                      <a:pt x="15" y="190"/>
                      <a:pt x="5" y="213"/>
                      <a:pt x="11" y="189"/>
                    </a:cubicBezTo>
                    <a:cubicBezTo>
                      <a:pt x="12" y="184"/>
                      <a:pt x="13" y="170"/>
                      <a:pt x="13" y="165"/>
                    </a:cubicBezTo>
                    <a:lnTo>
                      <a:pt x="12" y="12"/>
                    </a:lnTo>
                    <a:cubicBezTo>
                      <a:pt x="53" y="12"/>
                      <a:pt x="152" y="26"/>
                      <a:pt x="178" y="0"/>
                    </a:cubicBezTo>
                    <a:lnTo>
                      <a:pt x="8" y="5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pic>
          <p:nvPicPr>
            <p:cNvPr id="99" name="Imagen 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1084" y="5773255"/>
              <a:ext cx="1354272" cy="661352"/>
            </a:xfrm>
            <a:prstGeom prst="rect">
              <a:avLst/>
            </a:prstGeom>
          </p:spPr>
        </p:pic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12" y="243628"/>
            <a:ext cx="10805471" cy="8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6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8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4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9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" grpId="0" animBg="1"/>
      <p:bldP spid="9" grpId="0" animBg="1"/>
      <p:bldP spid="25" grpId="0"/>
      <p:bldP spid="13" grpId="0"/>
      <p:bldP spid="9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047441"/>
              </p:ext>
            </p:extLst>
          </p:nvPr>
        </p:nvGraphicFramePr>
        <p:xfrm>
          <a:off x="7958765" y="1958010"/>
          <a:ext cx="4244391" cy="4910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r:id="rId3" imgW="5666103" imgH="6221589" progId="">
                  <p:embed/>
                </p:oleObj>
              </mc:Choice>
              <mc:Fallback>
                <p:oleObj r:id="rId3" imgW="5666103" imgH="622158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58765" y="1958010"/>
                        <a:ext cx="4244391" cy="4910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 flipH="1">
            <a:off x="-2" y="0"/>
            <a:ext cx="11976654" cy="6858000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100000"/>
                  <a:alpha val="0"/>
                </a:schemeClr>
              </a:gs>
              <a:gs pos="25000">
                <a:schemeClr val="bg1">
                  <a:lumMod val="75000"/>
                </a:schemeClr>
              </a:gs>
              <a:gs pos="10000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Redondear rectángulo de esquina sencilla 6"/>
          <p:cNvSpPr/>
          <p:nvPr/>
        </p:nvSpPr>
        <p:spPr>
          <a:xfrm flipV="1">
            <a:off x="484742" y="675275"/>
            <a:ext cx="10070615" cy="5405555"/>
          </a:xfrm>
          <a:prstGeom prst="round1Rect">
            <a:avLst>
              <a:gd name="adj" fmla="val 10730"/>
            </a:avLst>
          </a:prstGeom>
          <a:noFill/>
          <a:ln w="28575">
            <a:solidFill>
              <a:srgbClr val="5E5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dondear rectángulo de esquina sencilla 9"/>
          <p:cNvSpPr/>
          <p:nvPr/>
        </p:nvSpPr>
        <p:spPr>
          <a:xfrm rot="10800000" flipV="1">
            <a:off x="775249" y="664748"/>
            <a:ext cx="8766313" cy="5841850"/>
          </a:xfrm>
          <a:prstGeom prst="round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solidFill>
                  <a:srgbClr val="383E56"/>
                </a:solidFill>
              </a:ln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254329" y="2707029"/>
            <a:ext cx="7959912" cy="3610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 smtClean="0"/>
              <a:t>Razones para la propiedad estatal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 smtClean="0"/>
              <a:t>El </a:t>
            </a:r>
            <a:r>
              <a:rPr lang="es-AR" sz="2600" b="1" dirty="0"/>
              <a:t>papel del Estado como </a:t>
            </a:r>
            <a:r>
              <a:rPr lang="es-AR" sz="2600" b="1" dirty="0" smtClean="0"/>
              <a:t>propietario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/>
              <a:t>Empresas </a:t>
            </a:r>
            <a:r>
              <a:rPr lang="es-AR" sz="2600" b="1" dirty="0" smtClean="0"/>
              <a:t>en </a:t>
            </a:r>
            <a:r>
              <a:rPr lang="es-AR" sz="2600" b="1" dirty="0"/>
              <a:t>el </a:t>
            </a:r>
            <a:r>
              <a:rPr lang="es-AR" sz="2600" b="1" dirty="0" smtClean="0"/>
              <a:t>mercado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/>
              <a:t>Tratamiento equitativo de accionistas e </a:t>
            </a:r>
            <a:r>
              <a:rPr lang="es-AR" sz="2600" b="1" dirty="0" smtClean="0"/>
              <a:t>inversionistas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 smtClean="0"/>
              <a:t>Divulgación y </a:t>
            </a:r>
            <a:r>
              <a:rPr lang="es-AR" sz="2600" b="1" dirty="0"/>
              <a:t>transparencia </a:t>
            </a:r>
            <a:endParaRPr lang="es-AR" sz="2600" b="1" dirty="0" smtClean="0"/>
          </a:p>
          <a:p>
            <a:pPr marL="342900" indent="-342900">
              <a:lnSpc>
                <a:spcPts val="26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/>
              <a:t>Composición y responsabilidades de los directorios </a:t>
            </a:r>
            <a:endParaRPr lang="es-AR" sz="2600" b="1" dirty="0" smtClean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E55B6"/>
              </a:buClr>
              <a:buFont typeface="Wingdings" panose="05000000000000000000" pitchFamily="2" charset="2"/>
              <a:buChar char="§"/>
            </a:pPr>
            <a:r>
              <a:rPr lang="es-AR" sz="2600" b="1" dirty="0"/>
              <a:t>S</a:t>
            </a:r>
            <a:r>
              <a:rPr lang="es-AR" sz="2600" b="1" dirty="0" smtClean="0"/>
              <a:t>ostenibilidad</a:t>
            </a:r>
            <a:endParaRPr lang="es-ES" sz="2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775252" y="675275"/>
            <a:ext cx="9780105" cy="116416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/>
          <p:cNvSpPr/>
          <p:nvPr/>
        </p:nvSpPr>
        <p:spPr>
          <a:xfrm>
            <a:off x="1217542" y="743565"/>
            <a:ext cx="9034669" cy="1044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s-AR" sz="3200" dirty="0">
                <a:solidFill>
                  <a:schemeClr val="bg1"/>
                </a:solidFill>
              </a:rPr>
              <a:t>Directrices </a:t>
            </a:r>
            <a:r>
              <a:rPr lang="es-AR" sz="3200" dirty="0" smtClean="0">
                <a:solidFill>
                  <a:schemeClr val="bg1"/>
                </a:solidFill>
              </a:rPr>
              <a:t>de Gobierno Corporativo </a:t>
            </a:r>
            <a:r>
              <a:rPr lang="es-AR" sz="3200" dirty="0">
                <a:solidFill>
                  <a:schemeClr val="bg1"/>
                </a:solidFill>
              </a:rPr>
              <a:t>de las Empresas </a:t>
            </a:r>
            <a:r>
              <a:rPr lang="es-AR" sz="3200" dirty="0" smtClean="0">
                <a:solidFill>
                  <a:schemeClr val="bg1"/>
                </a:solidFill>
              </a:rPr>
              <a:t>Públicas de </a:t>
            </a:r>
            <a:r>
              <a:rPr lang="es-AR" sz="3200" dirty="0">
                <a:solidFill>
                  <a:schemeClr val="bg1"/>
                </a:solidFill>
              </a:rPr>
              <a:t>la </a:t>
            </a:r>
            <a:r>
              <a:rPr lang="es-AR" sz="3200" dirty="0" smtClean="0">
                <a:solidFill>
                  <a:schemeClr val="bg1"/>
                </a:solidFill>
              </a:rPr>
              <a:t>OCDE</a:t>
            </a:r>
            <a:endParaRPr lang="es-AR" sz="3200" dirty="0">
              <a:solidFill>
                <a:schemeClr val="bg1"/>
              </a:solidFill>
            </a:endParaRPr>
          </a:p>
        </p:txBody>
      </p:sp>
      <p:sp>
        <p:nvSpPr>
          <p:cNvPr id="13" name="Redondear rectángulo de esquina sencilla 12"/>
          <p:cNvSpPr/>
          <p:nvPr/>
        </p:nvSpPr>
        <p:spPr>
          <a:xfrm flipH="1">
            <a:off x="775251" y="417446"/>
            <a:ext cx="8766313" cy="257828"/>
          </a:xfrm>
          <a:prstGeom prst="round1Rect">
            <a:avLst>
              <a:gd name="adj" fmla="val 41387"/>
            </a:avLst>
          </a:prstGeom>
          <a:solidFill>
            <a:srgbClr val="5E55B6">
              <a:alpha val="9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Rectángulo 4"/>
          <p:cNvSpPr/>
          <p:nvPr/>
        </p:nvSpPr>
        <p:spPr>
          <a:xfrm>
            <a:off x="1254329" y="1986953"/>
            <a:ext cx="8150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Recomendación de la OCDE establece una serie de principios destinados a mejorar la gobernanza de las </a:t>
            </a:r>
            <a:r>
              <a:rPr lang="es-AR" dirty="0" err="1"/>
              <a:t>SOEs</a:t>
            </a:r>
            <a:r>
              <a:rPr lang="es-AR" dirty="0"/>
              <a:t>:</a:t>
            </a:r>
            <a:r>
              <a:rPr lang="es-AR" dirty="0" smtClean="0"/>
              <a:t>​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0307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0"/>
            <a:ext cx="3221304" cy="6858000"/>
            <a:chOff x="0" y="0"/>
            <a:chExt cx="3534278" cy="6858000"/>
          </a:xfrm>
        </p:grpSpPr>
        <p:pic>
          <p:nvPicPr>
            <p:cNvPr id="4102" name="Picture 6" descr="tecnología abstracta ui concepto futurista interfaz hud elementos de  holograma de gráfico de datos digitales, metaverso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8" t="2073" r="72615" b="21514"/>
            <a:stretch/>
          </p:blipFill>
          <p:spPr bwMode="auto">
            <a:xfrm>
              <a:off x="0" y="0"/>
              <a:ext cx="3514726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ángulo 9"/>
            <p:cNvSpPr/>
            <p:nvPr/>
          </p:nvSpPr>
          <p:spPr>
            <a:xfrm>
              <a:off x="164387" y="0"/>
              <a:ext cx="3369891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5" name="Redondear rectángulo de esquina sencilla 14"/>
          <p:cNvSpPr/>
          <p:nvPr/>
        </p:nvSpPr>
        <p:spPr>
          <a:xfrm flipV="1">
            <a:off x="3215623" y="1209040"/>
            <a:ext cx="7509349" cy="5221987"/>
          </a:xfrm>
          <a:prstGeom prst="round1Rect">
            <a:avLst>
              <a:gd name="adj" fmla="val 9294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/>
          <p:cNvSpPr/>
          <p:nvPr/>
        </p:nvSpPr>
        <p:spPr>
          <a:xfrm>
            <a:off x="1946566" y="1209041"/>
            <a:ext cx="1269058" cy="5221987"/>
          </a:xfrm>
          <a:prstGeom prst="rect">
            <a:avLst/>
          </a:prstGeom>
          <a:solidFill>
            <a:srgbClr val="372E7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/>
          <p:cNvSpPr/>
          <p:nvPr/>
        </p:nvSpPr>
        <p:spPr>
          <a:xfrm flipH="1" flipV="1">
            <a:off x="3215621" y="516166"/>
            <a:ext cx="7509349" cy="6928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Picture 2" descr="grupo de trabajo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59" y="1498806"/>
            <a:ext cx="609600" cy="609601"/>
          </a:xfrm>
          <a:prstGeom prst="rect">
            <a:avLst/>
          </a:prstGeom>
          <a:noFill/>
        </p:spPr>
      </p:pic>
      <p:pic>
        <p:nvPicPr>
          <p:cNvPr id="16" name="Picture 4" descr="data 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59" y="2297305"/>
            <a:ext cx="553727" cy="5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ángulo 16"/>
          <p:cNvSpPr/>
          <p:nvPr/>
        </p:nvSpPr>
        <p:spPr>
          <a:xfrm>
            <a:off x="3426290" y="1293518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Grupos de interés</a:t>
            </a:r>
          </a:p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Información financiera</a:t>
            </a:r>
          </a:p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Información no financiera</a:t>
            </a:r>
          </a:p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Trasparencia activa </a:t>
            </a:r>
          </a:p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Derecho </a:t>
            </a:r>
            <a:r>
              <a:rPr lang="es-ES" sz="2600" dirty="0" smtClean="0">
                <a:solidFill>
                  <a:schemeClr val="bg1"/>
                </a:solidFill>
              </a:rPr>
              <a:t>de acceso </a:t>
            </a:r>
            <a:r>
              <a:rPr lang="es-ES" sz="2600" dirty="0">
                <a:solidFill>
                  <a:schemeClr val="bg1"/>
                </a:solidFill>
              </a:rPr>
              <a:t>a la información</a:t>
            </a:r>
          </a:p>
          <a:p>
            <a:pPr>
              <a:lnSpc>
                <a:spcPct val="200000"/>
              </a:lnSpc>
              <a:buClr>
                <a:srgbClr val="B99D57"/>
              </a:buClr>
            </a:pPr>
            <a:r>
              <a:rPr lang="es-ES" sz="2600" dirty="0">
                <a:solidFill>
                  <a:schemeClr val="bg1"/>
                </a:solidFill>
              </a:rPr>
              <a:t>Código de Gobierno Societario</a:t>
            </a:r>
          </a:p>
        </p:txBody>
      </p:sp>
      <p:pic>
        <p:nvPicPr>
          <p:cNvPr id="18" name="Picture 2" descr="página 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073" y="3120579"/>
            <a:ext cx="561344" cy="56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www 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01" y="4055299"/>
            <a:ext cx="485686" cy="48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iniciar sesión 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01" y="4814694"/>
            <a:ext cx="475162" cy="47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archivos "/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01" y="5584432"/>
            <a:ext cx="541558" cy="54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/>
          <p:cNvSpPr txBox="1"/>
          <p:nvPr/>
        </p:nvSpPr>
        <p:spPr>
          <a:xfrm>
            <a:off x="7596991" y="2808171"/>
            <a:ext cx="2315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200" i="1" dirty="0" smtClean="0">
                <a:solidFill>
                  <a:schemeClr val="bg1"/>
                </a:solidFill>
              </a:rPr>
              <a:t>Auditoría Externa</a:t>
            </a:r>
            <a:endParaRPr lang="es-AR" sz="2200" i="1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156086" y="4014137"/>
            <a:ext cx="3932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>
                <a:hlinkClick r:id="rId9"/>
              </a:rPr>
              <a:t>https://portal.transparencia.gob.ar</a:t>
            </a:r>
            <a:r>
              <a:rPr lang="es-AR" sz="2000" dirty="0" smtClean="0">
                <a:hlinkClick r:id="rId9"/>
              </a:rPr>
              <a:t>/</a:t>
            </a:r>
            <a:endParaRPr lang="es-AR" sz="2000" dirty="0" smtClean="0"/>
          </a:p>
        </p:txBody>
      </p:sp>
      <p:sp>
        <p:nvSpPr>
          <p:cNvPr id="14" name="Redondear rectángulo de esquina sencilla 13"/>
          <p:cNvSpPr/>
          <p:nvPr/>
        </p:nvSpPr>
        <p:spPr>
          <a:xfrm flipH="1">
            <a:off x="1946566" y="516167"/>
            <a:ext cx="1269058" cy="692875"/>
          </a:xfrm>
          <a:prstGeom prst="round1Rect">
            <a:avLst>
              <a:gd name="adj" fmla="val 41387"/>
            </a:avLst>
          </a:prstGeom>
          <a:solidFill>
            <a:srgbClr val="5E55B6">
              <a:alpha val="9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8" name="Grupo 7"/>
          <p:cNvGrpSpPr/>
          <p:nvPr/>
        </p:nvGrpSpPr>
        <p:grpSpPr>
          <a:xfrm>
            <a:off x="7337979" y="2452349"/>
            <a:ext cx="127080" cy="1130547"/>
            <a:chOff x="9438497" y="2186847"/>
            <a:chExt cx="178852" cy="1201207"/>
          </a:xfrm>
        </p:grpSpPr>
        <p:sp>
          <p:nvSpPr>
            <p:cNvPr id="7" name="Rectángulo redondeado 6"/>
            <p:cNvSpPr/>
            <p:nvPr/>
          </p:nvSpPr>
          <p:spPr>
            <a:xfrm rot="8305154">
              <a:off x="9438497" y="2186847"/>
              <a:ext cx="165551" cy="730655"/>
            </a:xfrm>
            <a:prstGeom prst="roundRect">
              <a:avLst>
                <a:gd name="adj" fmla="val 50000"/>
              </a:avLst>
            </a:prstGeom>
            <a:solidFill>
              <a:srgbClr val="5E5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4" name="Rectángulo redondeado 23"/>
            <p:cNvSpPr/>
            <p:nvPr/>
          </p:nvSpPr>
          <p:spPr>
            <a:xfrm rot="13372543">
              <a:off x="9451800" y="2657399"/>
              <a:ext cx="165549" cy="730655"/>
            </a:xfrm>
            <a:prstGeom prst="roundRect">
              <a:avLst>
                <a:gd name="adj" fmla="val 50000"/>
              </a:avLst>
            </a:prstGeom>
            <a:solidFill>
              <a:srgbClr val="5E5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9" name="Redondear rectángulo de esquina sencilla 28"/>
          <p:cNvSpPr/>
          <p:nvPr/>
        </p:nvSpPr>
        <p:spPr>
          <a:xfrm flipV="1">
            <a:off x="3215622" y="1801418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0" name="Redondear rectángulo de esquina sencilla 29"/>
          <p:cNvSpPr/>
          <p:nvPr/>
        </p:nvSpPr>
        <p:spPr>
          <a:xfrm flipV="1">
            <a:off x="3215622" y="2615702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1" name="Redondear rectángulo de esquina sencilla 30"/>
          <p:cNvSpPr/>
          <p:nvPr/>
        </p:nvSpPr>
        <p:spPr>
          <a:xfrm flipV="1">
            <a:off x="3215622" y="3401251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2" name="Redondear rectángulo de esquina sencilla 31"/>
          <p:cNvSpPr/>
          <p:nvPr/>
        </p:nvSpPr>
        <p:spPr>
          <a:xfrm flipV="1">
            <a:off x="3221305" y="4186800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3" name="Redondear rectángulo de esquina sencilla 32"/>
          <p:cNvSpPr/>
          <p:nvPr/>
        </p:nvSpPr>
        <p:spPr>
          <a:xfrm flipV="1">
            <a:off x="3215622" y="4979777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4" name="Redondear rectángulo de esquina sencilla 33"/>
          <p:cNvSpPr/>
          <p:nvPr/>
        </p:nvSpPr>
        <p:spPr>
          <a:xfrm flipV="1">
            <a:off x="3215622" y="4186800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5" name="Redondear rectángulo de esquina sencilla 34"/>
          <p:cNvSpPr/>
          <p:nvPr/>
        </p:nvSpPr>
        <p:spPr>
          <a:xfrm flipV="1">
            <a:off x="3215622" y="5794199"/>
            <a:ext cx="217426" cy="92674"/>
          </a:xfrm>
          <a:prstGeom prst="round1Rect">
            <a:avLst>
              <a:gd name="adj" fmla="val 50000"/>
            </a:avLst>
          </a:prstGeom>
          <a:solidFill>
            <a:srgbClr val="5E55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" name="CuadroTexto 2"/>
          <p:cNvSpPr txBox="1"/>
          <p:nvPr/>
        </p:nvSpPr>
        <p:spPr>
          <a:xfrm>
            <a:off x="3353313" y="589372"/>
            <a:ext cx="6587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>
                <a:solidFill>
                  <a:srgbClr val="002060"/>
                </a:solidFill>
              </a:rPr>
              <a:t>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59748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 flipH="1">
            <a:off x="-7558" y="1"/>
            <a:ext cx="12222623" cy="6858000"/>
          </a:xfrm>
          <a:prstGeom prst="rect">
            <a:avLst/>
          </a:prstGeom>
          <a:gradFill flip="none" rotWithShape="1">
            <a:gsLst>
              <a:gs pos="0">
                <a:srgbClr val="72759E"/>
              </a:gs>
              <a:gs pos="66000">
                <a:srgbClr val="00206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054" name="Rectángulo 1053"/>
          <p:cNvSpPr/>
          <p:nvPr/>
        </p:nvSpPr>
        <p:spPr>
          <a:xfrm flipV="1">
            <a:off x="0" y="1125841"/>
            <a:ext cx="6187736" cy="74319"/>
          </a:xfrm>
          <a:prstGeom prst="rect">
            <a:avLst/>
          </a:prstGeom>
          <a:gradFill>
            <a:gsLst>
              <a:gs pos="55000">
                <a:srgbClr val="7030A0"/>
              </a:gs>
              <a:gs pos="0">
                <a:srgbClr val="5E55B6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57" name="AutoShape 67"/>
          <p:cNvSpPr>
            <a:spLocks noChangeAspect="1" noChangeArrowheads="1" noTextEdit="1"/>
          </p:cNvSpPr>
          <p:nvPr/>
        </p:nvSpPr>
        <p:spPr bwMode="auto">
          <a:xfrm>
            <a:off x="3433016" y="462571"/>
            <a:ext cx="87820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7" name="Rectángulo 116"/>
          <p:cNvSpPr/>
          <p:nvPr/>
        </p:nvSpPr>
        <p:spPr>
          <a:xfrm>
            <a:off x="4573265" y="1312169"/>
            <a:ext cx="3117297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s-AR" sz="3600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Muchas gracias</a:t>
            </a:r>
            <a:endParaRPr lang="es-AR" sz="3600" i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3066" y="4881838"/>
            <a:ext cx="12192000" cy="1976162"/>
            <a:chOff x="23066" y="4881838"/>
            <a:chExt cx="12192000" cy="1976162"/>
          </a:xfrm>
        </p:grpSpPr>
        <p:sp>
          <p:nvSpPr>
            <p:cNvPr id="118" name="Rectángulo 117"/>
            <p:cNvSpPr/>
            <p:nvPr/>
          </p:nvSpPr>
          <p:spPr>
            <a:xfrm>
              <a:off x="23066" y="4881838"/>
              <a:ext cx="12192000" cy="197616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02060"/>
                </a:solidFill>
              </a:endParaRPr>
            </a:p>
          </p:txBody>
        </p:sp>
        <p:grpSp>
          <p:nvGrpSpPr>
            <p:cNvPr id="1053" name="Grupo 1052"/>
            <p:cNvGrpSpPr/>
            <p:nvPr/>
          </p:nvGrpSpPr>
          <p:grpSpPr>
            <a:xfrm>
              <a:off x="5510904" y="5240639"/>
              <a:ext cx="1229961" cy="1266964"/>
              <a:chOff x="9790761" y="210256"/>
              <a:chExt cx="954057" cy="954057"/>
            </a:xfrm>
            <a:solidFill>
              <a:schemeClr val="bg1"/>
            </a:solidFill>
          </p:grpSpPr>
          <p:sp>
            <p:nvSpPr>
              <p:cNvPr id="40" name="Freeform 18"/>
              <p:cNvSpPr>
                <a:spLocks noEditPoints="1"/>
              </p:cNvSpPr>
              <p:nvPr/>
            </p:nvSpPr>
            <p:spPr bwMode="auto">
              <a:xfrm>
                <a:off x="9790761" y="210256"/>
                <a:ext cx="954057" cy="954057"/>
              </a:xfrm>
              <a:custGeom>
                <a:avLst/>
                <a:gdLst>
                  <a:gd name="T0" fmla="*/ 2373 w 4746"/>
                  <a:gd name="T1" fmla="*/ 4711 h 4746"/>
                  <a:gd name="T2" fmla="*/ 4025 w 4746"/>
                  <a:gd name="T3" fmla="*/ 4025 h 4746"/>
                  <a:gd name="T4" fmla="*/ 4711 w 4746"/>
                  <a:gd name="T5" fmla="*/ 2373 h 4746"/>
                  <a:gd name="T6" fmla="*/ 4025 w 4746"/>
                  <a:gd name="T7" fmla="*/ 721 h 4746"/>
                  <a:gd name="T8" fmla="*/ 2373 w 4746"/>
                  <a:gd name="T9" fmla="*/ 35 h 4746"/>
                  <a:gd name="T10" fmla="*/ 721 w 4746"/>
                  <a:gd name="T11" fmla="*/ 721 h 4746"/>
                  <a:gd name="T12" fmla="*/ 35 w 4746"/>
                  <a:gd name="T13" fmla="*/ 2373 h 4746"/>
                  <a:gd name="T14" fmla="*/ 721 w 4746"/>
                  <a:gd name="T15" fmla="*/ 4025 h 4746"/>
                  <a:gd name="T16" fmla="*/ 2373 w 4746"/>
                  <a:gd name="T17" fmla="*/ 4711 h 4746"/>
                  <a:gd name="T18" fmla="*/ 4050 w 4746"/>
                  <a:gd name="T19" fmla="*/ 4050 h 4746"/>
                  <a:gd name="T20" fmla="*/ 2373 w 4746"/>
                  <a:gd name="T21" fmla="*/ 4746 h 4746"/>
                  <a:gd name="T22" fmla="*/ 696 w 4746"/>
                  <a:gd name="T23" fmla="*/ 4050 h 4746"/>
                  <a:gd name="T24" fmla="*/ 0 w 4746"/>
                  <a:gd name="T25" fmla="*/ 2373 h 4746"/>
                  <a:gd name="T26" fmla="*/ 696 w 4746"/>
                  <a:gd name="T27" fmla="*/ 696 h 4746"/>
                  <a:gd name="T28" fmla="*/ 2373 w 4746"/>
                  <a:gd name="T29" fmla="*/ 0 h 4746"/>
                  <a:gd name="T30" fmla="*/ 4050 w 4746"/>
                  <a:gd name="T31" fmla="*/ 696 h 4746"/>
                  <a:gd name="T32" fmla="*/ 4746 w 4746"/>
                  <a:gd name="T33" fmla="*/ 2373 h 4746"/>
                  <a:gd name="T34" fmla="*/ 4050 w 4746"/>
                  <a:gd name="T35" fmla="*/ 4050 h 4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746" h="4746">
                    <a:moveTo>
                      <a:pt x="2373" y="4711"/>
                    </a:moveTo>
                    <a:cubicBezTo>
                      <a:pt x="3017" y="4711"/>
                      <a:pt x="3601" y="4448"/>
                      <a:pt x="4025" y="4025"/>
                    </a:cubicBezTo>
                    <a:cubicBezTo>
                      <a:pt x="4448" y="3601"/>
                      <a:pt x="4711" y="3017"/>
                      <a:pt x="4711" y="2373"/>
                    </a:cubicBezTo>
                    <a:cubicBezTo>
                      <a:pt x="4711" y="1729"/>
                      <a:pt x="4448" y="1145"/>
                      <a:pt x="4025" y="721"/>
                    </a:cubicBezTo>
                    <a:cubicBezTo>
                      <a:pt x="3601" y="298"/>
                      <a:pt x="3017" y="35"/>
                      <a:pt x="2373" y="35"/>
                    </a:cubicBezTo>
                    <a:cubicBezTo>
                      <a:pt x="1729" y="35"/>
                      <a:pt x="1145" y="298"/>
                      <a:pt x="721" y="721"/>
                    </a:cubicBezTo>
                    <a:cubicBezTo>
                      <a:pt x="298" y="1145"/>
                      <a:pt x="35" y="1729"/>
                      <a:pt x="35" y="2373"/>
                    </a:cubicBezTo>
                    <a:cubicBezTo>
                      <a:pt x="35" y="3017"/>
                      <a:pt x="298" y="3601"/>
                      <a:pt x="721" y="4025"/>
                    </a:cubicBezTo>
                    <a:cubicBezTo>
                      <a:pt x="1145" y="4448"/>
                      <a:pt x="1729" y="4711"/>
                      <a:pt x="2373" y="4711"/>
                    </a:cubicBezTo>
                    <a:close/>
                    <a:moveTo>
                      <a:pt x="4050" y="4050"/>
                    </a:moveTo>
                    <a:cubicBezTo>
                      <a:pt x="3620" y="4479"/>
                      <a:pt x="3027" y="4746"/>
                      <a:pt x="2373" y="4746"/>
                    </a:cubicBezTo>
                    <a:cubicBezTo>
                      <a:pt x="1720" y="4746"/>
                      <a:pt x="1126" y="4479"/>
                      <a:pt x="696" y="4050"/>
                    </a:cubicBezTo>
                    <a:cubicBezTo>
                      <a:pt x="267" y="3620"/>
                      <a:pt x="0" y="3027"/>
                      <a:pt x="0" y="2373"/>
                    </a:cubicBezTo>
                    <a:cubicBezTo>
                      <a:pt x="0" y="1720"/>
                      <a:pt x="267" y="1126"/>
                      <a:pt x="696" y="696"/>
                    </a:cubicBezTo>
                    <a:cubicBezTo>
                      <a:pt x="1126" y="267"/>
                      <a:pt x="1720" y="0"/>
                      <a:pt x="2373" y="0"/>
                    </a:cubicBezTo>
                    <a:cubicBezTo>
                      <a:pt x="3027" y="0"/>
                      <a:pt x="3620" y="267"/>
                      <a:pt x="4050" y="696"/>
                    </a:cubicBezTo>
                    <a:cubicBezTo>
                      <a:pt x="4479" y="1126"/>
                      <a:pt x="4746" y="1720"/>
                      <a:pt x="4746" y="2373"/>
                    </a:cubicBezTo>
                    <a:cubicBezTo>
                      <a:pt x="4746" y="3027"/>
                      <a:pt x="4479" y="3620"/>
                      <a:pt x="4050" y="40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" name="Freeform 19"/>
              <p:cNvSpPr>
                <a:spLocks noEditPoints="1"/>
              </p:cNvSpPr>
              <p:nvPr/>
            </p:nvSpPr>
            <p:spPr bwMode="auto">
              <a:xfrm>
                <a:off x="9822516" y="240631"/>
                <a:ext cx="905733" cy="894688"/>
              </a:xfrm>
              <a:custGeom>
                <a:avLst/>
                <a:gdLst>
                  <a:gd name="T0" fmla="*/ 221 w 4504"/>
                  <a:gd name="T1" fmla="*/ 2610 h 4448"/>
                  <a:gd name="T2" fmla="*/ 252 w 4504"/>
                  <a:gd name="T3" fmla="*/ 2518 h 4448"/>
                  <a:gd name="T4" fmla="*/ 8 w 4504"/>
                  <a:gd name="T5" fmla="*/ 2391 h 4448"/>
                  <a:gd name="T6" fmla="*/ 6 w 4504"/>
                  <a:gd name="T7" fmla="*/ 2098 h 4448"/>
                  <a:gd name="T8" fmla="*/ 206 w 4504"/>
                  <a:gd name="T9" fmla="*/ 2052 h 4448"/>
                  <a:gd name="T10" fmla="*/ 122 w 4504"/>
                  <a:gd name="T11" fmla="*/ 1535 h 4448"/>
                  <a:gd name="T12" fmla="*/ 195 w 4504"/>
                  <a:gd name="T13" fmla="*/ 1508 h 4448"/>
                  <a:gd name="T14" fmla="*/ 306 w 4504"/>
                  <a:gd name="T15" fmla="*/ 1409 h 4448"/>
                  <a:gd name="T16" fmla="*/ 350 w 4504"/>
                  <a:gd name="T17" fmla="*/ 1011 h 4448"/>
                  <a:gd name="T18" fmla="*/ 548 w 4504"/>
                  <a:gd name="T19" fmla="*/ 775 h 4448"/>
                  <a:gd name="T20" fmla="*/ 622 w 4504"/>
                  <a:gd name="T21" fmla="*/ 736 h 4448"/>
                  <a:gd name="T22" fmla="*/ 728 w 4504"/>
                  <a:gd name="T23" fmla="*/ 765 h 4448"/>
                  <a:gd name="T24" fmla="*/ 911 w 4504"/>
                  <a:gd name="T25" fmla="*/ 730 h 4448"/>
                  <a:gd name="T26" fmla="*/ 888 w 4504"/>
                  <a:gd name="T27" fmla="*/ 550 h 4448"/>
                  <a:gd name="T28" fmla="*/ 1256 w 4504"/>
                  <a:gd name="T29" fmla="*/ 325 h 4448"/>
                  <a:gd name="T30" fmla="*/ 1584 w 4504"/>
                  <a:gd name="T31" fmla="*/ 175 h 4448"/>
                  <a:gd name="T32" fmla="*/ 1662 w 4504"/>
                  <a:gd name="T33" fmla="*/ 246 h 4448"/>
                  <a:gd name="T34" fmla="*/ 1707 w 4504"/>
                  <a:gd name="T35" fmla="*/ 85 h 4448"/>
                  <a:gd name="T36" fmla="*/ 2077 w 4504"/>
                  <a:gd name="T37" fmla="*/ 218 h 4448"/>
                  <a:gd name="T38" fmla="*/ 2065 w 4504"/>
                  <a:gd name="T39" fmla="*/ 46 h 4448"/>
                  <a:gd name="T40" fmla="*/ 2410 w 4504"/>
                  <a:gd name="T41" fmla="*/ 206 h 4448"/>
                  <a:gd name="T42" fmla="*/ 2397 w 4504"/>
                  <a:gd name="T43" fmla="*/ 80 h 4448"/>
                  <a:gd name="T44" fmla="*/ 2633 w 4504"/>
                  <a:gd name="T45" fmla="*/ 259 h 4448"/>
                  <a:gd name="T46" fmla="*/ 2858 w 4504"/>
                  <a:gd name="T47" fmla="*/ 96 h 4448"/>
                  <a:gd name="T48" fmla="*/ 3358 w 4504"/>
                  <a:gd name="T49" fmla="*/ 334 h 4448"/>
                  <a:gd name="T50" fmla="*/ 3489 w 4504"/>
                  <a:gd name="T51" fmla="*/ 594 h 4448"/>
                  <a:gd name="T52" fmla="*/ 3340 w 4504"/>
                  <a:gd name="T53" fmla="*/ 569 h 4448"/>
                  <a:gd name="T54" fmla="*/ 3883 w 4504"/>
                  <a:gd name="T55" fmla="*/ 771 h 4448"/>
                  <a:gd name="T56" fmla="*/ 3910 w 4504"/>
                  <a:gd name="T57" fmla="*/ 1182 h 4448"/>
                  <a:gd name="T58" fmla="*/ 4019 w 4504"/>
                  <a:gd name="T59" fmla="*/ 1380 h 4448"/>
                  <a:gd name="T60" fmla="*/ 4081 w 4504"/>
                  <a:gd name="T61" fmla="*/ 1556 h 4448"/>
                  <a:gd name="T62" fmla="*/ 4109 w 4504"/>
                  <a:gd name="T63" fmla="*/ 1614 h 4448"/>
                  <a:gd name="T64" fmla="*/ 4184 w 4504"/>
                  <a:gd name="T65" fmla="*/ 1897 h 4448"/>
                  <a:gd name="T66" fmla="*/ 4210 w 4504"/>
                  <a:gd name="T67" fmla="*/ 2106 h 4448"/>
                  <a:gd name="T68" fmla="*/ 4203 w 4504"/>
                  <a:gd name="T69" fmla="*/ 2350 h 4448"/>
                  <a:gd name="T70" fmla="*/ 4444 w 4504"/>
                  <a:gd name="T71" fmla="*/ 2347 h 4448"/>
                  <a:gd name="T72" fmla="*/ 4342 w 4504"/>
                  <a:gd name="T73" fmla="*/ 2781 h 4448"/>
                  <a:gd name="T74" fmla="*/ 392 w 4504"/>
                  <a:gd name="T75" fmla="*/ 3423 h 4448"/>
                  <a:gd name="T76" fmla="*/ 510 w 4504"/>
                  <a:gd name="T77" fmla="*/ 3297 h 4448"/>
                  <a:gd name="T78" fmla="*/ 602 w 4504"/>
                  <a:gd name="T79" fmla="*/ 3377 h 4448"/>
                  <a:gd name="T80" fmla="*/ 604 w 4504"/>
                  <a:gd name="T81" fmla="*/ 3714 h 4448"/>
                  <a:gd name="T82" fmla="*/ 572 w 4504"/>
                  <a:gd name="T83" fmla="*/ 3716 h 4448"/>
                  <a:gd name="T84" fmla="*/ 791 w 4504"/>
                  <a:gd name="T85" fmla="*/ 3878 h 4448"/>
                  <a:gd name="T86" fmla="*/ 921 w 4504"/>
                  <a:gd name="T87" fmla="*/ 3761 h 4448"/>
                  <a:gd name="T88" fmla="*/ 1224 w 4504"/>
                  <a:gd name="T89" fmla="*/ 3958 h 4448"/>
                  <a:gd name="T90" fmla="*/ 1138 w 4504"/>
                  <a:gd name="T91" fmla="*/ 4008 h 4448"/>
                  <a:gd name="T92" fmla="*/ 1373 w 4504"/>
                  <a:gd name="T93" fmla="*/ 4018 h 4448"/>
                  <a:gd name="T94" fmla="*/ 1506 w 4504"/>
                  <a:gd name="T95" fmla="*/ 4106 h 4448"/>
                  <a:gd name="T96" fmla="*/ 1626 w 4504"/>
                  <a:gd name="T97" fmla="*/ 4175 h 4448"/>
                  <a:gd name="T98" fmla="*/ 2012 w 4504"/>
                  <a:gd name="T99" fmla="*/ 4417 h 4448"/>
                  <a:gd name="T100" fmla="*/ 2517 w 4504"/>
                  <a:gd name="T101" fmla="*/ 4412 h 4448"/>
                  <a:gd name="T102" fmla="*/ 2557 w 4504"/>
                  <a:gd name="T103" fmla="*/ 4212 h 4448"/>
                  <a:gd name="T104" fmla="*/ 2634 w 4504"/>
                  <a:gd name="T105" fmla="*/ 4309 h 4448"/>
                  <a:gd name="T106" fmla="*/ 2869 w 4504"/>
                  <a:gd name="T107" fmla="*/ 4342 h 4448"/>
                  <a:gd name="T108" fmla="*/ 2932 w 4504"/>
                  <a:gd name="T109" fmla="*/ 4221 h 4448"/>
                  <a:gd name="T110" fmla="*/ 3158 w 4504"/>
                  <a:gd name="T111" fmla="*/ 4045 h 4448"/>
                  <a:gd name="T112" fmla="*/ 3143 w 4504"/>
                  <a:gd name="T113" fmla="*/ 4120 h 4448"/>
                  <a:gd name="T114" fmla="*/ 3361 w 4504"/>
                  <a:gd name="T115" fmla="*/ 3872 h 4448"/>
                  <a:gd name="T116" fmla="*/ 3609 w 4504"/>
                  <a:gd name="T117" fmla="*/ 3941 h 4448"/>
                  <a:gd name="T118" fmla="*/ 3646 w 4504"/>
                  <a:gd name="T119" fmla="*/ 3659 h 4448"/>
                  <a:gd name="T120" fmla="*/ 3725 w 4504"/>
                  <a:gd name="T121" fmla="*/ 3514 h 4448"/>
                  <a:gd name="T122" fmla="*/ 4131 w 4504"/>
                  <a:gd name="T123" fmla="*/ 3291 h 4448"/>
                  <a:gd name="T124" fmla="*/ 2224 w 4504"/>
                  <a:gd name="T125" fmla="*/ 4103 h 4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504" h="4448">
                    <a:moveTo>
                      <a:pt x="121" y="2627"/>
                    </a:moveTo>
                    <a:cubicBezTo>
                      <a:pt x="116" y="2629"/>
                      <a:pt x="111" y="2631"/>
                      <a:pt x="107" y="2633"/>
                    </a:cubicBezTo>
                    <a:cubicBezTo>
                      <a:pt x="103" y="2635"/>
                      <a:pt x="98" y="2638"/>
                      <a:pt x="94" y="2641"/>
                    </a:cubicBezTo>
                    <a:cubicBezTo>
                      <a:pt x="90" y="2644"/>
                      <a:pt x="87" y="2647"/>
                      <a:pt x="84" y="2651"/>
                    </a:cubicBezTo>
                    <a:cubicBezTo>
                      <a:pt x="81" y="2654"/>
                      <a:pt x="79" y="2659"/>
                      <a:pt x="77" y="2663"/>
                    </a:cubicBezTo>
                    <a:cubicBezTo>
                      <a:pt x="75" y="2667"/>
                      <a:pt x="74" y="2672"/>
                      <a:pt x="74" y="2677"/>
                    </a:cubicBezTo>
                    <a:cubicBezTo>
                      <a:pt x="74" y="2682"/>
                      <a:pt x="74" y="2688"/>
                      <a:pt x="76" y="2694"/>
                    </a:cubicBezTo>
                    <a:cubicBezTo>
                      <a:pt x="77" y="2700"/>
                      <a:pt x="79" y="2705"/>
                      <a:pt x="82" y="2709"/>
                    </a:cubicBezTo>
                    <a:cubicBezTo>
                      <a:pt x="85" y="2713"/>
                      <a:pt x="88" y="2717"/>
                      <a:pt x="92" y="2719"/>
                    </a:cubicBezTo>
                    <a:cubicBezTo>
                      <a:pt x="97" y="2721"/>
                      <a:pt x="101" y="2723"/>
                      <a:pt x="105" y="2724"/>
                    </a:cubicBezTo>
                    <a:lnTo>
                      <a:pt x="105" y="2724"/>
                    </a:lnTo>
                    <a:cubicBezTo>
                      <a:pt x="109" y="2724"/>
                      <a:pt x="114" y="2724"/>
                      <a:pt x="119" y="2723"/>
                    </a:cubicBezTo>
                    <a:lnTo>
                      <a:pt x="119" y="2723"/>
                    </a:lnTo>
                    <a:cubicBezTo>
                      <a:pt x="123" y="2722"/>
                      <a:pt x="126" y="2721"/>
                      <a:pt x="129" y="2719"/>
                    </a:cubicBezTo>
                    <a:cubicBezTo>
                      <a:pt x="133" y="2717"/>
                      <a:pt x="135" y="2714"/>
                      <a:pt x="137" y="2712"/>
                    </a:cubicBezTo>
                    <a:lnTo>
                      <a:pt x="137" y="2712"/>
                    </a:lnTo>
                    <a:cubicBezTo>
                      <a:pt x="140" y="2709"/>
                      <a:pt x="142" y="2705"/>
                      <a:pt x="143" y="2701"/>
                    </a:cubicBezTo>
                    <a:lnTo>
                      <a:pt x="143" y="2701"/>
                    </a:lnTo>
                    <a:cubicBezTo>
                      <a:pt x="145" y="2698"/>
                      <a:pt x="147" y="2693"/>
                      <a:pt x="148" y="2689"/>
                    </a:cubicBezTo>
                    <a:lnTo>
                      <a:pt x="148" y="2689"/>
                    </a:lnTo>
                    <a:cubicBezTo>
                      <a:pt x="150" y="2684"/>
                      <a:pt x="151" y="2680"/>
                      <a:pt x="152" y="2675"/>
                    </a:cubicBezTo>
                    <a:cubicBezTo>
                      <a:pt x="153" y="2670"/>
                      <a:pt x="155" y="2665"/>
                      <a:pt x="156" y="2660"/>
                    </a:cubicBezTo>
                    <a:cubicBezTo>
                      <a:pt x="156" y="2656"/>
                      <a:pt x="157" y="2651"/>
                      <a:pt x="159" y="2646"/>
                    </a:cubicBezTo>
                    <a:cubicBezTo>
                      <a:pt x="160" y="2642"/>
                      <a:pt x="161" y="2637"/>
                      <a:pt x="162" y="2632"/>
                    </a:cubicBezTo>
                    <a:cubicBezTo>
                      <a:pt x="163" y="2628"/>
                      <a:pt x="165" y="2623"/>
                      <a:pt x="166" y="2619"/>
                    </a:cubicBezTo>
                    <a:lnTo>
                      <a:pt x="166" y="2619"/>
                    </a:lnTo>
                    <a:cubicBezTo>
                      <a:pt x="168" y="2614"/>
                      <a:pt x="170" y="2610"/>
                      <a:pt x="172" y="2606"/>
                    </a:cubicBezTo>
                    <a:cubicBezTo>
                      <a:pt x="174" y="2601"/>
                      <a:pt x="176" y="2597"/>
                      <a:pt x="179" y="2594"/>
                    </a:cubicBezTo>
                    <a:cubicBezTo>
                      <a:pt x="182" y="2590"/>
                      <a:pt x="185" y="2587"/>
                      <a:pt x="189" y="2584"/>
                    </a:cubicBezTo>
                    <a:cubicBezTo>
                      <a:pt x="196" y="2578"/>
                      <a:pt x="205" y="2573"/>
                      <a:pt x="216" y="2571"/>
                    </a:cubicBezTo>
                    <a:cubicBezTo>
                      <a:pt x="223" y="2569"/>
                      <a:pt x="229" y="2569"/>
                      <a:pt x="235" y="2569"/>
                    </a:cubicBezTo>
                    <a:cubicBezTo>
                      <a:pt x="241" y="2569"/>
                      <a:pt x="247" y="2570"/>
                      <a:pt x="253" y="2572"/>
                    </a:cubicBezTo>
                    <a:cubicBezTo>
                      <a:pt x="259" y="2574"/>
                      <a:pt x="264" y="2577"/>
                      <a:pt x="269" y="2581"/>
                    </a:cubicBezTo>
                    <a:cubicBezTo>
                      <a:pt x="275" y="2585"/>
                      <a:pt x="279" y="2589"/>
                      <a:pt x="283" y="2594"/>
                    </a:cubicBezTo>
                    <a:cubicBezTo>
                      <a:pt x="288" y="2600"/>
                      <a:pt x="291" y="2606"/>
                      <a:pt x="294" y="2613"/>
                    </a:cubicBezTo>
                    <a:cubicBezTo>
                      <a:pt x="298" y="2620"/>
                      <a:pt x="300" y="2627"/>
                      <a:pt x="302" y="2636"/>
                    </a:cubicBezTo>
                    <a:cubicBezTo>
                      <a:pt x="303" y="2641"/>
                      <a:pt x="304" y="2646"/>
                      <a:pt x="305" y="2651"/>
                    </a:cubicBezTo>
                    <a:cubicBezTo>
                      <a:pt x="305" y="2657"/>
                      <a:pt x="305" y="2662"/>
                      <a:pt x="305" y="2668"/>
                    </a:cubicBezTo>
                    <a:cubicBezTo>
                      <a:pt x="305" y="2674"/>
                      <a:pt x="304" y="2679"/>
                      <a:pt x="303" y="2685"/>
                    </a:cubicBezTo>
                    <a:cubicBezTo>
                      <a:pt x="303" y="2687"/>
                      <a:pt x="302" y="2689"/>
                      <a:pt x="302" y="2691"/>
                    </a:cubicBezTo>
                    <a:lnTo>
                      <a:pt x="307" y="2689"/>
                    </a:lnTo>
                    <a:lnTo>
                      <a:pt x="311" y="2687"/>
                    </a:lnTo>
                    <a:lnTo>
                      <a:pt x="313" y="2692"/>
                    </a:lnTo>
                    <a:lnTo>
                      <a:pt x="316" y="2709"/>
                    </a:lnTo>
                    <a:lnTo>
                      <a:pt x="317" y="2714"/>
                    </a:lnTo>
                    <a:lnTo>
                      <a:pt x="313" y="2715"/>
                    </a:lnTo>
                    <a:lnTo>
                      <a:pt x="244" y="2733"/>
                    </a:lnTo>
                    <a:lnTo>
                      <a:pt x="239" y="2734"/>
                    </a:lnTo>
                    <a:lnTo>
                      <a:pt x="238" y="2729"/>
                    </a:lnTo>
                    <a:lnTo>
                      <a:pt x="235" y="2717"/>
                    </a:lnTo>
                    <a:lnTo>
                      <a:pt x="234" y="2712"/>
                    </a:lnTo>
                    <a:lnTo>
                      <a:pt x="238" y="2711"/>
                    </a:lnTo>
                    <a:cubicBezTo>
                      <a:pt x="256" y="2706"/>
                      <a:pt x="268" y="2697"/>
                      <a:pt x="275" y="2684"/>
                    </a:cubicBezTo>
                    <a:lnTo>
                      <a:pt x="275" y="2684"/>
                    </a:lnTo>
                    <a:cubicBezTo>
                      <a:pt x="278" y="2677"/>
                      <a:pt x="280" y="2670"/>
                      <a:pt x="281" y="2663"/>
                    </a:cubicBezTo>
                    <a:cubicBezTo>
                      <a:pt x="281" y="2655"/>
                      <a:pt x="281" y="2648"/>
                      <a:pt x="279" y="2640"/>
                    </a:cubicBezTo>
                    <a:cubicBezTo>
                      <a:pt x="278" y="2636"/>
                      <a:pt x="277" y="2632"/>
                      <a:pt x="275" y="2629"/>
                    </a:cubicBezTo>
                    <a:cubicBezTo>
                      <a:pt x="274" y="2625"/>
                      <a:pt x="272" y="2622"/>
                      <a:pt x="270" y="2619"/>
                    </a:cubicBezTo>
                    <a:cubicBezTo>
                      <a:pt x="267" y="2616"/>
                      <a:pt x="265" y="2614"/>
                      <a:pt x="262" y="2612"/>
                    </a:cubicBezTo>
                    <a:cubicBezTo>
                      <a:pt x="260" y="2610"/>
                      <a:pt x="257" y="2608"/>
                      <a:pt x="254" y="2607"/>
                    </a:cubicBezTo>
                    <a:cubicBezTo>
                      <a:pt x="250" y="2605"/>
                      <a:pt x="247" y="2605"/>
                      <a:pt x="244" y="2605"/>
                    </a:cubicBezTo>
                    <a:cubicBezTo>
                      <a:pt x="240" y="2604"/>
                      <a:pt x="236" y="2605"/>
                      <a:pt x="232" y="2606"/>
                    </a:cubicBezTo>
                    <a:cubicBezTo>
                      <a:pt x="228" y="2607"/>
                      <a:pt x="224" y="2608"/>
                      <a:pt x="221" y="2610"/>
                    </a:cubicBezTo>
                    <a:cubicBezTo>
                      <a:pt x="217" y="2612"/>
                      <a:pt x="214" y="2615"/>
                      <a:pt x="212" y="2617"/>
                    </a:cubicBezTo>
                    <a:cubicBezTo>
                      <a:pt x="210" y="2621"/>
                      <a:pt x="207" y="2624"/>
                      <a:pt x="206" y="2628"/>
                    </a:cubicBezTo>
                    <a:cubicBezTo>
                      <a:pt x="204" y="2631"/>
                      <a:pt x="202" y="2636"/>
                      <a:pt x="201" y="2640"/>
                    </a:cubicBezTo>
                    <a:cubicBezTo>
                      <a:pt x="198" y="2649"/>
                      <a:pt x="195" y="2659"/>
                      <a:pt x="193" y="2669"/>
                    </a:cubicBezTo>
                    <a:lnTo>
                      <a:pt x="193" y="2669"/>
                    </a:lnTo>
                    <a:cubicBezTo>
                      <a:pt x="192" y="2673"/>
                      <a:pt x="191" y="2678"/>
                      <a:pt x="190" y="2683"/>
                    </a:cubicBezTo>
                    <a:lnTo>
                      <a:pt x="190" y="2683"/>
                    </a:lnTo>
                    <a:cubicBezTo>
                      <a:pt x="189" y="2687"/>
                      <a:pt x="188" y="2691"/>
                      <a:pt x="187" y="2696"/>
                    </a:cubicBezTo>
                    <a:lnTo>
                      <a:pt x="187" y="2696"/>
                    </a:lnTo>
                    <a:cubicBezTo>
                      <a:pt x="184" y="2705"/>
                      <a:pt x="181" y="2714"/>
                      <a:pt x="177" y="2722"/>
                    </a:cubicBezTo>
                    <a:cubicBezTo>
                      <a:pt x="175" y="2726"/>
                      <a:pt x="173" y="2730"/>
                      <a:pt x="170" y="2734"/>
                    </a:cubicBezTo>
                    <a:cubicBezTo>
                      <a:pt x="167" y="2738"/>
                      <a:pt x="164" y="2741"/>
                      <a:pt x="161" y="2744"/>
                    </a:cubicBezTo>
                    <a:cubicBezTo>
                      <a:pt x="157" y="2747"/>
                      <a:pt x="153" y="2750"/>
                      <a:pt x="148" y="2752"/>
                    </a:cubicBezTo>
                    <a:cubicBezTo>
                      <a:pt x="144" y="2754"/>
                      <a:pt x="139" y="2756"/>
                      <a:pt x="133" y="2757"/>
                    </a:cubicBezTo>
                    <a:cubicBezTo>
                      <a:pt x="130" y="2758"/>
                      <a:pt x="127" y="2758"/>
                      <a:pt x="123" y="2758"/>
                    </a:cubicBezTo>
                    <a:cubicBezTo>
                      <a:pt x="120" y="2759"/>
                      <a:pt x="116" y="2759"/>
                      <a:pt x="113" y="2758"/>
                    </a:cubicBezTo>
                    <a:cubicBezTo>
                      <a:pt x="109" y="2758"/>
                      <a:pt x="105" y="2758"/>
                      <a:pt x="101" y="2756"/>
                    </a:cubicBezTo>
                    <a:cubicBezTo>
                      <a:pt x="97" y="2755"/>
                      <a:pt x="93" y="2754"/>
                      <a:pt x="90" y="2752"/>
                    </a:cubicBezTo>
                    <a:cubicBezTo>
                      <a:pt x="86" y="2750"/>
                      <a:pt x="82" y="2748"/>
                      <a:pt x="78" y="2745"/>
                    </a:cubicBezTo>
                    <a:lnTo>
                      <a:pt x="78" y="2745"/>
                    </a:lnTo>
                    <a:cubicBezTo>
                      <a:pt x="75" y="2742"/>
                      <a:pt x="72" y="2738"/>
                      <a:pt x="68" y="2734"/>
                    </a:cubicBezTo>
                    <a:cubicBezTo>
                      <a:pt x="65" y="2730"/>
                      <a:pt x="63" y="2725"/>
                      <a:pt x="60" y="2719"/>
                    </a:cubicBezTo>
                    <a:cubicBezTo>
                      <a:pt x="58" y="2714"/>
                      <a:pt x="56" y="2708"/>
                      <a:pt x="54" y="2701"/>
                    </a:cubicBezTo>
                    <a:cubicBezTo>
                      <a:pt x="52" y="2692"/>
                      <a:pt x="51" y="2683"/>
                      <a:pt x="51" y="2671"/>
                    </a:cubicBezTo>
                    <a:cubicBezTo>
                      <a:pt x="51" y="2666"/>
                      <a:pt x="52" y="2660"/>
                      <a:pt x="53" y="2654"/>
                    </a:cubicBezTo>
                    <a:cubicBezTo>
                      <a:pt x="53" y="2652"/>
                      <a:pt x="54" y="2649"/>
                      <a:pt x="55" y="2647"/>
                    </a:cubicBezTo>
                    <a:lnTo>
                      <a:pt x="50" y="2649"/>
                    </a:lnTo>
                    <a:lnTo>
                      <a:pt x="45" y="2650"/>
                    </a:lnTo>
                    <a:lnTo>
                      <a:pt x="44" y="2645"/>
                    </a:lnTo>
                    <a:lnTo>
                      <a:pt x="40" y="2629"/>
                    </a:lnTo>
                    <a:lnTo>
                      <a:pt x="39" y="2624"/>
                    </a:lnTo>
                    <a:lnTo>
                      <a:pt x="44" y="2623"/>
                    </a:lnTo>
                    <a:lnTo>
                      <a:pt x="116" y="2607"/>
                    </a:lnTo>
                    <a:lnTo>
                      <a:pt x="120" y="2606"/>
                    </a:lnTo>
                    <a:lnTo>
                      <a:pt x="121" y="2610"/>
                    </a:lnTo>
                    <a:lnTo>
                      <a:pt x="124" y="2622"/>
                    </a:lnTo>
                    <a:lnTo>
                      <a:pt x="125" y="2626"/>
                    </a:lnTo>
                    <a:lnTo>
                      <a:pt x="121" y="2627"/>
                    </a:lnTo>
                    <a:close/>
                    <a:moveTo>
                      <a:pt x="38" y="2467"/>
                    </a:moveTo>
                    <a:lnTo>
                      <a:pt x="38" y="2467"/>
                    </a:lnTo>
                    <a:cubicBezTo>
                      <a:pt x="39" y="2470"/>
                      <a:pt x="40" y="2473"/>
                      <a:pt x="41" y="2476"/>
                    </a:cubicBezTo>
                    <a:lnTo>
                      <a:pt x="41" y="2476"/>
                    </a:lnTo>
                    <a:cubicBezTo>
                      <a:pt x="42" y="2478"/>
                      <a:pt x="43" y="2479"/>
                      <a:pt x="44" y="2480"/>
                    </a:cubicBezTo>
                    <a:lnTo>
                      <a:pt x="44" y="2480"/>
                    </a:lnTo>
                    <a:cubicBezTo>
                      <a:pt x="46" y="2481"/>
                      <a:pt x="47" y="2482"/>
                      <a:pt x="49" y="2482"/>
                    </a:cubicBezTo>
                    <a:cubicBezTo>
                      <a:pt x="51" y="2483"/>
                      <a:pt x="54" y="2483"/>
                      <a:pt x="56" y="2483"/>
                    </a:cubicBezTo>
                    <a:cubicBezTo>
                      <a:pt x="60" y="2482"/>
                      <a:pt x="63" y="2482"/>
                      <a:pt x="66" y="2482"/>
                    </a:cubicBezTo>
                    <a:cubicBezTo>
                      <a:pt x="70" y="2481"/>
                      <a:pt x="73" y="2481"/>
                      <a:pt x="77" y="2480"/>
                    </a:cubicBezTo>
                    <a:lnTo>
                      <a:pt x="219" y="2461"/>
                    </a:lnTo>
                    <a:cubicBezTo>
                      <a:pt x="225" y="2460"/>
                      <a:pt x="231" y="2459"/>
                      <a:pt x="235" y="2459"/>
                    </a:cubicBezTo>
                    <a:cubicBezTo>
                      <a:pt x="237" y="2459"/>
                      <a:pt x="239" y="2459"/>
                      <a:pt x="241" y="2458"/>
                    </a:cubicBezTo>
                    <a:lnTo>
                      <a:pt x="240" y="2452"/>
                    </a:lnTo>
                    <a:lnTo>
                      <a:pt x="237" y="2440"/>
                    </a:lnTo>
                    <a:lnTo>
                      <a:pt x="236" y="2435"/>
                    </a:lnTo>
                    <a:lnTo>
                      <a:pt x="241" y="2435"/>
                    </a:lnTo>
                    <a:lnTo>
                      <a:pt x="256" y="2433"/>
                    </a:lnTo>
                    <a:lnTo>
                      <a:pt x="261" y="2432"/>
                    </a:lnTo>
                    <a:lnTo>
                      <a:pt x="261" y="2437"/>
                    </a:lnTo>
                    <a:lnTo>
                      <a:pt x="272" y="2511"/>
                    </a:lnTo>
                    <a:lnTo>
                      <a:pt x="272" y="2515"/>
                    </a:lnTo>
                    <a:lnTo>
                      <a:pt x="268" y="2516"/>
                    </a:lnTo>
                    <a:lnTo>
                      <a:pt x="257" y="2517"/>
                    </a:lnTo>
                    <a:lnTo>
                      <a:pt x="252" y="2518"/>
                    </a:lnTo>
                    <a:lnTo>
                      <a:pt x="251" y="2514"/>
                    </a:lnTo>
                    <a:cubicBezTo>
                      <a:pt x="251" y="2510"/>
                      <a:pt x="250" y="2507"/>
                      <a:pt x="249" y="2505"/>
                    </a:cubicBezTo>
                    <a:cubicBezTo>
                      <a:pt x="248" y="2503"/>
                      <a:pt x="246" y="2501"/>
                      <a:pt x="245" y="2500"/>
                    </a:cubicBezTo>
                    <a:cubicBezTo>
                      <a:pt x="244" y="2499"/>
                      <a:pt x="242" y="2499"/>
                      <a:pt x="240" y="2498"/>
                    </a:cubicBezTo>
                    <a:cubicBezTo>
                      <a:pt x="238" y="2498"/>
                      <a:pt x="236" y="2498"/>
                      <a:pt x="233" y="2498"/>
                    </a:cubicBezTo>
                    <a:cubicBezTo>
                      <a:pt x="230" y="2498"/>
                      <a:pt x="226" y="2499"/>
                      <a:pt x="223" y="2499"/>
                    </a:cubicBezTo>
                    <a:cubicBezTo>
                      <a:pt x="220" y="2499"/>
                      <a:pt x="216" y="2500"/>
                      <a:pt x="212" y="2500"/>
                    </a:cubicBezTo>
                    <a:lnTo>
                      <a:pt x="68" y="2520"/>
                    </a:lnTo>
                    <a:lnTo>
                      <a:pt x="68" y="2520"/>
                    </a:lnTo>
                    <a:lnTo>
                      <a:pt x="61" y="2521"/>
                    </a:lnTo>
                    <a:lnTo>
                      <a:pt x="61" y="2521"/>
                    </a:lnTo>
                    <a:lnTo>
                      <a:pt x="55" y="2521"/>
                    </a:lnTo>
                    <a:lnTo>
                      <a:pt x="55" y="2521"/>
                    </a:lnTo>
                    <a:lnTo>
                      <a:pt x="48" y="2522"/>
                    </a:lnTo>
                    <a:lnTo>
                      <a:pt x="50" y="2529"/>
                    </a:lnTo>
                    <a:lnTo>
                      <a:pt x="52" y="2540"/>
                    </a:lnTo>
                    <a:lnTo>
                      <a:pt x="53" y="2545"/>
                    </a:lnTo>
                    <a:lnTo>
                      <a:pt x="48" y="2546"/>
                    </a:lnTo>
                    <a:lnTo>
                      <a:pt x="34" y="2548"/>
                    </a:lnTo>
                    <a:lnTo>
                      <a:pt x="29" y="2548"/>
                    </a:lnTo>
                    <a:lnTo>
                      <a:pt x="28" y="2544"/>
                    </a:lnTo>
                    <a:lnTo>
                      <a:pt x="18" y="2470"/>
                    </a:lnTo>
                    <a:lnTo>
                      <a:pt x="17" y="2465"/>
                    </a:lnTo>
                    <a:lnTo>
                      <a:pt x="22" y="2465"/>
                    </a:lnTo>
                    <a:lnTo>
                      <a:pt x="33" y="2463"/>
                    </a:lnTo>
                    <a:lnTo>
                      <a:pt x="37" y="2462"/>
                    </a:lnTo>
                    <a:lnTo>
                      <a:pt x="38" y="2467"/>
                    </a:lnTo>
                    <a:close/>
                    <a:moveTo>
                      <a:pt x="250" y="2205"/>
                    </a:moveTo>
                    <a:lnTo>
                      <a:pt x="250" y="2205"/>
                    </a:lnTo>
                    <a:lnTo>
                      <a:pt x="71" y="2340"/>
                    </a:lnTo>
                    <a:lnTo>
                      <a:pt x="66" y="2344"/>
                    </a:lnTo>
                    <a:lnTo>
                      <a:pt x="197" y="2341"/>
                    </a:lnTo>
                    <a:lnTo>
                      <a:pt x="197" y="2341"/>
                    </a:lnTo>
                    <a:lnTo>
                      <a:pt x="214" y="2341"/>
                    </a:lnTo>
                    <a:cubicBezTo>
                      <a:pt x="218" y="2341"/>
                      <a:pt x="221" y="2341"/>
                      <a:pt x="225" y="2341"/>
                    </a:cubicBezTo>
                    <a:lnTo>
                      <a:pt x="225" y="2334"/>
                    </a:lnTo>
                    <a:lnTo>
                      <a:pt x="224" y="2322"/>
                    </a:lnTo>
                    <a:lnTo>
                      <a:pt x="224" y="2317"/>
                    </a:lnTo>
                    <a:lnTo>
                      <a:pt x="228" y="2317"/>
                    </a:lnTo>
                    <a:lnTo>
                      <a:pt x="243" y="2317"/>
                    </a:lnTo>
                    <a:lnTo>
                      <a:pt x="248" y="2317"/>
                    </a:lnTo>
                    <a:lnTo>
                      <a:pt x="248" y="2322"/>
                    </a:lnTo>
                    <a:lnTo>
                      <a:pt x="249" y="2383"/>
                    </a:lnTo>
                    <a:lnTo>
                      <a:pt x="249" y="2387"/>
                    </a:lnTo>
                    <a:lnTo>
                      <a:pt x="244" y="2387"/>
                    </a:lnTo>
                    <a:lnTo>
                      <a:pt x="233" y="2387"/>
                    </a:lnTo>
                    <a:lnTo>
                      <a:pt x="229" y="2387"/>
                    </a:lnTo>
                    <a:lnTo>
                      <a:pt x="229" y="2383"/>
                    </a:lnTo>
                    <a:cubicBezTo>
                      <a:pt x="228" y="2377"/>
                      <a:pt x="227" y="2373"/>
                      <a:pt x="225" y="2371"/>
                    </a:cubicBezTo>
                    <a:cubicBezTo>
                      <a:pt x="224" y="2370"/>
                      <a:pt x="223" y="2369"/>
                      <a:pt x="221" y="2368"/>
                    </a:cubicBezTo>
                    <a:lnTo>
                      <a:pt x="221" y="2368"/>
                    </a:lnTo>
                    <a:cubicBezTo>
                      <a:pt x="220" y="2368"/>
                      <a:pt x="218" y="2367"/>
                      <a:pt x="217" y="2367"/>
                    </a:cubicBezTo>
                    <a:lnTo>
                      <a:pt x="217" y="2367"/>
                    </a:lnTo>
                    <a:cubicBezTo>
                      <a:pt x="215" y="2366"/>
                      <a:pt x="213" y="2366"/>
                      <a:pt x="211" y="2366"/>
                    </a:cubicBezTo>
                    <a:cubicBezTo>
                      <a:pt x="209" y="2366"/>
                      <a:pt x="208" y="2366"/>
                      <a:pt x="206" y="2366"/>
                    </a:cubicBezTo>
                    <a:lnTo>
                      <a:pt x="44" y="2368"/>
                    </a:lnTo>
                    <a:lnTo>
                      <a:pt x="32" y="2368"/>
                    </a:lnTo>
                    <a:lnTo>
                      <a:pt x="26" y="2368"/>
                    </a:lnTo>
                    <a:lnTo>
                      <a:pt x="27" y="2374"/>
                    </a:lnTo>
                    <a:lnTo>
                      <a:pt x="27" y="2385"/>
                    </a:lnTo>
                    <a:lnTo>
                      <a:pt x="28" y="2390"/>
                    </a:lnTo>
                    <a:lnTo>
                      <a:pt x="23" y="2390"/>
                    </a:lnTo>
                    <a:lnTo>
                      <a:pt x="8" y="2391"/>
                    </a:lnTo>
                    <a:lnTo>
                      <a:pt x="3" y="2391"/>
                    </a:lnTo>
                    <a:lnTo>
                      <a:pt x="3" y="2386"/>
                    </a:lnTo>
                    <a:lnTo>
                      <a:pt x="3" y="2346"/>
                    </a:lnTo>
                    <a:lnTo>
                      <a:pt x="3" y="2344"/>
                    </a:lnTo>
                    <a:lnTo>
                      <a:pt x="5" y="2343"/>
                    </a:lnTo>
                    <a:lnTo>
                      <a:pt x="172" y="2215"/>
                    </a:lnTo>
                    <a:lnTo>
                      <a:pt x="172" y="2215"/>
                    </a:lnTo>
                    <a:cubicBezTo>
                      <a:pt x="176" y="2213"/>
                      <a:pt x="179" y="2210"/>
                      <a:pt x="184" y="2207"/>
                    </a:cubicBezTo>
                    <a:lnTo>
                      <a:pt x="184" y="2206"/>
                    </a:lnTo>
                    <a:lnTo>
                      <a:pt x="43" y="2208"/>
                    </a:lnTo>
                    <a:lnTo>
                      <a:pt x="43" y="2208"/>
                    </a:lnTo>
                    <a:lnTo>
                      <a:pt x="36" y="2208"/>
                    </a:lnTo>
                    <a:lnTo>
                      <a:pt x="36" y="2208"/>
                    </a:lnTo>
                    <a:lnTo>
                      <a:pt x="30" y="2208"/>
                    </a:lnTo>
                    <a:lnTo>
                      <a:pt x="30" y="2208"/>
                    </a:lnTo>
                    <a:lnTo>
                      <a:pt x="24" y="2207"/>
                    </a:lnTo>
                    <a:lnTo>
                      <a:pt x="24" y="2214"/>
                    </a:lnTo>
                    <a:lnTo>
                      <a:pt x="25" y="2226"/>
                    </a:lnTo>
                    <a:lnTo>
                      <a:pt x="25" y="2231"/>
                    </a:lnTo>
                    <a:lnTo>
                      <a:pt x="21" y="2231"/>
                    </a:lnTo>
                    <a:lnTo>
                      <a:pt x="6" y="2231"/>
                    </a:lnTo>
                    <a:lnTo>
                      <a:pt x="1" y="2231"/>
                    </a:lnTo>
                    <a:lnTo>
                      <a:pt x="1" y="2227"/>
                    </a:lnTo>
                    <a:lnTo>
                      <a:pt x="0" y="2166"/>
                    </a:lnTo>
                    <a:lnTo>
                      <a:pt x="0" y="2161"/>
                    </a:lnTo>
                    <a:lnTo>
                      <a:pt x="5" y="2161"/>
                    </a:lnTo>
                    <a:lnTo>
                      <a:pt x="16" y="2161"/>
                    </a:lnTo>
                    <a:lnTo>
                      <a:pt x="20" y="2161"/>
                    </a:lnTo>
                    <a:lnTo>
                      <a:pt x="20" y="2165"/>
                    </a:lnTo>
                    <a:cubicBezTo>
                      <a:pt x="21" y="2169"/>
                      <a:pt x="21" y="2172"/>
                      <a:pt x="22" y="2174"/>
                    </a:cubicBezTo>
                    <a:cubicBezTo>
                      <a:pt x="23" y="2176"/>
                      <a:pt x="24" y="2178"/>
                      <a:pt x="25" y="2179"/>
                    </a:cubicBezTo>
                    <a:cubicBezTo>
                      <a:pt x="26" y="2180"/>
                      <a:pt x="28" y="2181"/>
                      <a:pt x="30" y="2181"/>
                    </a:cubicBezTo>
                    <a:lnTo>
                      <a:pt x="30" y="2181"/>
                    </a:lnTo>
                    <a:cubicBezTo>
                      <a:pt x="32" y="2182"/>
                      <a:pt x="34" y="2182"/>
                      <a:pt x="36" y="2183"/>
                    </a:cubicBezTo>
                    <a:lnTo>
                      <a:pt x="37" y="2183"/>
                    </a:lnTo>
                    <a:lnTo>
                      <a:pt x="46" y="2183"/>
                    </a:lnTo>
                    <a:lnTo>
                      <a:pt x="58" y="2183"/>
                    </a:lnTo>
                    <a:lnTo>
                      <a:pt x="247" y="2181"/>
                    </a:lnTo>
                    <a:lnTo>
                      <a:pt x="251" y="2181"/>
                    </a:lnTo>
                    <a:lnTo>
                      <a:pt x="251" y="2185"/>
                    </a:lnTo>
                    <a:lnTo>
                      <a:pt x="252" y="2201"/>
                    </a:lnTo>
                    <a:lnTo>
                      <a:pt x="252" y="2203"/>
                    </a:lnTo>
                    <a:lnTo>
                      <a:pt x="250" y="2205"/>
                    </a:lnTo>
                    <a:close/>
                    <a:moveTo>
                      <a:pt x="226" y="2111"/>
                    </a:moveTo>
                    <a:lnTo>
                      <a:pt x="226" y="2111"/>
                    </a:lnTo>
                    <a:cubicBezTo>
                      <a:pt x="226" y="2107"/>
                      <a:pt x="226" y="2104"/>
                      <a:pt x="225" y="2101"/>
                    </a:cubicBezTo>
                    <a:lnTo>
                      <a:pt x="225" y="2101"/>
                    </a:lnTo>
                    <a:cubicBezTo>
                      <a:pt x="224" y="2099"/>
                      <a:pt x="224" y="2097"/>
                      <a:pt x="223" y="2096"/>
                    </a:cubicBezTo>
                    <a:lnTo>
                      <a:pt x="223" y="2096"/>
                    </a:lnTo>
                    <a:cubicBezTo>
                      <a:pt x="221" y="2095"/>
                      <a:pt x="220" y="2094"/>
                      <a:pt x="218" y="2093"/>
                    </a:cubicBezTo>
                    <a:lnTo>
                      <a:pt x="218" y="2093"/>
                    </a:lnTo>
                    <a:cubicBezTo>
                      <a:pt x="216" y="2092"/>
                      <a:pt x="214" y="2092"/>
                      <a:pt x="211" y="2091"/>
                    </a:cubicBezTo>
                    <a:cubicBezTo>
                      <a:pt x="208" y="2091"/>
                      <a:pt x="205" y="2091"/>
                      <a:pt x="201" y="2090"/>
                    </a:cubicBezTo>
                    <a:cubicBezTo>
                      <a:pt x="198" y="2090"/>
                      <a:pt x="195" y="2090"/>
                      <a:pt x="190" y="2089"/>
                    </a:cubicBezTo>
                    <a:lnTo>
                      <a:pt x="45" y="2078"/>
                    </a:lnTo>
                    <a:cubicBezTo>
                      <a:pt x="41" y="2078"/>
                      <a:pt x="36" y="2078"/>
                      <a:pt x="32" y="2077"/>
                    </a:cubicBezTo>
                    <a:lnTo>
                      <a:pt x="32" y="2077"/>
                    </a:lnTo>
                    <a:lnTo>
                      <a:pt x="26" y="2076"/>
                    </a:lnTo>
                    <a:lnTo>
                      <a:pt x="25" y="2083"/>
                    </a:lnTo>
                    <a:lnTo>
                      <a:pt x="25" y="2095"/>
                    </a:lnTo>
                    <a:lnTo>
                      <a:pt x="25" y="2100"/>
                    </a:lnTo>
                    <a:lnTo>
                      <a:pt x="20" y="2100"/>
                    </a:lnTo>
                    <a:lnTo>
                      <a:pt x="6" y="2098"/>
                    </a:lnTo>
                    <a:lnTo>
                      <a:pt x="1" y="2098"/>
                    </a:lnTo>
                    <a:lnTo>
                      <a:pt x="1" y="2094"/>
                    </a:lnTo>
                    <a:lnTo>
                      <a:pt x="7" y="2015"/>
                    </a:lnTo>
                    <a:cubicBezTo>
                      <a:pt x="8" y="2005"/>
                      <a:pt x="9" y="1995"/>
                      <a:pt x="11" y="1986"/>
                    </a:cubicBezTo>
                    <a:cubicBezTo>
                      <a:pt x="13" y="1977"/>
                      <a:pt x="15" y="1968"/>
                      <a:pt x="19" y="1960"/>
                    </a:cubicBezTo>
                    <a:cubicBezTo>
                      <a:pt x="22" y="1951"/>
                      <a:pt x="25" y="1944"/>
                      <a:pt x="30" y="1936"/>
                    </a:cubicBezTo>
                    <a:cubicBezTo>
                      <a:pt x="34" y="1929"/>
                      <a:pt x="39" y="1923"/>
                      <a:pt x="45" y="1917"/>
                    </a:cubicBezTo>
                    <a:cubicBezTo>
                      <a:pt x="56" y="1905"/>
                      <a:pt x="69" y="1896"/>
                      <a:pt x="85" y="1890"/>
                    </a:cubicBezTo>
                    <a:cubicBezTo>
                      <a:pt x="94" y="1888"/>
                      <a:pt x="102" y="1886"/>
                      <a:pt x="111" y="1885"/>
                    </a:cubicBezTo>
                    <a:cubicBezTo>
                      <a:pt x="121" y="1884"/>
                      <a:pt x="130" y="1884"/>
                      <a:pt x="141" y="1884"/>
                    </a:cubicBezTo>
                    <a:cubicBezTo>
                      <a:pt x="149" y="1885"/>
                      <a:pt x="157" y="1886"/>
                      <a:pt x="164" y="1888"/>
                    </a:cubicBezTo>
                    <a:cubicBezTo>
                      <a:pt x="172" y="1890"/>
                      <a:pt x="179" y="1893"/>
                      <a:pt x="186" y="1896"/>
                    </a:cubicBezTo>
                    <a:cubicBezTo>
                      <a:pt x="193" y="1899"/>
                      <a:pt x="200" y="1903"/>
                      <a:pt x="206" y="1908"/>
                    </a:cubicBezTo>
                    <a:cubicBezTo>
                      <a:pt x="212" y="1913"/>
                      <a:pt x="218" y="1918"/>
                      <a:pt x="223" y="1924"/>
                    </a:cubicBezTo>
                    <a:cubicBezTo>
                      <a:pt x="229" y="1930"/>
                      <a:pt x="233" y="1936"/>
                      <a:pt x="237" y="1944"/>
                    </a:cubicBezTo>
                    <a:cubicBezTo>
                      <a:pt x="241" y="1951"/>
                      <a:pt x="245" y="1959"/>
                      <a:pt x="247" y="1967"/>
                    </a:cubicBezTo>
                    <a:cubicBezTo>
                      <a:pt x="250" y="1976"/>
                      <a:pt x="252" y="1985"/>
                      <a:pt x="253" y="1994"/>
                    </a:cubicBezTo>
                    <a:cubicBezTo>
                      <a:pt x="254" y="2004"/>
                      <a:pt x="254" y="2014"/>
                      <a:pt x="253" y="2025"/>
                    </a:cubicBezTo>
                    <a:lnTo>
                      <a:pt x="246" y="2112"/>
                    </a:lnTo>
                    <a:lnTo>
                      <a:pt x="246" y="2116"/>
                    </a:lnTo>
                    <a:lnTo>
                      <a:pt x="241" y="2116"/>
                    </a:lnTo>
                    <a:lnTo>
                      <a:pt x="230" y="2115"/>
                    </a:lnTo>
                    <a:lnTo>
                      <a:pt x="226" y="2115"/>
                    </a:lnTo>
                    <a:lnTo>
                      <a:pt x="226" y="2111"/>
                    </a:lnTo>
                    <a:close/>
                    <a:moveTo>
                      <a:pt x="206" y="2052"/>
                    </a:moveTo>
                    <a:lnTo>
                      <a:pt x="206" y="2052"/>
                    </a:lnTo>
                    <a:lnTo>
                      <a:pt x="215" y="2053"/>
                    </a:lnTo>
                    <a:lnTo>
                      <a:pt x="215" y="2053"/>
                    </a:lnTo>
                    <a:lnTo>
                      <a:pt x="222" y="2054"/>
                    </a:lnTo>
                    <a:lnTo>
                      <a:pt x="222" y="2054"/>
                    </a:lnTo>
                    <a:cubicBezTo>
                      <a:pt x="224" y="2054"/>
                      <a:pt x="226" y="2054"/>
                      <a:pt x="228" y="2054"/>
                    </a:cubicBezTo>
                    <a:lnTo>
                      <a:pt x="228" y="2054"/>
                    </a:lnTo>
                    <a:lnTo>
                      <a:pt x="228" y="2054"/>
                    </a:lnTo>
                    <a:lnTo>
                      <a:pt x="228" y="2051"/>
                    </a:lnTo>
                    <a:lnTo>
                      <a:pt x="229" y="2043"/>
                    </a:lnTo>
                    <a:lnTo>
                      <a:pt x="230" y="2036"/>
                    </a:lnTo>
                    <a:lnTo>
                      <a:pt x="230" y="2036"/>
                    </a:lnTo>
                    <a:lnTo>
                      <a:pt x="230" y="2030"/>
                    </a:lnTo>
                    <a:lnTo>
                      <a:pt x="231" y="2024"/>
                    </a:lnTo>
                    <a:cubicBezTo>
                      <a:pt x="231" y="2017"/>
                      <a:pt x="231" y="2010"/>
                      <a:pt x="230" y="2004"/>
                    </a:cubicBezTo>
                    <a:cubicBezTo>
                      <a:pt x="230" y="1998"/>
                      <a:pt x="228" y="1992"/>
                      <a:pt x="226" y="1986"/>
                    </a:cubicBezTo>
                    <a:cubicBezTo>
                      <a:pt x="224" y="1981"/>
                      <a:pt x="221" y="1975"/>
                      <a:pt x="218" y="1970"/>
                    </a:cubicBezTo>
                    <a:cubicBezTo>
                      <a:pt x="215" y="1965"/>
                      <a:pt x="211" y="1961"/>
                      <a:pt x="207" y="1956"/>
                    </a:cubicBezTo>
                    <a:lnTo>
                      <a:pt x="207" y="1956"/>
                    </a:lnTo>
                    <a:cubicBezTo>
                      <a:pt x="203" y="1952"/>
                      <a:pt x="198" y="1948"/>
                      <a:pt x="193" y="1945"/>
                    </a:cubicBezTo>
                    <a:cubicBezTo>
                      <a:pt x="188" y="1941"/>
                      <a:pt x="182" y="1938"/>
                      <a:pt x="176" y="1936"/>
                    </a:cubicBezTo>
                    <a:cubicBezTo>
                      <a:pt x="170" y="1933"/>
                      <a:pt x="164" y="1931"/>
                      <a:pt x="157" y="1929"/>
                    </a:cubicBezTo>
                    <a:cubicBezTo>
                      <a:pt x="151" y="1928"/>
                      <a:pt x="144" y="1927"/>
                      <a:pt x="136" y="1926"/>
                    </a:cubicBezTo>
                    <a:cubicBezTo>
                      <a:pt x="126" y="1925"/>
                      <a:pt x="116" y="1925"/>
                      <a:pt x="107" y="1927"/>
                    </a:cubicBezTo>
                    <a:cubicBezTo>
                      <a:pt x="98" y="1928"/>
                      <a:pt x="90" y="1930"/>
                      <a:pt x="82" y="1933"/>
                    </a:cubicBezTo>
                    <a:cubicBezTo>
                      <a:pt x="74" y="1936"/>
                      <a:pt x="68" y="1940"/>
                      <a:pt x="61" y="1945"/>
                    </a:cubicBezTo>
                    <a:cubicBezTo>
                      <a:pt x="55" y="1950"/>
                      <a:pt x="50" y="1956"/>
                      <a:pt x="45" y="1963"/>
                    </a:cubicBezTo>
                    <a:cubicBezTo>
                      <a:pt x="40" y="1971"/>
                      <a:pt x="37" y="1979"/>
                      <a:pt x="34" y="1988"/>
                    </a:cubicBezTo>
                    <a:cubicBezTo>
                      <a:pt x="31" y="1998"/>
                      <a:pt x="29" y="2009"/>
                      <a:pt x="28" y="2020"/>
                    </a:cubicBezTo>
                    <a:cubicBezTo>
                      <a:pt x="28" y="2024"/>
                      <a:pt x="28" y="2027"/>
                      <a:pt x="29" y="2030"/>
                    </a:cubicBezTo>
                    <a:cubicBezTo>
                      <a:pt x="29" y="2032"/>
                      <a:pt x="30" y="2033"/>
                      <a:pt x="31" y="2035"/>
                    </a:cubicBezTo>
                    <a:cubicBezTo>
                      <a:pt x="32" y="2036"/>
                      <a:pt x="33" y="2037"/>
                      <a:pt x="35" y="2038"/>
                    </a:cubicBezTo>
                    <a:lnTo>
                      <a:pt x="35" y="2038"/>
                    </a:lnTo>
                    <a:cubicBezTo>
                      <a:pt x="37" y="2038"/>
                      <a:pt x="39" y="2039"/>
                      <a:pt x="42" y="2039"/>
                    </a:cubicBezTo>
                    <a:cubicBezTo>
                      <a:pt x="45" y="2040"/>
                      <a:pt x="48" y="2040"/>
                      <a:pt x="51" y="2041"/>
                    </a:cubicBezTo>
                    <a:lnTo>
                      <a:pt x="51" y="2040"/>
                    </a:lnTo>
                    <a:lnTo>
                      <a:pt x="63" y="2041"/>
                    </a:lnTo>
                    <a:lnTo>
                      <a:pt x="206" y="2052"/>
                    </a:lnTo>
                    <a:close/>
                    <a:moveTo>
                      <a:pt x="67" y="1741"/>
                    </a:moveTo>
                    <a:lnTo>
                      <a:pt x="67" y="1741"/>
                    </a:lnTo>
                    <a:cubicBezTo>
                      <a:pt x="66" y="1744"/>
                      <a:pt x="66" y="1748"/>
                      <a:pt x="67" y="1750"/>
                    </a:cubicBezTo>
                    <a:cubicBezTo>
                      <a:pt x="67" y="1752"/>
                      <a:pt x="68" y="1754"/>
                      <a:pt x="69" y="1755"/>
                    </a:cubicBezTo>
                    <a:cubicBezTo>
                      <a:pt x="70" y="1757"/>
                      <a:pt x="71" y="1758"/>
                      <a:pt x="73" y="1759"/>
                    </a:cubicBezTo>
                    <a:lnTo>
                      <a:pt x="73" y="1759"/>
                    </a:lnTo>
                    <a:cubicBezTo>
                      <a:pt x="75" y="1760"/>
                      <a:pt x="77" y="1761"/>
                      <a:pt x="79" y="1761"/>
                    </a:cubicBezTo>
                    <a:cubicBezTo>
                      <a:pt x="82" y="1762"/>
                      <a:pt x="85" y="1762"/>
                      <a:pt x="89" y="1763"/>
                    </a:cubicBezTo>
                    <a:cubicBezTo>
                      <a:pt x="93" y="1764"/>
                      <a:pt x="96" y="1764"/>
                      <a:pt x="100" y="1765"/>
                    </a:cubicBezTo>
                    <a:lnTo>
                      <a:pt x="242" y="1788"/>
                    </a:lnTo>
                    <a:lnTo>
                      <a:pt x="242" y="1788"/>
                    </a:lnTo>
                    <a:lnTo>
                      <a:pt x="250" y="1790"/>
                    </a:lnTo>
                    <a:lnTo>
                      <a:pt x="250" y="1790"/>
                    </a:lnTo>
                    <a:lnTo>
                      <a:pt x="257" y="1791"/>
                    </a:lnTo>
                    <a:lnTo>
                      <a:pt x="257" y="1791"/>
                    </a:lnTo>
                    <a:cubicBezTo>
                      <a:pt x="259" y="1791"/>
                      <a:pt x="261" y="1792"/>
                      <a:pt x="263" y="1792"/>
                    </a:cubicBezTo>
                    <a:lnTo>
                      <a:pt x="264" y="1786"/>
                    </a:lnTo>
                    <a:lnTo>
                      <a:pt x="265" y="1774"/>
                    </a:lnTo>
                    <a:lnTo>
                      <a:pt x="266" y="1769"/>
                    </a:lnTo>
                    <a:lnTo>
                      <a:pt x="270" y="1770"/>
                    </a:lnTo>
                    <a:lnTo>
                      <a:pt x="285" y="1772"/>
                    </a:lnTo>
                    <a:lnTo>
                      <a:pt x="290" y="1773"/>
                    </a:lnTo>
                    <a:lnTo>
                      <a:pt x="289" y="1778"/>
                    </a:lnTo>
                    <a:lnTo>
                      <a:pt x="276" y="1851"/>
                    </a:lnTo>
                    <a:lnTo>
                      <a:pt x="276" y="1856"/>
                    </a:lnTo>
                    <a:lnTo>
                      <a:pt x="271" y="1855"/>
                    </a:lnTo>
                    <a:lnTo>
                      <a:pt x="260" y="1853"/>
                    </a:lnTo>
                    <a:lnTo>
                      <a:pt x="256" y="1853"/>
                    </a:lnTo>
                    <a:lnTo>
                      <a:pt x="256" y="1848"/>
                    </a:lnTo>
                    <a:cubicBezTo>
                      <a:pt x="257" y="1845"/>
                      <a:pt x="257" y="1841"/>
                      <a:pt x="256" y="1839"/>
                    </a:cubicBezTo>
                    <a:cubicBezTo>
                      <a:pt x="256" y="1837"/>
                      <a:pt x="255" y="1835"/>
                      <a:pt x="254" y="1834"/>
                    </a:cubicBezTo>
                    <a:cubicBezTo>
                      <a:pt x="253" y="1832"/>
                      <a:pt x="252" y="1831"/>
                      <a:pt x="250" y="1830"/>
                    </a:cubicBezTo>
                    <a:cubicBezTo>
                      <a:pt x="248" y="1829"/>
                      <a:pt x="246" y="1828"/>
                      <a:pt x="244" y="1828"/>
                    </a:cubicBezTo>
                    <a:lnTo>
                      <a:pt x="243" y="1828"/>
                    </a:lnTo>
                    <a:cubicBezTo>
                      <a:pt x="241" y="1827"/>
                      <a:pt x="237" y="1827"/>
                      <a:pt x="234" y="1826"/>
                    </a:cubicBezTo>
                    <a:cubicBezTo>
                      <a:pt x="230" y="1825"/>
                      <a:pt x="227" y="1825"/>
                      <a:pt x="223" y="1824"/>
                    </a:cubicBezTo>
                    <a:lnTo>
                      <a:pt x="79" y="1800"/>
                    </a:lnTo>
                    <a:lnTo>
                      <a:pt x="79" y="1800"/>
                    </a:lnTo>
                    <a:lnTo>
                      <a:pt x="73" y="1799"/>
                    </a:lnTo>
                    <a:lnTo>
                      <a:pt x="72" y="1799"/>
                    </a:lnTo>
                    <a:lnTo>
                      <a:pt x="66" y="1798"/>
                    </a:lnTo>
                    <a:lnTo>
                      <a:pt x="66" y="1798"/>
                    </a:lnTo>
                    <a:lnTo>
                      <a:pt x="60" y="1796"/>
                    </a:lnTo>
                    <a:lnTo>
                      <a:pt x="59" y="1803"/>
                    </a:lnTo>
                    <a:lnTo>
                      <a:pt x="58" y="1815"/>
                    </a:lnTo>
                    <a:lnTo>
                      <a:pt x="57" y="1820"/>
                    </a:lnTo>
                    <a:lnTo>
                      <a:pt x="53" y="1819"/>
                    </a:lnTo>
                    <a:lnTo>
                      <a:pt x="38" y="1817"/>
                    </a:lnTo>
                    <a:lnTo>
                      <a:pt x="33" y="1816"/>
                    </a:lnTo>
                    <a:lnTo>
                      <a:pt x="34" y="1812"/>
                    </a:lnTo>
                    <a:lnTo>
                      <a:pt x="47" y="1738"/>
                    </a:lnTo>
                    <a:lnTo>
                      <a:pt x="48" y="1733"/>
                    </a:lnTo>
                    <a:lnTo>
                      <a:pt x="52" y="1734"/>
                    </a:lnTo>
                    <a:lnTo>
                      <a:pt x="63" y="1736"/>
                    </a:lnTo>
                    <a:lnTo>
                      <a:pt x="67" y="1736"/>
                    </a:lnTo>
                    <a:lnTo>
                      <a:pt x="67" y="1741"/>
                    </a:lnTo>
                    <a:close/>
                    <a:moveTo>
                      <a:pt x="190" y="1511"/>
                    </a:moveTo>
                    <a:lnTo>
                      <a:pt x="190" y="1511"/>
                    </a:lnTo>
                    <a:cubicBezTo>
                      <a:pt x="180" y="1510"/>
                      <a:pt x="170" y="1510"/>
                      <a:pt x="162" y="1511"/>
                    </a:cubicBezTo>
                    <a:lnTo>
                      <a:pt x="162" y="1511"/>
                    </a:lnTo>
                    <a:cubicBezTo>
                      <a:pt x="154" y="1512"/>
                      <a:pt x="146" y="1515"/>
                      <a:pt x="139" y="1519"/>
                    </a:cubicBezTo>
                    <a:lnTo>
                      <a:pt x="139" y="1519"/>
                    </a:lnTo>
                    <a:cubicBezTo>
                      <a:pt x="133" y="1523"/>
                      <a:pt x="127" y="1528"/>
                      <a:pt x="122" y="1535"/>
                    </a:cubicBezTo>
                    <a:cubicBezTo>
                      <a:pt x="118" y="1541"/>
                      <a:pt x="114" y="1549"/>
                      <a:pt x="112" y="1558"/>
                    </a:cubicBezTo>
                    <a:cubicBezTo>
                      <a:pt x="110" y="1563"/>
                      <a:pt x="109" y="1568"/>
                      <a:pt x="109" y="1574"/>
                    </a:cubicBezTo>
                    <a:cubicBezTo>
                      <a:pt x="109" y="1579"/>
                      <a:pt x="109" y="1584"/>
                      <a:pt x="110" y="1589"/>
                    </a:cubicBezTo>
                    <a:cubicBezTo>
                      <a:pt x="111" y="1595"/>
                      <a:pt x="113" y="1600"/>
                      <a:pt x="115" y="1605"/>
                    </a:cubicBezTo>
                    <a:cubicBezTo>
                      <a:pt x="117" y="1610"/>
                      <a:pt x="120" y="1615"/>
                      <a:pt x="123" y="1619"/>
                    </a:cubicBezTo>
                    <a:cubicBezTo>
                      <a:pt x="127" y="1624"/>
                      <a:pt x="131" y="1629"/>
                      <a:pt x="135" y="1633"/>
                    </a:cubicBezTo>
                    <a:cubicBezTo>
                      <a:pt x="139" y="1637"/>
                      <a:pt x="144" y="1641"/>
                      <a:pt x="150" y="1645"/>
                    </a:cubicBezTo>
                    <a:cubicBezTo>
                      <a:pt x="161" y="1652"/>
                      <a:pt x="175" y="1658"/>
                      <a:pt x="190" y="1662"/>
                    </a:cubicBezTo>
                    <a:cubicBezTo>
                      <a:pt x="200" y="1665"/>
                      <a:pt x="210" y="1667"/>
                      <a:pt x="219" y="1667"/>
                    </a:cubicBezTo>
                    <a:cubicBezTo>
                      <a:pt x="228" y="1668"/>
                      <a:pt x="237" y="1667"/>
                      <a:pt x="245" y="1665"/>
                    </a:cubicBezTo>
                    <a:cubicBezTo>
                      <a:pt x="254" y="1664"/>
                      <a:pt x="262" y="1661"/>
                      <a:pt x="269" y="1658"/>
                    </a:cubicBezTo>
                    <a:cubicBezTo>
                      <a:pt x="276" y="1654"/>
                      <a:pt x="283" y="1650"/>
                      <a:pt x="288" y="1645"/>
                    </a:cubicBezTo>
                    <a:cubicBezTo>
                      <a:pt x="294" y="1640"/>
                      <a:pt x="299" y="1634"/>
                      <a:pt x="303" y="1628"/>
                    </a:cubicBezTo>
                    <a:cubicBezTo>
                      <a:pt x="307" y="1622"/>
                      <a:pt x="310" y="1615"/>
                      <a:pt x="312" y="1607"/>
                    </a:cubicBezTo>
                    <a:cubicBezTo>
                      <a:pt x="314" y="1601"/>
                      <a:pt x="315" y="1594"/>
                      <a:pt x="315" y="1587"/>
                    </a:cubicBezTo>
                    <a:cubicBezTo>
                      <a:pt x="316" y="1580"/>
                      <a:pt x="315" y="1573"/>
                      <a:pt x="314" y="1566"/>
                    </a:cubicBezTo>
                    <a:cubicBezTo>
                      <a:pt x="313" y="1558"/>
                      <a:pt x="310" y="1552"/>
                      <a:pt x="307" y="1545"/>
                    </a:cubicBezTo>
                    <a:cubicBezTo>
                      <a:pt x="305" y="1539"/>
                      <a:pt x="301" y="1533"/>
                      <a:pt x="296" y="1527"/>
                    </a:cubicBezTo>
                    <a:lnTo>
                      <a:pt x="293" y="1523"/>
                    </a:lnTo>
                    <a:lnTo>
                      <a:pt x="297" y="1521"/>
                    </a:lnTo>
                    <a:lnTo>
                      <a:pt x="306" y="1514"/>
                    </a:lnTo>
                    <a:lnTo>
                      <a:pt x="310" y="1512"/>
                    </a:lnTo>
                    <a:lnTo>
                      <a:pt x="312" y="1515"/>
                    </a:lnTo>
                    <a:cubicBezTo>
                      <a:pt x="318" y="1521"/>
                      <a:pt x="322" y="1528"/>
                      <a:pt x="326" y="1535"/>
                    </a:cubicBezTo>
                    <a:cubicBezTo>
                      <a:pt x="330" y="1541"/>
                      <a:pt x="332" y="1548"/>
                      <a:pt x="334" y="1554"/>
                    </a:cubicBezTo>
                    <a:cubicBezTo>
                      <a:pt x="337" y="1561"/>
                      <a:pt x="338" y="1567"/>
                      <a:pt x="339" y="1573"/>
                    </a:cubicBezTo>
                    <a:cubicBezTo>
                      <a:pt x="340" y="1580"/>
                      <a:pt x="340" y="1586"/>
                      <a:pt x="340" y="1592"/>
                    </a:cubicBezTo>
                    <a:cubicBezTo>
                      <a:pt x="340" y="1597"/>
                      <a:pt x="339" y="1603"/>
                      <a:pt x="339" y="1608"/>
                    </a:cubicBezTo>
                    <a:lnTo>
                      <a:pt x="339" y="1608"/>
                    </a:lnTo>
                    <a:cubicBezTo>
                      <a:pt x="338" y="1613"/>
                      <a:pt x="337" y="1618"/>
                      <a:pt x="336" y="1623"/>
                    </a:cubicBezTo>
                    <a:cubicBezTo>
                      <a:pt x="333" y="1631"/>
                      <a:pt x="330" y="1639"/>
                      <a:pt x="327" y="1646"/>
                    </a:cubicBezTo>
                    <a:cubicBezTo>
                      <a:pt x="323" y="1653"/>
                      <a:pt x="319" y="1660"/>
                      <a:pt x="314" y="1666"/>
                    </a:cubicBezTo>
                    <a:cubicBezTo>
                      <a:pt x="309" y="1672"/>
                      <a:pt x="303" y="1678"/>
                      <a:pt x="297" y="1683"/>
                    </a:cubicBezTo>
                    <a:lnTo>
                      <a:pt x="297" y="1683"/>
                    </a:lnTo>
                    <a:cubicBezTo>
                      <a:pt x="291" y="1688"/>
                      <a:pt x="285" y="1692"/>
                      <a:pt x="278" y="1695"/>
                    </a:cubicBezTo>
                    <a:lnTo>
                      <a:pt x="278" y="1695"/>
                    </a:lnTo>
                    <a:cubicBezTo>
                      <a:pt x="271" y="1699"/>
                      <a:pt x="264" y="1702"/>
                      <a:pt x="256" y="1704"/>
                    </a:cubicBezTo>
                    <a:cubicBezTo>
                      <a:pt x="249" y="1706"/>
                      <a:pt x="241" y="1708"/>
                      <a:pt x="233" y="1708"/>
                    </a:cubicBezTo>
                    <a:cubicBezTo>
                      <a:pt x="225" y="1709"/>
                      <a:pt x="217" y="1709"/>
                      <a:pt x="209" y="1708"/>
                    </a:cubicBezTo>
                    <a:cubicBezTo>
                      <a:pt x="201" y="1708"/>
                      <a:pt x="192" y="1706"/>
                      <a:pt x="184" y="1704"/>
                    </a:cubicBezTo>
                    <a:cubicBezTo>
                      <a:pt x="176" y="1702"/>
                      <a:pt x="168" y="1699"/>
                      <a:pt x="161" y="1696"/>
                    </a:cubicBezTo>
                    <a:cubicBezTo>
                      <a:pt x="154" y="1693"/>
                      <a:pt x="147" y="1689"/>
                      <a:pt x="140" y="1684"/>
                    </a:cubicBezTo>
                    <a:cubicBezTo>
                      <a:pt x="133" y="1680"/>
                      <a:pt x="126" y="1675"/>
                      <a:pt x="121" y="1670"/>
                    </a:cubicBezTo>
                    <a:cubicBezTo>
                      <a:pt x="115" y="1664"/>
                      <a:pt x="110" y="1658"/>
                      <a:pt x="105" y="1652"/>
                    </a:cubicBezTo>
                    <a:cubicBezTo>
                      <a:pt x="100" y="1645"/>
                      <a:pt x="96" y="1638"/>
                      <a:pt x="93" y="1631"/>
                    </a:cubicBezTo>
                    <a:cubicBezTo>
                      <a:pt x="90" y="1624"/>
                      <a:pt x="87" y="1616"/>
                      <a:pt x="86" y="1608"/>
                    </a:cubicBezTo>
                    <a:cubicBezTo>
                      <a:pt x="84" y="1599"/>
                      <a:pt x="84" y="1591"/>
                      <a:pt x="84" y="1582"/>
                    </a:cubicBezTo>
                    <a:cubicBezTo>
                      <a:pt x="85" y="1573"/>
                      <a:pt x="86" y="1563"/>
                      <a:pt x="89" y="1554"/>
                    </a:cubicBezTo>
                    <a:cubicBezTo>
                      <a:pt x="91" y="1548"/>
                      <a:pt x="93" y="1542"/>
                      <a:pt x="95" y="1536"/>
                    </a:cubicBezTo>
                    <a:cubicBezTo>
                      <a:pt x="98" y="1530"/>
                      <a:pt x="101" y="1525"/>
                      <a:pt x="104" y="1520"/>
                    </a:cubicBezTo>
                    <a:lnTo>
                      <a:pt x="104" y="1520"/>
                    </a:lnTo>
                    <a:cubicBezTo>
                      <a:pt x="107" y="1515"/>
                      <a:pt x="111" y="1510"/>
                      <a:pt x="115" y="1505"/>
                    </a:cubicBezTo>
                    <a:cubicBezTo>
                      <a:pt x="117" y="1503"/>
                      <a:pt x="119" y="1501"/>
                      <a:pt x="121" y="1498"/>
                    </a:cubicBezTo>
                    <a:lnTo>
                      <a:pt x="112" y="1497"/>
                    </a:lnTo>
                    <a:lnTo>
                      <a:pt x="107" y="1496"/>
                    </a:lnTo>
                    <a:lnTo>
                      <a:pt x="109" y="1491"/>
                    </a:lnTo>
                    <a:lnTo>
                      <a:pt x="114" y="1474"/>
                    </a:lnTo>
                    <a:lnTo>
                      <a:pt x="115" y="1469"/>
                    </a:lnTo>
                    <a:lnTo>
                      <a:pt x="119" y="1471"/>
                    </a:lnTo>
                    <a:lnTo>
                      <a:pt x="195" y="1491"/>
                    </a:lnTo>
                    <a:lnTo>
                      <a:pt x="199" y="1492"/>
                    </a:lnTo>
                    <a:lnTo>
                      <a:pt x="198" y="1497"/>
                    </a:lnTo>
                    <a:lnTo>
                      <a:pt x="195" y="1508"/>
                    </a:lnTo>
                    <a:lnTo>
                      <a:pt x="194" y="1512"/>
                    </a:lnTo>
                    <a:lnTo>
                      <a:pt x="190" y="1511"/>
                    </a:lnTo>
                    <a:close/>
                    <a:moveTo>
                      <a:pt x="359" y="1512"/>
                    </a:moveTo>
                    <a:lnTo>
                      <a:pt x="359" y="1512"/>
                    </a:lnTo>
                    <a:lnTo>
                      <a:pt x="363" y="1514"/>
                    </a:lnTo>
                    <a:lnTo>
                      <a:pt x="365" y="1510"/>
                    </a:lnTo>
                    <a:lnTo>
                      <a:pt x="392" y="1453"/>
                    </a:lnTo>
                    <a:lnTo>
                      <a:pt x="393" y="1449"/>
                    </a:lnTo>
                    <a:lnTo>
                      <a:pt x="389" y="1447"/>
                    </a:lnTo>
                    <a:lnTo>
                      <a:pt x="376" y="1441"/>
                    </a:lnTo>
                    <a:lnTo>
                      <a:pt x="371" y="1439"/>
                    </a:lnTo>
                    <a:lnTo>
                      <a:pt x="370" y="1444"/>
                    </a:lnTo>
                    <a:lnTo>
                      <a:pt x="365" y="1456"/>
                    </a:lnTo>
                    <a:lnTo>
                      <a:pt x="363" y="1461"/>
                    </a:lnTo>
                    <a:lnTo>
                      <a:pt x="360" y="1458"/>
                    </a:lnTo>
                    <a:cubicBezTo>
                      <a:pt x="358" y="1457"/>
                      <a:pt x="357" y="1456"/>
                      <a:pt x="355" y="1454"/>
                    </a:cubicBezTo>
                    <a:cubicBezTo>
                      <a:pt x="354" y="1452"/>
                      <a:pt x="352" y="1451"/>
                      <a:pt x="349" y="1449"/>
                    </a:cubicBezTo>
                    <a:lnTo>
                      <a:pt x="324" y="1426"/>
                    </a:lnTo>
                    <a:lnTo>
                      <a:pt x="356" y="1352"/>
                    </a:lnTo>
                    <a:lnTo>
                      <a:pt x="387" y="1355"/>
                    </a:lnTo>
                    <a:lnTo>
                      <a:pt x="387" y="1355"/>
                    </a:lnTo>
                    <a:cubicBezTo>
                      <a:pt x="389" y="1355"/>
                      <a:pt x="391" y="1355"/>
                      <a:pt x="393" y="1355"/>
                    </a:cubicBezTo>
                    <a:cubicBezTo>
                      <a:pt x="395" y="1356"/>
                      <a:pt x="397" y="1356"/>
                      <a:pt x="400" y="1357"/>
                    </a:cubicBezTo>
                    <a:lnTo>
                      <a:pt x="400" y="1357"/>
                    </a:lnTo>
                    <a:cubicBezTo>
                      <a:pt x="401" y="1357"/>
                      <a:pt x="403" y="1358"/>
                      <a:pt x="404" y="1359"/>
                    </a:cubicBezTo>
                    <a:cubicBezTo>
                      <a:pt x="406" y="1360"/>
                      <a:pt x="407" y="1361"/>
                      <a:pt x="407" y="1363"/>
                    </a:cubicBezTo>
                    <a:lnTo>
                      <a:pt x="407" y="1363"/>
                    </a:lnTo>
                    <a:cubicBezTo>
                      <a:pt x="408" y="1364"/>
                      <a:pt x="408" y="1365"/>
                      <a:pt x="408" y="1367"/>
                    </a:cubicBezTo>
                    <a:cubicBezTo>
                      <a:pt x="408" y="1370"/>
                      <a:pt x="407" y="1373"/>
                      <a:pt x="405" y="1376"/>
                    </a:cubicBezTo>
                    <a:lnTo>
                      <a:pt x="403" y="1380"/>
                    </a:lnTo>
                    <a:lnTo>
                      <a:pt x="408" y="1382"/>
                    </a:lnTo>
                    <a:lnTo>
                      <a:pt x="418" y="1387"/>
                    </a:lnTo>
                    <a:lnTo>
                      <a:pt x="422" y="1389"/>
                    </a:lnTo>
                    <a:lnTo>
                      <a:pt x="424" y="1385"/>
                    </a:lnTo>
                    <a:lnTo>
                      <a:pt x="456" y="1315"/>
                    </a:lnTo>
                    <a:lnTo>
                      <a:pt x="458" y="1311"/>
                    </a:lnTo>
                    <a:lnTo>
                      <a:pt x="454" y="1309"/>
                    </a:lnTo>
                    <a:lnTo>
                      <a:pt x="440" y="1303"/>
                    </a:lnTo>
                    <a:lnTo>
                      <a:pt x="436" y="1301"/>
                    </a:lnTo>
                    <a:lnTo>
                      <a:pt x="434" y="1305"/>
                    </a:lnTo>
                    <a:lnTo>
                      <a:pt x="430" y="1316"/>
                    </a:lnTo>
                    <a:lnTo>
                      <a:pt x="428" y="1322"/>
                    </a:lnTo>
                    <a:cubicBezTo>
                      <a:pt x="426" y="1322"/>
                      <a:pt x="425" y="1321"/>
                      <a:pt x="423" y="1321"/>
                    </a:cubicBezTo>
                    <a:cubicBezTo>
                      <a:pt x="420" y="1320"/>
                      <a:pt x="416" y="1319"/>
                      <a:pt x="412" y="1318"/>
                    </a:cubicBezTo>
                    <a:cubicBezTo>
                      <a:pt x="409" y="1318"/>
                      <a:pt x="405" y="1317"/>
                      <a:pt x="402" y="1317"/>
                    </a:cubicBezTo>
                    <a:cubicBezTo>
                      <a:pt x="398" y="1317"/>
                      <a:pt x="395" y="1316"/>
                      <a:pt x="393" y="1316"/>
                    </a:cubicBezTo>
                    <a:lnTo>
                      <a:pt x="393" y="1316"/>
                    </a:lnTo>
                    <a:lnTo>
                      <a:pt x="187" y="1305"/>
                    </a:lnTo>
                    <a:lnTo>
                      <a:pt x="184" y="1304"/>
                    </a:lnTo>
                    <a:lnTo>
                      <a:pt x="182" y="1307"/>
                    </a:lnTo>
                    <a:lnTo>
                      <a:pt x="179" y="1314"/>
                    </a:lnTo>
                    <a:lnTo>
                      <a:pt x="178" y="1317"/>
                    </a:lnTo>
                    <a:lnTo>
                      <a:pt x="180" y="1320"/>
                    </a:lnTo>
                    <a:lnTo>
                      <a:pt x="323" y="1460"/>
                    </a:lnTo>
                    <a:lnTo>
                      <a:pt x="339" y="1476"/>
                    </a:lnTo>
                    <a:cubicBezTo>
                      <a:pt x="344" y="1481"/>
                      <a:pt x="347" y="1485"/>
                      <a:pt x="348" y="1489"/>
                    </a:cubicBezTo>
                    <a:cubicBezTo>
                      <a:pt x="349" y="1491"/>
                      <a:pt x="349" y="1492"/>
                      <a:pt x="349" y="1494"/>
                    </a:cubicBezTo>
                    <a:cubicBezTo>
                      <a:pt x="349" y="1497"/>
                      <a:pt x="348" y="1499"/>
                      <a:pt x="347" y="1502"/>
                    </a:cubicBezTo>
                    <a:lnTo>
                      <a:pt x="345" y="1506"/>
                    </a:lnTo>
                    <a:lnTo>
                      <a:pt x="349" y="1508"/>
                    </a:lnTo>
                    <a:lnTo>
                      <a:pt x="359" y="1512"/>
                    </a:lnTo>
                    <a:close/>
                    <a:moveTo>
                      <a:pt x="306" y="1409"/>
                    </a:moveTo>
                    <a:lnTo>
                      <a:pt x="306" y="1409"/>
                    </a:lnTo>
                    <a:lnTo>
                      <a:pt x="259" y="1364"/>
                    </a:lnTo>
                    <a:lnTo>
                      <a:pt x="245" y="1349"/>
                    </a:lnTo>
                    <a:lnTo>
                      <a:pt x="239" y="1343"/>
                    </a:lnTo>
                    <a:lnTo>
                      <a:pt x="249" y="1344"/>
                    </a:lnTo>
                    <a:lnTo>
                      <a:pt x="260" y="1345"/>
                    </a:lnTo>
                    <a:lnTo>
                      <a:pt x="271" y="1346"/>
                    </a:lnTo>
                    <a:lnTo>
                      <a:pt x="271" y="1346"/>
                    </a:lnTo>
                    <a:lnTo>
                      <a:pt x="333" y="1351"/>
                    </a:lnTo>
                    <a:lnTo>
                      <a:pt x="306" y="1409"/>
                    </a:lnTo>
                    <a:close/>
                    <a:moveTo>
                      <a:pt x="408" y="1062"/>
                    </a:moveTo>
                    <a:lnTo>
                      <a:pt x="408" y="1062"/>
                    </a:lnTo>
                    <a:cubicBezTo>
                      <a:pt x="402" y="1059"/>
                      <a:pt x="397" y="1056"/>
                      <a:pt x="392" y="1054"/>
                    </a:cubicBezTo>
                    <a:cubicBezTo>
                      <a:pt x="387" y="1052"/>
                      <a:pt x="383" y="1051"/>
                      <a:pt x="378" y="1050"/>
                    </a:cubicBezTo>
                    <a:cubicBezTo>
                      <a:pt x="375" y="1049"/>
                      <a:pt x="371" y="1048"/>
                      <a:pt x="367" y="1048"/>
                    </a:cubicBezTo>
                    <a:cubicBezTo>
                      <a:pt x="364" y="1048"/>
                      <a:pt x="361" y="1049"/>
                      <a:pt x="358" y="1050"/>
                    </a:cubicBezTo>
                    <a:cubicBezTo>
                      <a:pt x="355" y="1052"/>
                      <a:pt x="352" y="1054"/>
                      <a:pt x="349" y="1057"/>
                    </a:cubicBezTo>
                    <a:cubicBezTo>
                      <a:pt x="346" y="1060"/>
                      <a:pt x="344" y="1064"/>
                      <a:pt x="341" y="1068"/>
                    </a:cubicBezTo>
                    <a:lnTo>
                      <a:pt x="341" y="1068"/>
                    </a:lnTo>
                    <a:lnTo>
                      <a:pt x="329" y="1089"/>
                    </a:lnTo>
                    <a:lnTo>
                      <a:pt x="483" y="1179"/>
                    </a:lnTo>
                    <a:lnTo>
                      <a:pt x="483" y="1179"/>
                    </a:lnTo>
                    <a:lnTo>
                      <a:pt x="490" y="1183"/>
                    </a:lnTo>
                    <a:lnTo>
                      <a:pt x="490" y="1183"/>
                    </a:lnTo>
                    <a:lnTo>
                      <a:pt x="497" y="1187"/>
                    </a:lnTo>
                    <a:lnTo>
                      <a:pt x="497" y="1187"/>
                    </a:lnTo>
                    <a:cubicBezTo>
                      <a:pt x="498" y="1188"/>
                      <a:pt x="500" y="1189"/>
                      <a:pt x="502" y="1190"/>
                    </a:cubicBezTo>
                    <a:lnTo>
                      <a:pt x="506" y="1183"/>
                    </a:lnTo>
                    <a:lnTo>
                      <a:pt x="512" y="1170"/>
                    </a:lnTo>
                    <a:lnTo>
                      <a:pt x="514" y="1166"/>
                    </a:lnTo>
                    <a:lnTo>
                      <a:pt x="519" y="1169"/>
                    </a:lnTo>
                    <a:lnTo>
                      <a:pt x="531" y="1176"/>
                    </a:lnTo>
                    <a:lnTo>
                      <a:pt x="535" y="1178"/>
                    </a:lnTo>
                    <a:lnTo>
                      <a:pt x="533" y="1182"/>
                    </a:lnTo>
                    <a:lnTo>
                      <a:pt x="493" y="1250"/>
                    </a:lnTo>
                    <a:lnTo>
                      <a:pt x="490" y="1254"/>
                    </a:lnTo>
                    <a:lnTo>
                      <a:pt x="486" y="1251"/>
                    </a:lnTo>
                    <a:lnTo>
                      <a:pt x="477" y="1246"/>
                    </a:lnTo>
                    <a:lnTo>
                      <a:pt x="473" y="1244"/>
                    </a:lnTo>
                    <a:lnTo>
                      <a:pt x="475" y="1240"/>
                    </a:lnTo>
                    <a:cubicBezTo>
                      <a:pt x="477" y="1236"/>
                      <a:pt x="478" y="1233"/>
                      <a:pt x="479" y="1231"/>
                    </a:cubicBezTo>
                    <a:cubicBezTo>
                      <a:pt x="479" y="1229"/>
                      <a:pt x="479" y="1227"/>
                      <a:pt x="478" y="1225"/>
                    </a:cubicBezTo>
                    <a:cubicBezTo>
                      <a:pt x="478" y="1224"/>
                      <a:pt x="477" y="1222"/>
                      <a:pt x="476" y="1221"/>
                    </a:cubicBezTo>
                    <a:cubicBezTo>
                      <a:pt x="474" y="1219"/>
                      <a:pt x="472" y="1218"/>
                      <a:pt x="470" y="1216"/>
                    </a:cubicBezTo>
                    <a:lnTo>
                      <a:pt x="470" y="1216"/>
                    </a:lnTo>
                    <a:cubicBezTo>
                      <a:pt x="468" y="1215"/>
                      <a:pt x="465" y="1213"/>
                      <a:pt x="462" y="1211"/>
                    </a:cubicBezTo>
                    <a:cubicBezTo>
                      <a:pt x="459" y="1209"/>
                      <a:pt x="456" y="1207"/>
                      <a:pt x="453" y="1205"/>
                    </a:cubicBezTo>
                    <a:lnTo>
                      <a:pt x="309" y="1122"/>
                    </a:lnTo>
                    <a:lnTo>
                      <a:pt x="294" y="1147"/>
                    </a:lnTo>
                    <a:lnTo>
                      <a:pt x="294" y="1147"/>
                    </a:lnTo>
                    <a:cubicBezTo>
                      <a:pt x="291" y="1153"/>
                      <a:pt x="289" y="1158"/>
                      <a:pt x="289" y="1163"/>
                    </a:cubicBezTo>
                    <a:cubicBezTo>
                      <a:pt x="288" y="1167"/>
                      <a:pt x="289" y="1172"/>
                      <a:pt x="291" y="1176"/>
                    </a:cubicBezTo>
                    <a:cubicBezTo>
                      <a:pt x="294" y="1180"/>
                      <a:pt x="298" y="1184"/>
                      <a:pt x="303" y="1189"/>
                    </a:cubicBezTo>
                    <a:lnTo>
                      <a:pt x="303" y="1189"/>
                    </a:lnTo>
                    <a:cubicBezTo>
                      <a:pt x="308" y="1194"/>
                      <a:pt x="315" y="1199"/>
                      <a:pt x="323" y="1203"/>
                    </a:cubicBezTo>
                    <a:lnTo>
                      <a:pt x="327" y="1206"/>
                    </a:lnTo>
                    <a:lnTo>
                      <a:pt x="325" y="1210"/>
                    </a:lnTo>
                    <a:lnTo>
                      <a:pt x="319" y="1220"/>
                    </a:lnTo>
                    <a:lnTo>
                      <a:pt x="316" y="1224"/>
                    </a:lnTo>
                    <a:lnTo>
                      <a:pt x="312" y="1222"/>
                    </a:lnTo>
                    <a:lnTo>
                      <a:pt x="252" y="1184"/>
                    </a:lnTo>
                    <a:lnTo>
                      <a:pt x="248" y="1182"/>
                    </a:lnTo>
                    <a:lnTo>
                      <a:pt x="250" y="1178"/>
                    </a:lnTo>
                    <a:lnTo>
                      <a:pt x="350" y="1011"/>
                    </a:lnTo>
                    <a:lnTo>
                      <a:pt x="353" y="1007"/>
                    </a:lnTo>
                    <a:lnTo>
                      <a:pt x="357" y="1009"/>
                    </a:lnTo>
                    <a:lnTo>
                      <a:pt x="419" y="1043"/>
                    </a:lnTo>
                    <a:lnTo>
                      <a:pt x="423" y="1046"/>
                    </a:lnTo>
                    <a:lnTo>
                      <a:pt x="421" y="1050"/>
                    </a:lnTo>
                    <a:lnTo>
                      <a:pt x="414" y="1061"/>
                    </a:lnTo>
                    <a:lnTo>
                      <a:pt x="412" y="1064"/>
                    </a:lnTo>
                    <a:lnTo>
                      <a:pt x="408" y="1062"/>
                    </a:lnTo>
                    <a:close/>
                    <a:moveTo>
                      <a:pt x="450" y="903"/>
                    </a:moveTo>
                    <a:lnTo>
                      <a:pt x="450" y="903"/>
                    </a:lnTo>
                    <a:lnTo>
                      <a:pt x="453" y="899"/>
                    </a:lnTo>
                    <a:lnTo>
                      <a:pt x="449" y="896"/>
                    </a:lnTo>
                    <a:lnTo>
                      <a:pt x="440" y="889"/>
                    </a:lnTo>
                    <a:lnTo>
                      <a:pt x="437" y="886"/>
                    </a:lnTo>
                    <a:lnTo>
                      <a:pt x="434" y="890"/>
                    </a:lnTo>
                    <a:lnTo>
                      <a:pt x="387" y="948"/>
                    </a:lnTo>
                    <a:lnTo>
                      <a:pt x="384" y="952"/>
                    </a:lnTo>
                    <a:lnTo>
                      <a:pt x="387" y="955"/>
                    </a:lnTo>
                    <a:lnTo>
                      <a:pt x="399" y="964"/>
                    </a:lnTo>
                    <a:lnTo>
                      <a:pt x="402" y="967"/>
                    </a:lnTo>
                    <a:lnTo>
                      <a:pt x="405" y="963"/>
                    </a:lnTo>
                    <a:lnTo>
                      <a:pt x="409" y="958"/>
                    </a:lnTo>
                    <a:lnTo>
                      <a:pt x="412" y="953"/>
                    </a:lnTo>
                    <a:lnTo>
                      <a:pt x="416" y="948"/>
                    </a:lnTo>
                    <a:lnTo>
                      <a:pt x="416" y="948"/>
                    </a:lnTo>
                    <a:lnTo>
                      <a:pt x="417" y="947"/>
                    </a:lnTo>
                    <a:lnTo>
                      <a:pt x="419" y="949"/>
                    </a:lnTo>
                    <a:lnTo>
                      <a:pt x="419" y="949"/>
                    </a:lnTo>
                    <a:lnTo>
                      <a:pt x="427" y="956"/>
                    </a:lnTo>
                    <a:lnTo>
                      <a:pt x="427" y="956"/>
                    </a:lnTo>
                    <a:lnTo>
                      <a:pt x="435" y="963"/>
                    </a:lnTo>
                    <a:lnTo>
                      <a:pt x="435" y="963"/>
                    </a:lnTo>
                    <a:lnTo>
                      <a:pt x="443" y="969"/>
                    </a:lnTo>
                    <a:lnTo>
                      <a:pt x="443" y="969"/>
                    </a:lnTo>
                    <a:lnTo>
                      <a:pt x="496" y="1012"/>
                    </a:lnTo>
                    <a:cubicBezTo>
                      <a:pt x="505" y="1018"/>
                      <a:pt x="513" y="1024"/>
                      <a:pt x="520" y="1029"/>
                    </a:cubicBezTo>
                    <a:cubicBezTo>
                      <a:pt x="528" y="1034"/>
                      <a:pt x="535" y="1038"/>
                      <a:pt x="542" y="1042"/>
                    </a:cubicBezTo>
                    <a:lnTo>
                      <a:pt x="542" y="1042"/>
                    </a:lnTo>
                    <a:cubicBezTo>
                      <a:pt x="550" y="1045"/>
                      <a:pt x="556" y="1048"/>
                      <a:pt x="563" y="1050"/>
                    </a:cubicBezTo>
                    <a:cubicBezTo>
                      <a:pt x="570" y="1052"/>
                      <a:pt x="577" y="1053"/>
                      <a:pt x="583" y="1053"/>
                    </a:cubicBezTo>
                    <a:cubicBezTo>
                      <a:pt x="590" y="1054"/>
                      <a:pt x="596" y="1053"/>
                      <a:pt x="603" y="1051"/>
                    </a:cubicBezTo>
                    <a:lnTo>
                      <a:pt x="603" y="1051"/>
                    </a:lnTo>
                    <a:cubicBezTo>
                      <a:pt x="609" y="1050"/>
                      <a:pt x="615" y="1047"/>
                      <a:pt x="621" y="1044"/>
                    </a:cubicBezTo>
                    <a:cubicBezTo>
                      <a:pt x="627" y="1040"/>
                      <a:pt x="633" y="1036"/>
                      <a:pt x="639" y="1031"/>
                    </a:cubicBezTo>
                    <a:cubicBezTo>
                      <a:pt x="645" y="1025"/>
                      <a:pt x="651" y="1019"/>
                      <a:pt x="656" y="1012"/>
                    </a:cubicBezTo>
                    <a:cubicBezTo>
                      <a:pt x="662" y="1005"/>
                      <a:pt x="666" y="998"/>
                      <a:pt x="670" y="992"/>
                    </a:cubicBezTo>
                    <a:cubicBezTo>
                      <a:pt x="673" y="985"/>
                      <a:pt x="676" y="978"/>
                      <a:pt x="677" y="972"/>
                    </a:cubicBezTo>
                    <a:cubicBezTo>
                      <a:pt x="678" y="965"/>
                      <a:pt x="679" y="958"/>
                      <a:pt x="679" y="952"/>
                    </a:cubicBezTo>
                    <a:cubicBezTo>
                      <a:pt x="678" y="945"/>
                      <a:pt x="677" y="939"/>
                      <a:pt x="675" y="933"/>
                    </a:cubicBezTo>
                    <a:cubicBezTo>
                      <a:pt x="673" y="926"/>
                      <a:pt x="671" y="920"/>
                      <a:pt x="668" y="915"/>
                    </a:cubicBezTo>
                    <a:cubicBezTo>
                      <a:pt x="665" y="909"/>
                      <a:pt x="661" y="903"/>
                      <a:pt x="656" y="897"/>
                    </a:cubicBezTo>
                    <a:cubicBezTo>
                      <a:pt x="652" y="892"/>
                      <a:pt x="647" y="887"/>
                      <a:pt x="642" y="882"/>
                    </a:cubicBezTo>
                    <a:lnTo>
                      <a:pt x="642" y="882"/>
                    </a:lnTo>
                    <a:cubicBezTo>
                      <a:pt x="637" y="877"/>
                      <a:pt x="632" y="872"/>
                      <a:pt x="626" y="867"/>
                    </a:cubicBezTo>
                    <a:lnTo>
                      <a:pt x="565" y="819"/>
                    </a:lnTo>
                    <a:lnTo>
                      <a:pt x="557" y="811"/>
                    </a:lnTo>
                    <a:lnTo>
                      <a:pt x="549" y="805"/>
                    </a:lnTo>
                    <a:cubicBezTo>
                      <a:pt x="547" y="803"/>
                      <a:pt x="546" y="801"/>
                      <a:pt x="545" y="800"/>
                    </a:cubicBezTo>
                    <a:cubicBezTo>
                      <a:pt x="544" y="798"/>
                      <a:pt x="543" y="796"/>
                      <a:pt x="543" y="795"/>
                    </a:cubicBezTo>
                    <a:cubicBezTo>
                      <a:pt x="542" y="793"/>
                      <a:pt x="543" y="791"/>
                      <a:pt x="544" y="789"/>
                    </a:cubicBezTo>
                    <a:cubicBezTo>
                      <a:pt x="544" y="787"/>
                      <a:pt x="546" y="784"/>
                      <a:pt x="548" y="781"/>
                    </a:cubicBezTo>
                    <a:lnTo>
                      <a:pt x="551" y="778"/>
                    </a:lnTo>
                    <a:lnTo>
                      <a:pt x="548" y="775"/>
                    </a:lnTo>
                    <a:lnTo>
                      <a:pt x="539" y="768"/>
                    </a:lnTo>
                    <a:lnTo>
                      <a:pt x="535" y="765"/>
                    </a:lnTo>
                    <a:lnTo>
                      <a:pt x="532" y="769"/>
                    </a:lnTo>
                    <a:lnTo>
                      <a:pt x="493" y="817"/>
                    </a:lnTo>
                    <a:lnTo>
                      <a:pt x="490" y="821"/>
                    </a:lnTo>
                    <a:lnTo>
                      <a:pt x="494" y="823"/>
                    </a:lnTo>
                    <a:lnTo>
                      <a:pt x="506" y="833"/>
                    </a:lnTo>
                    <a:lnTo>
                      <a:pt x="509" y="836"/>
                    </a:lnTo>
                    <a:lnTo>
                      <a:pt x="512" y="832"/>
                    </a:lnTo>
                    <a:lnTo>
                      <a:pt x="519" y="822"/>
                    </a:lnTo>
                    <a:lnTo>
                      <a:pt x="523" y="816"/>
                    </a:lnTo>
                    <a:lnTo>
                      <a:pt x="528" y="821"/>
                    </a:lnTo>
                    <a:lnTo>
                      <a:pt x="528" y="821"/>
                    </a:lnTo>
                    <a:lnTo>
                      <a:pt x="533" y="825"/>
                    </a:lnTo>
                    <a:lnTo>
                      <a:pt x="533" y="825"/>
                    </a:lnTo>
                    <a:lnTo>
                      <a:pt x="538" y="829"/>
                    </a:lnTo>
                    <a:lnTo>
                      <a:pt x="538" y="829"/>
                    </a:lnTo>
                    <a:lnTo>
                      <a:pt x="611" y="888"/>
                    </a:lnTo>
                    <a:cubicBezTo>
                      <a:pt x="618" y="894"/>
                      <a:pt x="624" y="899"/>
                      <a:pt x="629" y="905"/>
                    </a:cubicBezTo>
                    <a:cubicBezTo>
                      <a:pt x="634" y="910"/>
                      <a:pt x="638" y="916"/>
                      <a:pt x="642" y="922"/>
                    </a:cubicBezTo>
                    <a:cubicBezTo>
                      <a:pt x="645" y="927"/>
                      <a:pt x="648" y="933"/>
                      <a:pt x="650" y="939"/>
                    </a:cubicBezTo>
                    <a:cubicBezTo>
                      <a:pt x="651" y="944"/>
                      <a:pt x="652" y="950"/>
                      <a:pt x="652" y="956"/>
                    </a:cubicBezTo>
                    <a:cubicBezTo>
                      <a:pt x="652" y="962"/>
                      <a:pt x="650" y="968"/>
                      <a:pt x="648" y="973"/>
                    </a:cubicBezTo>
                    <a:cubicBezTo>
                      <a:pt x="645" y="979"/>
                      <a:pt x="642" y="985"/>
                      <a:pt x="637" y="991"/>
                    </a:cubicBezTo>
                    <a:cubicBezTo>
                      <a:pt x="633" y="996"/>
                      <a:pt x="628" y="1001"/>
                      <a:pt x="623" y="1005"/>
                    </a:cubicBezTo>
                    <a:cubicBezTo>
                      <a:pt x="619" y="1008"/>
                      <a:pt x="614" y="1011"/>
                      <a:pt x="609" y="1013"/>
                    </a:cubicBezTo>
                    <a:cubicBezTo>
                      <a:pt x="605" y="1014"/>
                      <a:pt x="600" y="1015"/>
                      <a:pt x="595" y="1016"/>
                    </a:cubicBezTo>
                    <a:cubicBezTo>
                      <a:pt x="591" y="1016"/>
                      <a:pt x="586" y="1016"/>
                      <a:pt x="581" y="1015"/>
                    </a:cubicBezTo>
                    <a:cubicBezTo>
                      <a:pt x="576" y="1014"/>
                      <a:pt x="571" y="1012"/>
                      <a:pt x="566" y="1010"/>
                    </a:cubicBezTo>
                    <a:cubicBezTo>
                      <a:pt x="561" y="1008"/>
                      <a:pt x="557" y="1006"/>
                      <a:pt x="552" y="1003"/>
                    </a:cubicBezTo>
                    <a:cubicBezTo>
                      <a:pt x="546" y="1000"/>
                      <a:pt x="541" y="997"/>
                      <a:pt x="537" y="993"/>
                    </a:cubicBezTo>
                    <a:cubicBezTo>
                      <a:pt x="532" y="990"/>
                      <a:pt x="527" y="986"/>
                      <a:pt x="522" y="983"/>
                    </a:cubicBezTo>
                    <a:lnTo>
                      <a:pt x="456" y="930"/>
                    </a:lnTo>
                    <a:lnTo>
                      <a:pt x="456" y="930"/>
                    </a:lnTo>
                    <a:cubicBezTo>
                      <a:pt x="454" y="929"/>
                      <a:pt x="453" y="928"/>
                      <a:pt x="452" y="927"/>
                    </a:cubicBezTo>
                    <a:cubicBezTo>
                      <a:pt x="451" y="926"/>
                      <a:pt x="449" y="925"/>
                      <a:pt x="448" y="923"/>
                    </a:cubicBezTo>
                    <a:cubicBezTo>
                      <a:pt x="447" y="922"/>
                      <a:pt x="446" y="921"/>
                      <a:pt x="446" y="919"/>
                    </a:cubicBezTo>
                    <a:lnTo>
                      <a:pt x="446" y="919"/>
                    </a:lnTo>
                    <a:cubicBezTo>
                      <a:pt x="445" y="918"/>
                      <a:pt x="445" y="916"/>
                      <a:pt x="444" y="915"/>
                    </a:cubicBezTo>
                    <a:cubicBezTo>
                      <a:pt x="444" y="913"/>
                      <a:pt x="445" y="911"/>
                      <a:pt x="445" y="910"/>
                    </a:cubicBezTo>
                    <a:lnTo>
                      <a:pt x="445" y="910"/>
                    </a:lnTo>
                    <a:cubicBezTo>
                      <a:pt x="446" y="907"/>
                      <a:pt x="448" y="905"/>
                      <a:pt x="450" y="903"/>
                    </a:cubicBezTo>
                    <a:close/>
                    <a:moveTo>
                      <a:pt x="409" y="958"/>
                    </a:moveTo>
                    <a:lnTo>
                      <a:pt x="409" y="958"/>
                    </a:lnTo>
                    <a:lnTo>
                      <a:pt x="409" y="958"/>
                    </a:lnTo>
                    <a:close/>
                    <a:moveTo>
                      <a:pt x="409" y="958"/>
                    </a:moveTo>
                    <a:lnTo>
                      <a:pt x="409" y="958"/>
                    </a:lnTo>
                    <a:lnTo>
                      <a:pt x="409" y="958"/>
                    </a:lnTo>
                    <a:close/>
                    <a:moveTo>
                      <a:pt x="750" y="887"/>
                    </a:moveTo>
                    <a:lnTo>
                      <a:pt x="750" y="887"/>
                    </a:lnTo>
                    <a:lnTo>
                      <a:pt x="742" y="880"/>
                    </a:lnTo>
                    <a:lnTo>
                      <a:pt x="739" y="877"/>
                    </a:lnTo>
                    <a:lnTo>
                      <a:pt x="742" y="873"/>
                    </a:lnTo>
                    <a:cubicBezTo>
                      <a:pt x="744" y="870"/>
                      <a:pt x="746" y="868"/>
                      <a:pt x="747" y="865"/>
                    </a:cubicBezTo>
                    <a:lnTo>
                      <a:pt x="747" y="865"/>
                    </a:lnTo>
                    <a:cubicBezTo>
                      <a:pt x="748" y="863"/>
                      <a:pt x="749" y="862"/>
                      <a:pt x="749" y="860"/>
                    </a:cubicBezTo>
                    <a:cubicBezTo>
                      <a:pt x="748" y="858"/>
                      <a:pt x="748" y="857"/>
                      <a:pt x="747" y="855"/>
                    </a:cubicBezTo>
                    <a:lnTo>
                      <a:pt x="747" y="855"/>
                    </a:lnTo>
                    <a:cubicBezTo>
                      <a:pt x="746" y="853"/>
                      <a:pt x="745" y="851"/>
                      <a:pt x="743" y="849"/>
                    </a:cubicBezTo>
                    <a:cubicBezTo>
                      <a:pt x="741" y="847"/>
                      <a:pt x="738" y="845"/>
                      <a:pt x="736" y="842"/>
                    </a:cubicBezTo>
                    <a:lnTo>
                      <a:pt x="736" y="842"/>
                    </a:lnTo>
                    <a:cubicBezTo>
                      <a:pt x="734" y="840"/>
                      <a:pt x="731" y="837"/>
                      <a:pt x="728" y="835"/>
                    </a:cubicBezTo>
                    <a:lnTo>
                      <a:pt x="622" y="736"/>
                    </a:lnTo>
                    <a:cubicBezTo>
                      <a:pt x="619" y="733"/>
                      <a:pt x="616" y="730"/>
                      <a:pt x="613" y="727"/>
                    </a:cubicBezTo>
                    <a:lnTo>
                      <a:pt x="613" y="727"/>
                    </a:lnTo>
                    <a:lnTo>
                      <a:pt x="608" y="722"/>
                    </a:lnTo>
                    <a:lnTo>
                      <a:pt x="604" y="728"/>
                    </a:lnTo>
                    <a:lnTo>
                      <a:pt x="596" y="737"/>
                    </a:lnTo>
                    <a:lnTo>
                      <a:pt x="593" y="740"/>
                    </a:lnTo>
                    <a:lnTo>
                      <a:pt x="589" y="737"/>
                    </a:lnTo>
                    <a:lnTo>
                      <a:pt x="579" y="727"/>
                    </a:lnTo>
                    <a:lnTo>
                      <a:pt x="575" y="724"/>
                    </a:lnTo>
                    <a:lnTo>
                      <a:pt x="578" y="721"/>
                    </a:lnTo>
                    <a:lnTo>
                      <a:pt x="604" y="693"/>
                    </a:lnTo>
                    <a:cubicBezTo>
                      <a:pt x="609" y="688"/>
                      <a:pt x="613" y="683"/>
                      <a:pt x="617" y="679"/>
                    </a:cubicBezTo>
                    <a:cubicBezTo>
                      <a:pt x="622" y="674"/>
                      <a:pt x="627" y="669"/>
                      <a:pt x="631" y="665"/>
                    </a:cubicBezTo>
                    <a:cubicBezTo>
                      <a:pt x="639" y="657"/>
                      <a:pt x="646" y="650"/>
                      <a:pt x="654" y="645"/>
                    </a:cubicBezTo>
                    <a:cubicBezTo>
                      <a:pt x="661" y="639"/>
                      <a:pt x="668" y="635"/>
                      <a:pt x="674" y="631"/>
                    </a:cubicBezTo>
                    <a:lnTo>
                      <a:pt x="674" y="631"/>
                    </a:lnTo>
                    <a:cubicBezTo>
                      <a:pt x="681" y="628"/>
                      <a:pt x="687" y="626"/>
                      <a:pt x="694" y="624"/>
                    </a:cubicBezTo>
                    <a:cubicBezTo>
                      <a:pt x="700" y="623"/>
                      <a:pt x="706" y="623"/>
                      <a:pt x="712" y="624"/>
                    </a:cubicBezTo>
                    <a:cubicBezTo>
                      <a:pt x="718" y="624"/>
                      <a:pt x="724" y="626"/>
                      <a:pt x="729" y="629"/>
                    </a:cubicBezTo>
                    <a:cubicBezTo>
                      <a:pt x="735" y="632"/>
                      <a:pt x="740" y="635"/>
                      <a:pt x="745" y="640"/>
                    </a:cubicBezTo>
                    <a:cubicBezTo>
                      <a:pt x="748" y="643"/>
                      <a:pt x="751" y="646"/>
                      <a:pt x="754" y="650"/>
                    </a:cubicBezTo>
                    <a:lnTo>
                      <a:pt x="754" y="650"/>
                    </a:lnTo>
                    <a:cubicBezTo>
                      <a:pt x="757" y="654"/>
                      <a:pt x="759" y="658"/>
                      <a:pt x="762" y="663"/>
                    </a:cubicBezTo>
                    <a:lnTo>
                      <a:pt x="762" y="663"/>
                    </a:lnTo>
                    <a:cubicBezTo>
                      <a:pt x="764" y="668"/>
                      <a:pt x="766" y="673"/>
                      <a:pt x="767" y="678"/>
                    </a:cubicBezTo>
                    <a:cubicBezTo>
                      <a:pt x="767" y="684"/>
                      <a:pt x="768" y="689"/>
                      <a:pt x="767" y="695"/>
                    </a:cubicBezTo>
                    <a:cubicBezTo>
                      <a:pt x="766" y="702"/>
                      <a:pt x="765" y="708"/>
                      <a:pt x="762" y="715"/>
                    </a:cubicBezTo>
                    <a:cubicBezTo>
                      <a:pt x="760" y="719"/>
                      <a:pt x="758" y="724"/>
                      <a:pt x="756" y="729"/>
                    </a:cubicBezTo>
                    <a:cubicBezTo>
                      <a:pt x="759" y="729"/>
                      <a:pt x="762" y="729"/>
                      <a:pt x="765" y="729"/>
                    </a:cubicBezTo>
                    <a:lnTo>
                      <a:pt x="765" y="729"/>
                    </a:lnTo>
                    <a:lnTo>
                      <a:pt x="774" y="731"/>
                    </a:lnTo>
                    <a:lnTo>
                      <a:pt x="774" y="731"/>
                    </a:lnTo>
                    <a:lnTo>
                      <a:pt x="785" y="733"/>
                    </a:lnTo>
                    <a:lnTo>
                      <a:pt x="785" y="733"/>
                    </a:lnTo>
                    <a:lnTo>
                      <a:pt x="827" y="741"/>
                    </a:lnTo>
                    <a:cubicBezTo>
                      <a:pt x="834" y="742"/>
                      <a:pt x="841" y="743"/>
                      <a:pt x="847" y="744"/>
                    </a:cubicBezTo>
                    <a:cubicBezTo>
                      <a:pt x="849" y="744"/>
                      <a:pt x="852" y="744"/>
                      <a:pt x="855" y="744"/>
                    </a:cubicBezTo>
                    <a:lnTo>
                      <a:pt x="855" y="744"/>
                    </a:lnTo>
                    <a:cubicBezTo>
                      <a:pt x="857" y="744"/>
                      <a:pt x="860" y="744"/>
                      <a:pt x="862" y="743"/>
                    </a:cubicBezTo>
                    <a:cubicBezTo>
                      <a:pt x="864" y="742"/>
                      <a:pt x="866" y="741"/>
                      <a:pt x="868" y="740"/>
                    </a:cubicBezTo>
                    <a:cubicBezTo>
                      <a:pt x="871" y="739"/>
                      <a:pt x="873" y="737"/>
                      <a:pt x="875" y="734"/>
                    </a:cubicBezTo>
                    <a:lnTo>
                      <a:pt x="878" y="731"/>
                    </a:lnTo>
                    <a:lnTo>
                      <a:pt x="881" y="734"/>
                    </a:lnTo>
                    <a:lnTo>
                      <a:pt x="889" y="742"/>
                    </a:lnTo>
                    <a:lnTo>
                      <a:pt x="893" y="745"/>
                    </a:lnTo>
                    <a:lnTo>
                      <a:pt x="890" y="748"/>
                    </a:lnTo>
                    <a:lnTo>
                      <a:pt x="860" y="779"/>
                    </a:lnTo>
                    <a:lnTo>
                      <a:pt x="859" y="780"/>
                    </a:lnTo>
                    <a:lnTo>
                      <a:pt x="857" y="780"/>
                    </a:lnTo>
                    <a:cubicBezTo>
                      <a:pt x="848" y="781"/>
                      <a:pt x="840" y="781"/>
                      <a:pt x="833" y="780"/>
                    </a:cubicBezTo>
                    <a:cubicBezTo>
                      <a:pt x="829" y="780"/>
                      <a:pt x="825" y="779"/>
                      <a:pt x="821" y="779"/>
                    </a:cubicBezTo>
                    <a:lnTo>
                      <a:pt x="821" y="778"/>
                    </a:lnTo>
                    <a:cubicBezTo>
                      <a:pt x="817" y="778"/>
                      <a:pt x="812" y="777"/>
                      <a:pt x="808" y="776"/>
                    </a:cubicBezTo>
                    <a:lnTo>
                      <a:pt x="808" y="776"/>
                    </a:lnTo>
                    <a:lnTo>
                      <a:pt x="767" y="768"/>
                    </a:lnTo>
                    <a:lnTo>
                      <a:pt x="767" y="768"/>
                    </a:lnTo>
                    <a:lnTo>
                      <a:pt x="758" y="766"/>
                    </a:lnTo>
                    <a:lnTo>
                      <a:pt x="758" y="766"/>
                    </a:lnTo>
                    <a:lnTo>
                      <a:pt x="748" y="764"/>
                    </a:lnTo>
                    <a:cubicBezTo>
                      <a:pt x="744" y="763"/>
                      <a:pt x="741" y="763"/>
                      <a:pt x="738" y="763"/>
                    </a:cubicBezTo>
                    <a:lnTo>
                      <a:pt x="738" y="763"/>
                    </a:lnTo>
                    <a:cubicBezTo>
                      <a:pt x="735" y="762"/>
                      <a:pt x="733" y="762"/>
                      <a:pt x="731" y="763"/>
                    </a:cubicBezTo>
                    <a:lnTo>
                      <a:pt x="728" y="765"/>
                    </a:lnTo>
                    <a:lnTo>
                      <a:pt x="728" y="765"/>
                    </a:lnTo>
                    <a:lnTo>
                      <a:pt x="724" y="770"/>
                    </a:lnTo>
                    <a:lnTo>
                      <a:pt x="724" y="770"/>
                    </a:lnTo>
                    <a:lnTo>
                      <a:pt x="720" y="774"/>
                    </a:lnTo>
                    <a:lnTo>
                      <a:pt x="720" y="774"/>
                    </a:lnTo>
                    <a:lnTo>
                      <a:pt x="719" y="774"/>
                    </a:lnTo>
                    <a:lnTo>
                      <a:pt x="764" y="816"/>
                    </a:lnTo>
                    <a:lnTo>
                      <a:pt x="769" y="821"/>
                    </a:lnTo>
                    <a:lnTo>
                      <a:pt x="769" y="821"/>
                    </a:lnTo>
                    <a:lnTo>
                      <a:pt x="775" y="826"/>
                    </a:lnTo>
                    <a:lnTo>
                      <a:pt x="775" y="826"/>
                    </a:lnTo>
                    <a:cubicBezTo>
                      <a:pt x="776" y="828"/>
                      <a:pt x="778" y="829"/>
                      <a:pt x="779" y="831"/>
                    </a:cubicBezTo>
                    <a:lnTo>
                      <a:pt x="781" y="829"/>
                    </a:lnTo>
                    <a:lnTo>
                      <a:pt x="781" y="828"/>
                    </a:lnTo>
                    <a:lnTo>
                      <a:pt x="783" y="826"/>
                    </a:lnTo>
                    <a:lnTo>
                      <a:pt x="786" y="822"/>
                    </a:lnTo>
                    <a:lnTo>
                      <a:pt x="786" y="822"/>
                    </a:lnTo>
                    <a:lnTo>
                      <a:pt x="789" y="819"/>
                    </a:lnTo>
                    <a:lnTo>
                      <a:pt x="789" y="819"/>
                    </a:lnTo>
                    <a:lnTo>
                      <a:pt x="791" y="816"/>
                    </a:lnTo>
                    <a:lnTo>
                      <a:pt x="795" y="813"/>
                    </a:lnTo>
                    <a:lnTo>
                      <a:pt x="798" y="816"/>
                    </a:lnTo>
                    <a:lnTo>
                      <a:pt x="809" y="826"/>
                    </a:lnTo>
                    <a:lnTo>
                      <a:pt x="812" y="829"/>
                    </a:lnTo>
                    <a:lnTo>
                      <a:pt x="809" y="833"/>
                    </a:lnTo>
                    <a:lnTo>
                      <a:pt x="757" y="887"/>
                    </a:lnTo>
                    <a:lnTo>
                      <a:pt x="754" y="890"/>
                    </a:lnTo>
                    <a:lnTo>
                      <a:pt x="750" y="887"/>
                    </a:lnTo>
                    <a:close/>
                    <a:moveTo>
                      <a:pt x="715" y="748"/>
                    </a:moveTo>
                    <a:lnTo>
                      <a:pt x="715" y="748"/>
                    </a:lnTo>
                    <a:cubicBezTo>
                      <a:pt x="719" y="744"/>
                      <a:pt x="722" y="739"/>
                      <a:pt x="725" y="735"/>
                    </a:cubicBezTo>
                    <a:cubicBezTo>
                      <a:pt x="728" y="730"/>
                      <a:pt x="730" y="726"/>
                      <a:pt x="732" y="722"/>
                    </a:cubicBezTo>
                    <a:lnTo>
                      <a:pt x="732" y="722"/>
                    </a:lnTo>
                    <a:cubicBezTo>
                      <a:pt x="734" y="718"/>
                      <a:pt x="735" y="714"/>
                      <a:pt x="735" y="709"/>
                    </a:cubicBezTo>
                    <a:cubicBezTo>
                      <a:pt x="735" y="705"/>
                      <a:pt x="735" y="701"/>
                      <a:pt x="734" y="697"/>
                    </a:cubicBezTo>
                    <a:cubicBezTo>
                      <a:pt x="733" y="693"/>
                      <a:pt x="732" y="689"/>
                      <a:pt x="729" y="685"/>
                    </a:cubicBezTo>
                    <a:lnTo>
                      <a:pt x="729" y="685"/>
                    </a:lnTo>
                    <a:cubicBezTo>
                      <a:pt x="726" y="681"/>
                      <a:pt x="723" y="677"/>
                      <a:pt x="719" y="673"/>
                    </a:cubicBezTo>
                    <a:cubicBezTo>
                      <a:pt x="716" y="670"/>
                      <a:pt x="713" y="667"/>
                      <a:pt x="710" y="666"/>
                    </a:cubicBezTo>
                    <a:lnTo>
                      <a:pt x="710" y="666"/>
                    </a:lnTo>
                    <a:cubicBezTo>
                      <a:pt x="707" y="664"/>
                      <a:pt x="704" y="662"/>
                      <a:pt x="701" y="661"/>
                    </a:cubicBezTo>
                    <a:cubicBezTo>
                      <a:pt x="698" y="660"/>
                      <a:pt x="696" y="659"/>
                      <a:pt x="693" y="658"/>
                    </a:cubicBezTo>
                    <a:cubicBezTo>
                      <a:pt x="690" y="658"/>
                      <a:pt x="687" y="658"/>
                      <a:pt x="684" y="658"/>
                    </a:cubicBezTo>
                    <a:cubicBezTo>
                      <a:pt x="681" y="658"/>
                      <a:pt x="678" y="659"/>
                      <a:pt x="675" y="660"/>
                    </a:cubicBezTo>
                    <a:cubicBezTo>
                      <a:pt x="672" y="661"/>
                      <a:pt x="669" y="663"/>
                      <a:pt x="666" y="665"/>
                    </a:cubicBezTo>
                    <a:cubicBezTo>
                      <a:pt x="663" y="666"/>
                      <a:pt x="660" y="669"/>
                      <a:pt x="656" y="671"/>
                    </a:cubicBezTo>
                    <a:cubicBezTo>
                      <a:pt x="653" y="674"/>
                      <a:pt x="650" y="677"/>
                      <a:pt x="646" y="681"/>
                    </a:cubicBezTo>
                    <a:lnTo>
                      <a:pt x="646" y="681"/>
                    </a:lnTo>
                    <a:cubicBezTo>
                      <a:pt x="644" y="684"/>
                      <a:pt x="642" y="686"/>
                      <a:pt x="641" y="688"/>
                    </a:cubicBezTo>
                    <a:lnTo>
                      <a:pt x="641" y="688"/>
                    </a:lnTo>
                    <a:cubicBezTo>
                      <a:pt x="640" y="690"/>
                      <a:pt x="639" y="692"/>
                      <a:pt x="639" y="694"/>
                    </a:cubicBezTo>
                    <a:cubicBezTo>
                      <a:pt x="639" y="695"/>
                      <a:pt x="640" y="697"/>
                      <a:pt x="641" y="699"/>
                    </a:cubicBezTo>
                    <a:lnTo>
                      <a:pt x="641" y="699"/>
                    </a:lnTo>
                    <a:cubicBezTo>
                      <a:pt x="641" y="700"/>
                      <a:pt x="643" y="702"/>
                      <a:pt x="644" y="704"/>
                    </a:cubicBezTo>
                    <a:cubicBezTo>
                      <a:pt x="646" y="706"/>
                      <a:pt x="649" y="708"/>
                      <a:pt x="651" y="711"/>
                    </a:cubicBezTo>
                    <a:lnTo>
                      <a:pt x="651" y="711"/>
                    </a:lnTo>
                    <a:cubicBezTo>
                      <a:pt x="654" y="713"/>
                      <a:pt x="656" y="716"/>
                      <a:pt x="659" y="718"/>
                    </a:cubicBezTo>
                    <a:lnTo>
                      <a:pt x="703" y="759"/>
                    </a:lnTo>
                    <a:lnTo>
                      <a:pt x="708" y="755"/>
                    </a:lnTo>
                    <a:cubicBezTo>
                      <a:pt x="710" y="753"/>
                      <a:pt x="712" y="751"/>
                      <a:pt x="715" y="748"/>
                    </a:cubicBezTo>
                    <a:close/>
                    <a:moveTo>
                      <a:pt x="908" y="727"/>
                    </a:moveTo>
                    <a:lnTo>
                      <a:pt x="908" y="727"/>
                    </a:lnTo>
                    <a:lnTo>
                      <a:pt x="911" y="730"/>
                    </a:lnTo>
                    <a:lnTo>
                      <a:pt x="914" y="728"/>
                    </a:lnTo>
                    <a:lnTo>
                      <a:pt x="964" y="689"/>
                    </a:lnTo>
                    <a:lnTo>
                      <a:pt x="968" y="686"/>
                    </a:lnTo>
                    <a:lnTo>
                      <a:pt x="965" y="683"/>
                    </a:lnTo>
                    <a:lnTo>
                      <a:pt x="956" y="671"/>
                    </a:lnTo>
                    <a:lnTo>
                      <a:pt x="953" y="667"/>
                    </a:lnTo>
                    <a:lnTo>
                      <a:pt x="949" y="671"/>
                    </a:lnTo>
                    <a:lnTo>
                      <a:pt x="939" y="679"/>
                    </a:lnTo>
                    <a:lnTo>
                      <a:pt x="935" y="683"/>
                    </a:lnTo>
                    <a:lnTo>
                      <a:pt x="934" y="679"/>
                    </a:lnTo>
                    <a:lnTo>
                      <a:pt x="934" y="679"/>
                    </a:lnTo>
                    <a:cubicBezTo>
                      <a:pt x="933" y="677"/>
                      <a:pt x="932" y="675"/>
                      <a:pt x="932" y="673"/>
                    </a:cubicBezTo>
                    <a:cubicBezTo>
                      <a:pt x="931" y="671"/>
                      <a:pt x="930" y="669"/>
                      <a:pt x="929" y="666"/>
                    </a:cubicBezTo>
                    <a:lnTo>
                      <a:pt x="917" y="634"/>
                    </a:lnTo>
                    <a:lnTo>
                      <a:pt x="980" y="583"/>
                    </a:lnTo>
                    <a:lnTo>
                      <a:pt x="1006" y="599"/>
                    </a:lnTo>
                    <a:lnTo>
                      <a:pt x="1006" y="599"/>
                    </a:lnTo>
                    <a:cubicBezTo>
                      <a:pt x="1008" y="600"/>
                      <a:pt x="1009" y="601"/>
                      <a:pt x="1011" y="603"/>
                    </a:cubicBezTo>
                    <a:cubicBezTo>
                      <a:pt x="1013" y="604"/>
                      <a:pt x="1015" y="605"/>
                      <a:pt x="1016" y="607"/>
                    </a:cubicBezTo>
                    <a:cubicBezTo>
                      <a:pt x="1018" y="608"/>
                      <a:pt x="1019" y="610"/>
                      <a:pt x="1019" y="611"/>
                    </a:cubicBezTo>
                    <a:cubicBezTo>
                      <a:pt x="1020" y="613"/>
                      <a:pt x="1020" y="614"/>
                      <a:pt x="1020" y="616"/>
                    </a:cubicBezTo>
                    <a:lnTo>
                      <a:pt x="1020" y="616"/>
                    </a:lnTo>
                    <a:cubicBezTo>
                      <a:pt x="1020" y="617"/>
                      <a:pt x="1020" y="618"/>
                      <a:pt x="1019" y="620"/>
                    </a:cubicBezTo>
                    <a:cubicBezTo>
                      <a:pt x="1017" y="622"/>
                      <a:pt x="1015" y="624"/>
                      <a:pt x="1012" y="627"/>
                    </a:cubicBezTo>
                    <a:lnTo>
                      <a:pt x="1009" y="630"/>
                    </a:lnTo>
                    <a:lnTo>
                      <a:pt x="1012" y="633"/>
                    </a:lnTo>
                    <a:lnTo>
                      <a:pt x="1018" y="642"/>
                    </a:lnTo>
                    <a:lnTo>
                      <a:pt x="1021" y="645"/>
                    </a:lnTo>
                    <a:lnTo>
                      <a:pt x="1025" y="642"/>
                    </a:lnTo>
                    <a:lnTo>
                      <a:pt x="1086" y="595"/>
                    </a:lnTo>
                    <a:lnTo>
                      <a:pt x="1089" y="593"/>
                    </a:lnTo>
                    <a:lnTo>
                      <a:pt x="1086" y="589"/>
                    </a:lnTo>
                    <a:lnTo>
                      <a:pt x="1077" y="577"/>
                    </a:lnTo>
                    <a:lnTo>
                      <a:pt x="1074" y="574"/>
                    </a:lnTo>
                    <a:lnTo>
                      <a:pt x="1071" y="577"/>
                    </a:lnTo>
                    <a:lnTo>
                      <a:pt x="1062" y="584"/>
                    </a:lnTo>
                    <a:lnTo>
                      <a:pt x="1057" y="589"/>
                    </a:lnTo>
                    <a:cubicBezTo>
                      <a:pt x="1056" y="588"/>
                      <a:pt x="1055" y="587"/>
                      <a:pt x="1054" y="586"/>
                    </a:cubicBezTo>
                    <a:lnTo>
                      <a:pt x="1054" y="585"/>
                    </a:lnTo>
                    <a:cubicBezTo>
                      <a:pt x="1052" y="583"/>
                      <a:pt x="1049" y="581"/>
                      <a:pt x="1045" y="579"/>
                    </a:cubicBezTo>
                    <a:cubicBezTo>
                      <a:pt x="1042" y="576"/>
                      <a:pt x="1039" y="574"/>
                      <a:pt x="1036" y="573"/>
                    </a:cubicBezTo>
                    <a:cubicBezTo>
                      <a:pt x="1034" y="571"/>
                      <a:pt x="1031" y="569"/>
                      <a:pt x="1029" y="568"/>
                    </a:cubicBezTo>
                    <a:lnTo>
                      <a:pt x="1029" y="568"/>
                    </a:lnTo>
                    <a:lnTo>
                      <a:pt x="851" y="464"/>
                    </a:lnTo>
                    <a:lnTo>
                      <a:pt x="849" y="463"/>
                    </a:lnTo>
                    <a:lnTo>
                      <a:pt x="846" y="465"/>
                    </a:lnTo>
                    <a:lnTo>
                      <a:pt x="840" y="470"/>
                    </a:lnTo>
                    <a:lnTo>
                      <a:pt x="837" y="472"/>
                    </a:lnTo>
                    <a:lnTo>
                      <a:pt x="838" y="475"/>
                    </a:lnTo>
                    <a:lnTo>
                      <a:pt x="900" y="664"/>
                    </a:lnTo>
                    <a:lnTo>
                      <a:pt x="907" y="686"/>
                    </a:lnTo>
                    <a:cubicBezTo>
                      <a:pt x="908" y="689"/>
                      <a:pt x="909" y="692"/>
                      <a:pt x="909" y="694"/>
                    </a:cubicBezTo>
                    <a:lnTo>
                      <a:pt x="909" y="694"/>
                    </a:lnTo>
                    <a:cubicBezTo>
                      <a:pt x="909" y="697"/>
                      <a:pt x="909" y="699"/>
                      <a:pt x="909" y="701"/>
                    </a:cubicBezTo>
                    <a:cubicBezTo>
                      <a:pt x="909" y="703"/>
                      <a:pt x="908" y="705"/>
                      <a:pt x="907" y="706"/>
                    </a:cubicBezTo>
                    <a:lnTo>
                      <a:pt x="907" y="706"/>
                    </a:lnTo>
                    <a:cubicBezTo>
                      <a:pt x="906" y="708"/>
                      <a:pt x="904" y="710"/>
                      <a:pt x="902" y="712"/>
                    </a:cubicBezTo>
                    <a:lnTo>
                      <a:pt x="898" y="715"/>
                    </a:lnTo>
                    <a:lnTo>
                      <a:pt x="901" y="718"/>
                    </a:lnTo>
                    <a:lnTo>
                      <a:pt x="908" y="727"/>
                    </a:lnTo>
                    <a:close/>
                    <a:moveTo>
                      <a:pt x="909" y="611"/>
                    </a:moveTo>
                    <a:lnTo>
                      <a:pt x="909" y="611"/>
                    </a:lnTo>
                    <a:lnTo>
                      <a:pt x="888" y="550"/>
                    </a:lnTo>
                    <a:lnTo>
                      <a:pt x="882" y="530"/>
                    </a:lnTo>
                    <a:lnTo>
                      <a:pt x="882" y="530"/>
                    </a:lnTo>
                    <a:lnTo>
                      <a:pt x="879" y="522"/>
                    </a:lnTo>
                    <a:lnTo>
                      <a:pt x="888" y="528"/>
                    </a:lnTo>
                    <a:lnTo>
                      <a:pt x="898" y="534"/>
                    </a:lnTo>
                    <a:lnTo>
                      <a:pt x="907" y="539"/>
                    </a:lnTo>
                    <a:lnTo>
                      <a:pt x="907" y="539"/>
                    </a:lnTo>
                    <a:lnTo>
                      <a:pt x="960" y="571"/>
                    </a:lnTo>
                    <a:lnTo>
                      <a:pt x="909" y="611"/>
                    </a:lnTo>
                    <a:close/>
                    <a:moveTo>
                      <a:pt x="1385" y="433"/>
                    </a:moveTo>
                    <a:lnTo>
                      <a:pt x="1385" y="433"/>
                    </a:lnTo>
                    <a:cubicBezTo>
                      <a:pt x="1375" y="438"/>
                      <a:pt x="1364" y="441"/>
                      <a:pt x="1354" y="443"/>
                    </a:cubicBezTo>
                    <a:lnTo>
                      <a:pt x="1354" y="443"/>
                    </a:lnTo>
                    <a:cubicBezTo>
                      <a:pt x="1343" y="445"/>
                      <a:pt x="1333" y="445"/>
                      <a:pt x="1323" y="444"/>
                    </a:cubicBezTo>
                    <a:cubicBezTo>
                      <a:pt x="1313" y="443"/>
                      <a:pt x="1303" y="441"/>
                      <a:pt x="1293" y="437"/>
                    </a:cubicBezTo>
                    <a:lnTo>
                      <a:pt x="1293" y="437"/>
                    </a:lnTo>
                    <a:cubicBezTo>
                      <a:pt x="1284" y="434"/>
                      <a:pt x="1275" y="429"/>
                      <a:pt x="1267" y="422"/>
                    </a:cubicBezTo>
                    <a:cubicBezTo>
                      <a:pt x="1259" y="416"/>
                      <a:pt x="1251" y="408"/>
                      <a:pt x="1245" y="399"/>
                    </a:cubicBezTo>
                    <a:lnTo>
                      <a:pt x="1245" y="399"/>
                    </a:lnTo>
                    <a:cubicBezTo>
                      <a:pt x="1238" y="390"/>
                      <a:pt x="1232" y="380"/>
                      <a:pt x="1227" y="369"/>
                    </a:cubicBezTo>
                    <a:lnTo>
                      <a:pt x="1227" y="369"/>
                    </a:lnTo>
                    <a:cubicBezTo>
                      <a:pt x="1224" y="361"/>
                      <a:pt x="1221" y="354"/>
                      <a:pt x="1219" y="346"/>
                    </a:cubicBezTo>
                    <a:cubicBezTo>
                      <a:pt x="1217" y="338"/>
                      <a:pt x="1216" y="330"/>
                      <a:pt x="1215" y="322"/>
                    </a:cubicBezTo>
                    <a:lnTo>
                      <a:pt x="1215" y="322"/>
                    </a:lnTo>
                    <a:cubicBezTo>
                      <a:pt x="1214" y="314"/>
                      <a:pt x="1214" y="306"/>
                      <a:pt x="1215" y="298"/>
                    </a:cubicBezTo>
                    <a:cubicBezTo>
                      <a:pt x="1215" y="290"/>
                      <a:pt x="1217" y="282"/>
                      <a:pt x="1219" y="274"/>
                    </a:cubicBezTo>
                    <a:cubicBezTo>
                      <a:pt x="1221" y="267"/>
                      <a:pt x="1224" y="259"/>
                      <a:pt x="1228" y="252"/>
                    </a:cubicBezTo>
                    <a:cubicBezTo>
                      <a:pt x="1231" y="245"/>
                      <a:pt x="1236" y="238"/>
                      <a:pt x="1242" y="232"/>
                    </a:cubicBezTo>
                    <a:cubicBezTo>
                      <a:pt x="1247" y="225"/>
                      <a:pt x="1254" y="219"/>
                      <a:pt x="1261" y="214"/>
                    </a:cubicBezTo>
                    <a:cubicBezTo>
                      <a:pt x="1269" y="209"/>
                      <a:pt x="1277" y="204"/>
                      <a:pt x="1286" y="200"/>
                    </a:cubicBezTo>
                    <a:cubicBezTo>
                      <a:pt x="1290" y="199"/>
                      <a:pt x="1294" y="197"/>
                      <a:pt x="1298" y="196"/>
                    </a:cubicBezTo>
                    <a:cubicBezTo>
                      <a:pt x="1302" y="194"/>
                      <a:pt x="1306" y="193"/>
                      <a:pt x="1310" y="192"/>
                    </a:cubicBezTo>
                    <a:lnTo>
                      <a:pt x="1310" y="192"/>
                    </a:lnTo>
                    <a:cubicBezTo>
                      <a:pt x="1315" y="191"/>
                      <a:pt x="1319" y="190"/>
                      <a:pt x="1323" y="190"/>
                    </a:cubicBezTo>
                    <a:cubicBezTo>
                      <a:pt x="1327" y="189"/>
                      <a:pt x="1332" y="189"/>
                      <a:pt x="1336" y="188"/>
                    </a:cubicBezTo>
                    <a:cubicBezTo>
                      <a:pt x="1340" y="188"/>
                      <a:pt x="1344" y="188"/>
                      <a:pt x="1348" y="188"/>
                    </a:cubicBezTo>
                    <a:lnTo>
                      <a:pt x="1351" y="188"/>
                    </a:lnTo>
                    <a:lnTo>
                      <a:pt x="1348" y="182"/>
                    </a:lnTo>
                    <a:lnTo>
                      <a:pt x="1345" y="177"/>
                    </a:lnTo>
                    <a:lnTo>
                      <a:pt x="1350" y="175"/>
                    </a:lnTo>
                    <a:lnTo>
                      <a:pt x="1367" y="168"/>
                    </a:lnTo>
                    <a:lnTo>
                      <a:pt x="1371" y="166"/>
                    </a:lnTo>
                    <a:lnTo>
                      <a:pt x="1373" y="171"/>
                    </a:lnTo>
                    <a:lnTo>
                      <a:pt x="1404" y="241"/>
                    </a:lnTo>
                    <a:lnTo>
                      <a:pt x="1406" y="245"/>
                    </a:lnTo>
                    <a:lnTo>
                      <a:pt x="1401" y="247"/>
                    </a:lnTo>
                    <a:lnTo>
                      <a:pt x="1390" y="251"/>
                    </a:lnTo>
                    <a:lnTo>
                      <a:pt x="1386" y="253"/>
                    </a:lnTo>
                    <a:lnTo>
                      <a:pt x="1384" y="249"/>
                    </a:lnTo>
                    <a:cubicBezTo>
                      <a:pt x="1381" y="243"/>
                      <a:pt x="1378" y="238"/>
                      <a:pt x="1374" y="234"/>
                    </a:cubicBezTo>
                    <a:lnTo>
                      <a:pt x="1374" y="234"/>
                    </a:lnTo>
                    <a:cubicBezTo>
                      <a:pt x="1370" y="229"/>
                      <a:pt x="1366" y="226"/>
                      <a:pt x="1361" y="223"/>
                    </a:cubicBezTo>
                    <a:cubicBezTo>
                      <a:pt x="1357" y="220"/>
                      <a:pt x="1352" y="218"/>
                      <a:pt x="1347" y="216"/>
                    </a:cubicBezTo>
                    <a:cubicBezTo>
                      <a:pt x="1342" y="215"/>
                      <a:pt x="1336" y="214"/>
                      <a:pt x="1331" y="213"/>
                    </a:cubicBezTo>
                    <a:lnTo>
                      <a:pt x="1331" y="213"/>
                    </a:lnTo>
                    <a:cubicBezTo>
                      <a:pt x="1325" y="213"/>
                      <a:pt x="1320" y="214"/>
                      <a:pt x="1314" y="215"/>
                    </a:cubicBezTo>
                    <a:cubicBezTo>
                      <a:pt x="1309" y="216"/>
                      <a:pt x="1303" y="217"/>
                      <a:pt x="1297" y="220"/>
                    </a:cubicBezTo>
                    <a:cubicBezTo>
                      <a:pt x="1292" y="222"/>
                      <a:pt x="1287" y="225"/>
                      <a:pt x="1283" y="228"/>
                    </a:cubicBezTo>
                    <a:cubicBezTo>
                      <a:pt x="1279" y="231"/>
                      <a:pt x="1275" y="235"/>
                      <a:pt x="1271" y="239"/>
                    </a:cubicBezTo>
                    <a:cubicBezTo>
                      <a:pt x="1264" y="247"/>
                      <a:pt x="1259" y="257"/>
                      <a:pt x="1256" y="268"/>
                    </a:cubicBezTo>
                    <a:cubicBezTo>
                      <a:pt x="1254" y="274"/>
                      <a:pt x="1253" y="280"/>
                      <a:pt x="1252" y="286"/>
                    </a:cubicBezTo>
                    <a:cubicBezTo>
                      <a:pt x="1252" y="292"/>
                      <a:pt x="1252" y="298"/>
                      <a:pt x="1252" y="305"/>
                    </a:cubicBezTo>
                    <a:cubicBezTo>
                      <a:pt x="1253" y="311"/>
                      <a:pt x="1254" y="318"/>
                      <a:pt x="1256" y="325"/>
                    </a:cubicBezTo>
                    <a:cubicBezTo>
                      <a:pt x="1257" y="331"/>
                      <a:pt x="1260" y="338"/>
                      <a:pt x="1263" y="345"/>
                    </a:cubicBezTo>
                    <a:lnTo>
                      <a:pt x="1263" y="345"/>
                    </a:lnTo>
                    <a:cubicBezTo>
                      <a:pt x="1267" y="354"/>
                      <a:pt x="1272" y="363"/>
                      <a:pt x="1277" y="370"/>
                    </a:cubicBezTo>
                    <a:cubicBezTo>
                      <a:pt x="1282" y="378"/>
                      <a:pt x="1288" y="384"/>
                      <a:pt x="1295" y="390"/>
                    </a:cubicBezTo>
                    <a:cubicBezTo>
                      <a:pt x="1301" y="396"/>
                      <a:pt x="1308" y="401"/>
                      <a:pt x="1315" y="404"/>
                    </a:cubicBezTo>
                    <a:cubicBezTo>
                      <a:pt x="1322" y="408"/>
                      <a:pt x="1330" y="411"/>
                      <a:pt x="1337" y="412"/>
                    </a:cubicBezTo>
                    <a:cubicBezTo>
                      <a:pt x="1345" y="414"/>
                      <a:pt x="1353" y="414"/>
                      <a:pt x="1360" y="413"/>
                    </a:cubicBezTo>
                    <a:cubicBezTo>
                      <a:pt x="1368" y="412"/>
                      <a:pt x="1376" y="410"/>
                      <a:pt x="1384" y="407"/>
                    </a:cubicBezTo>
                    <a:cubicBezTo>
                      <a:pt x="1386" y="406"/>
                      <a:pt x="1389" y="404"/>
                      <a:pt x="1392" y="403"/>
                    </a:cubicBezTo>
                    <a:lnTo>
                      <a:pt x="1392" y="403"/>
                    </a:lnTo>
                    <a:cubicBezTo>
                      <a:pt x="1394" y="401"/>
                      <a:pt x="1397" y="400"/>
                      <a:pt x="1400" y="398"/>
                    </a:cubicBezTo>
                    <a:cubicBezTo>
                      <a:pt x="1402" y="396"/>
                      <a:pt x="1405" y="395"/>
                      <a:pt x="1408" y="392"/>
                    </a:cubicBezTo>
                    <a:cubicBezTo>
                      <a:pt x="1410" y="390"/>
                      <a:pt x="1413" y="388"/>
                      <a:pt x="1415" y="386"/>
                    </a:cubicBezTo>
                    <a:cubicBezTo>
                      <a:pt x="1417" y="384"/>
                      <a:pt x="1420" y="381"/>
                      <a:pt x="1422" y="378"/>
                    </a:cubicBezTo>
                    <a:cubicBezTo>
                      <a:pt x="1423" y="377"/>
                      <a:pt x="1425" y="375"/>
                      <a:pt x="1426" y="373"/>
                    </a:cubicBezTo>
                    <a:lnTo>
                      <a:pt x="1411" y="338"/>
                    </a:lnTo>
                    <a:lnTo>
                      <a:pt x="1405" y="323"/>
                    </a:lnTo>
                    <a:lnTo>
                      <a:pt x="1400" y="312"/>
                    </a:lnTo>
                    <a:lnTo>
                      <a:pt x="1394" y="316"/>
                    </a:lnTo>
                    <a:lnTo>
                      <a:pt x="1383" y="321"/>
                    </a:lnTo>
                    <a:lnTo>
                      <a:pt x="1379" y="323"/>
                    </a:lnTo>
                    <a:lnTo>
                      <a:pt x="1377" y="319"/>
                    </a:lnTo>
                    <a:lnTo>
                      <a:pt x="1371" y="305"/>
                    </a:lnTo>
                    <a:lnTo>
                      <a:pt x="1369" y="301"/>
                    </a:lnTo>
                    <a:lnTo>
                      <a:pt x="1373" y="299"/>
                    </a:lnTo>
                    <a:lnTo>
                      <a:pt x="1443" y="269"/>
                    </a:lnTo>
                    <a:lnTo>
                      <a:pt x="1448" y="267"/>
                    </a:lnTo>
                    <a:lnTo>
                      <a:pt x="1449" y="271"/>
                    </a:lnTo>
                    <a:lnTo>
                      <a:pt x="1454" y="282"/>
                    </a:lnTo>
                    <a:lnTo>
                      <a:pt x="1456" y="286"/>
                    </a:lnTo>
                    <a:lnTo>
                      <a:pt x="1451" y="288"/>
                    </a:lnTo>
                    <a:cubicBezTo>
                      <a:pt x="1447" y="290"/>
                      <a:pt x="1444" y="292"/>
                      <a:pt x="1442" y="295"/>
                    </a:cubicBezTo>
                    <a:cubicBezTo>
                      <a:pt x="1442" y="297"/>
                      <a:pt x="1441" y="299"/>
                      <a:pt x="1441" y="301"/>
                    </a:cubicBezTo>
                    <a:lnTo>
                      <a:pt x="1441" y="301"/>
                    </a:lnTo>
                    <a:cubicBezTo>
                      <a:pt x="1441" y="303"/>
                      <a:pt x="1441" y="304"/>
                      <a:pt x="1441" y="306"/>
                    </a:cubicBezTo>
                    <a:cubicBezTo>
                      <a:pt x="1441" y="309"/>
                      <a:pt x="1442" y="311"/>
                      <a:pt x="1442" y="313"/>
                    </a:cubicBezTo>
                    <a:cubicBezTo>
                      <a:pt x="1443" y="315"/>
                      <a:pt x="1443" y="317"/>
                      <a:pt x="1444" y="319"/>
                    </a:cubicBezTo>
                    <a:cubicBezTo>
                      <a:pt x="1445" y="323"/>
                      <a:pt x="1447" y="326"/>
                      <a:pt x="1447" y="327"/>
                    </a:cubicBezTo>
                    <a:lnTo>
                      <a:pt x="1468" y="374"/>
                    </a:lnTo>
                    <a:lnTo>
                      <a:pt x="1470" y="378"/>
                    </a:lnTo>
                    <a:lnTo>
                      <a:pt x="1466" y="380"/>
                    </a:lnTo>
                    <a:lnTo>
                      <a:pt x="1457" y="384"/>
                    </a:lnTo>
                    <a:cubicBezTo>
                      <a:pt x="1456" y="384"/>
                      <a:pt x="1454" y="385"/>
                      <a:pt x="1452" y="387"/>
                    </a:cubicBezTo>
                    <a:cubicBezTo>
                      <a:pt x="1450" y="388"/>
                      <a:pt x="1448" y="389"/>
                      <a:pt x="1445" y="391"/>
                    </a:cubicBezTo>
                    <a:lnTo>
                      <a:pt x="1445" y="391"/>
                    </a:lnTo>
                    <a:cubicBezTo>
                      <a:pt x="1443" y="393"/>
                      <a:pt x="1440" y="395"/>
                      <a:pt x="1437" y="397"/>
                    </a:cubicBezTo>
                    <a:cubicBezTo>
                      <a:pt x="1435" y="400"/>
                      <a:pt x="1432" y="402"/>
                      <a:pt x="1429" y="405"/>
                    </a:cubicBezTo>
                    <a:cubicBezTo>
                      <a:pt x="1426" y="408"/>
                      <a:pt x="1423" y="411"/>
                      <a:pt x="1419" y="413"/>
                    </a:cubicBezTo>
                    <a:cubicBezTo>
                      <a:pt x="1416" y="416"/>
                      <a:pt x="1412" y="418"/>
                      <a:pt x="1408" y="421"/>
                    </a:cubicBezTo>
                    <a:cubicBezTo>
                      <a:pt x="1404" y="424"/>
                      <a:pt x="1400" y="426"/>
                      <a:pt x="1397" y="428"/>
                    </a:cubicBezTo>
                    <a:cubicBezTo>
                      <a:pt x="1393" y="430"/>
                      <a:pt x="1389" y="432"/>
                      <a:pt x="1385" y="433"/>
                    </a:cubicBezTo>
                    <a:close/>
                    <a:moveTo>
                      <a:pt x="1611" y="245"/>
                    </a:moveTo>
                    <a:lnTo>
                      <a:pt x="1611" y="245"/>
                    </a:lnTo>
                    <a:lnTo>
                      <a:pt x="1613" y="249"/>
                    </a:lnTo>
                    <a:lnTo>
                      <a:pt x="1617" y="248"/>
                    </a:lnTo>
                    <a:lnTo>
                      <a:pt x="1628" y="244"/>
                    </a:lnTo>
                    <a:lnTo>
                      <a:pt x="1632" y="243"/>
                    </a:lnTo>
                    <a:lnTo>
                      <a:pt x="1631" y="238"/>
                    </a:lnTo>
                    <a:lnTo>
                      <a:pt x="1608" y="172"/>
                    </a:lnTo>
                    <a:lnTo>
                      <a:pt x="1607" y="168"/>
                    </a:lnTo>
                    <a:lnTo>
                      <a:pt x="1602" y="169"/>
                    </a:lnTo>
                    <a:lnTo>
                      <a:pt x="1588" y="174"/>
                    </a:lnTo>
                    <a:lnTo>
                      <a:pt x="1584" y="175"/>
                    </a:lnTo>
                    <a:lnTo>
                      <a:pt x="1585" y="180"/>
                    </a:lnTo>
                    <a:lnTo>
                      <a:pt x="1595" y="202"/>
                    </a:lnTo>
                    <a:lnTo>
                      <a:pt x="1544" y="218"/>
                    </a:lnTo>
                    <a:lnTo>
                      <a:pt x="1528" y="172"/>
                    </a:lnTo>
                    <a:cubicBezTo>
                      <a:pt x="1527" y="168"/>
                      <a:pt x="1525" y="164"/>
                      <a:pt x="1524" y="160"/>
                    </a:cubicBezTo>
                    <a:cubicBezTo>
                      <a:pt x="1524" y="157"/>
                      <a:pt x="1523" y="154"/>
                      <a:pt x="1522" y="151"/>
                    </a:cubicBezTo>
                    <a:cubicBezTo>
                      <a:pt x="1522" y="149"/>
                      <a:pt x="1522" y="147"/>
                      <a:pt x="1522" y="145"/>
                    </a:cubicBezTo>
                    <a:lnTo>
                      <a:pt x="1522" y="145"/>
                    </a:lnTo>
                    <a:cubicBezTo>
                      <a:pt x="1522" y="143"/>
                      <a:pt x="1523" y="142"/>
                      <a:pt x="1524" y="140"/>
                    </a:cubicBezTo>
                    <a:cubicBezTo>
                      <a:pt x="1525" y="139"/>
                      <a:pt x="1526" y="138"/>
                      <a:pt x="1528" y="136"/>
                    </a:cubicBezTo>
                    <a:lnTo>
                      <a:pt x="1528" y="136"/>
                    </a:lnTo>
                    <a:cubicBezTo>
                      <a:pt x="1530" y="135"/>
                      <a:pt x="1533" y="133"/>
                      <a:pt x="1537" y="132"/>
                    </a:cubicBezTo>
                    <a:lnTo>
                      <a:pt x="1537" y="132"/>
                    </a:lnTo>
                    <a:lnTo>
                      <a:pt x="1564" y="122"/>
                    </a:lnTo>
                    <a:lnTo>
                      <a:pt x="1564" y="122"/>
                    </a:lnTo>
                    <a:cubicBezTo>
                      <a:pt x="1568" y="121"/>
                      <a:pt x="1572" y="120"/>
                      <a:pt x="1575" y="119"/>
                    </a:cubicBezTo>
                    <a:cubicBezTo>
                      <a:pt x="1579" y="119"/>
                      <a:pt x="1582" y="118"/>
                      <a:pt x="1586" y="118"/>
                    </a:cubicBezTo>
                    <a:cubicBezTo>
                      <a:pt x="1592" y="119"/>
                      <a:pt x="1597" y="121"/>
                      <a:pt x="1603" y="125"/>
                    </a:cubicBezTo>
                    <a:cubicBezTo>
                      <a:pt x="1605" y="127"/>
                      <a:pt x="1608" y="131"/>
                      <a:pt x="1610" y="135"/>
                    </a:cubicBezTo>
                    <a:cubicBezTo>
                      <a:pt x="1612" y="139"/>
                      <a:pt x="1615" y="144"/>
                      <a:pt x="1617" y="150"/>
                    </a:cubicBezTo>
                    <a:lnTo>
                      <a:pt x="1618" y="154"/>
                    </a:lnTo>
                    <a:lnTo>
                      <a:pt x="1622" y="152"/>
                    </a:lnTo>
                    <a:lnTo>
                      <a:pt x="1633" y="149"/>
                    </a:lnTo>
                    <a:lnTo>
                      <a:pt x="1637" y="148"/>
                    </a:lnTo>
                    <a:lnTo>
                      <a:pt x="1636" y="143"/>
                    </a:lnTo>
                    <a:lnTo>
                      <a:pt x="1615" y="88"/>
                    </a:lnTo>
                    <a:lnTo>
                      <a:pt x="1614" y="84"/>
                    </a:lnTo>
                    <a:lnTo>
                      <a:pt x="1610" y="86"/>
                    </a:lnTo>
                    <a:lnTo>
                      <a:pt x="1456" y="136"/>
                    </a:lnTo>
                    <a:lnTo>
                      <a:pt x="1451" y="138"/>
                    </a:lnTo>
                    <a:lnTo>
                      <a:pt x="1453" y="142"/>
                    </a:lnTo>
                    <a:lnTo>
                      <a:pt x="1457" y="156"/>
                    </a:lnTo>
                    <a:lnTo>
                      <a:pt x="1459" y="160"/>
                    </a:lnTo>
                    <a:lnTo>
                      <a:pt x="1463" y="159"/>
                    </a:lnTo>
                    <a:lnTo>
                      <a:pt x="1475" y="154"/>
                    </a:lnTo>
                    <a:lnTo>
                      <a:pt x="1481" y="152"/>
                    </a:lnTo>
                    <a:lnTo>
                      <a:pt x="1483" y="158"/>
                    </a:lnTo>
                    <a:lnTo>
                      <a:pt x="1483" y="158"/>
                    </a:lnTo>
                    <a:lnTo>
                      <a:pt x="1485" y="164"/>
                    </a:lnTo>
                    <a:lnTo>
                      <a:pt x="1485" y="164"/>
                    </a:lnTo>
                    <a:lnTo>
                      <a:pt x="1487" y="170"/>
                    </a:lnTo>
                    <a:lnTo>
                      <a:pt x="1487" y="170"/>
                    </a:lnTo>
                    <a:lnTo>
                      <a:pt x="1533" y="307"/>
                    </a:lnTo>
                    <a:cubicBezTo>
                      <a:pt x="1534" y="310"/>
                      <a:pt x="1535" y="314"/>
                      <a:pt x="1536" y="317"/>
                    </a:cubicBezTo>
                    <a:cubicBezTo>
                      <a:pt x="1537" y="320"/>
                      <a:pt x="1538" y="323"/>
                      <a:pt x="1539" y="326"/>
                    </a:cubicBezTo>
                    <a:cubicBezTo>
                      <a:pt x="1540" y="329"/>
                      <a:pt x="1540" y="331"/>
                      <a:pt x="1540" y="333"/>
                    </a:cubicBezTo>
                    <a:lnTo>
                      <a:pt x="1540" y="333"/>
                    </a:lnTo>
                    <a:cubicBezTo>
                      <a:pt x="1540" y="335"/>
                      <a:pt x="1540" y="337"/>
                      <a:pt x="1539" y="338"/>
                    </a:cubicBezTo>
                    <a:cubicBezTo>
                      <a:pt x="1538" y="340"/>
                      <a:pt x="1537" y="341"/>
                      <a:pt x="1535" y="342"/>
                    </a:cubicBezTo>
                    <a:cubicBezTo>
                      <a:pt x="1533" y="344"/>
                      <a:pt x="1530" y="346"/>
                      <a:pt x="1527" y="347"/>
                    </a:cubicBezTo>
                    <a:lnTo>
                      <a:pt x="1523" y="349"/>
                    </a:lnTo>
                    <a:lnTo>
                      <a:pt x="1524" y="353"/>
                    </a:lnTo>
                    <a:lnTo>
                      <a:pt x="1528" y="363"/>
                    </a:lnTo>
                    <a:lnTo>
                      <a:pt x="1529" y="367"/>
                    </a:lnTo>
                    <a:lnTo>
                      <a:pt x="1533" y="366"/>
                    </a:lnTo>
                    <a:lnTo>
                      <a:pt x="1699" y="312"/>
                    </a:lnTo>
                    <a:lnTo>
                      <a:pt x="1703" y="310"/>
                    </a:lnTo>
                    <a:lnTo>
                      <a:pt x="1701" y="306"/>
                    </a:lnTo>
                    <a:lnTo>
                      <a:pt x="1683" y="244"/>
                    </a:lnTo>
                    <a:lnTo>
                      <a:pt x="1681" y="239"/>
                    </a:lnTo>
                    <a:lnTo>
                      <a:pt x="1677" y="241"/>
                    </a:lnTo>
                    <a:lnTo>
                      <a:pt x="1666" y="244"/>
                    </a:lnTo>
                    <a:lnTo>
                      <a:pt x="1662" y="246"/>
                    </a:lnTo>
                    <a:lnTo>
                      <a:pt x="1663" y="250"/>
                    </a:lnTo>
                    <a:cubicBezTo>
                      <a:pt x="1665" y="256"/>
                      <a:pt x="1666" y="261"/>
                      <a:pt x="1667" y="266"/>
                    </a:cubicBezTo>
                    <a:cubicBezTo>
                      <a:pt x="1668" y="271"/>
                      <a:pt x="1668" y="275"/>
                      <a:pt x="1667" y="279"/>
                    </a:cubicBezTo>
                    <a:cubicBezTo>
                      <a:pt x="1666" y="283"/>
                      <a:pt x="1665" y="286"/>
                      <a:pt x="1664" y="289"/>
                    </a:cubicBezTo>
                    <a:cubicBezTo>
                      <a:pt x="1662" y="292"/>
                      <a:pt x="1660" y="295"/>
                      <a:pt x="1658" y="297"/>
                    </a:cubicBezTo>
                    <a:cubicBezTo>
                      <a:pt x="1655" y="299"/>
                      <a:pt x="1652" y="301"/>
                      <a:pt x="1648" y="303"/>
                    </a:cubicBezTo>
                    <a:cubicBezTo>
                      <a:pt x="1645" y="305"/>
                      <a:pt x="1641" y="307"/>
                      <a:pt x="1636" y="308"/>
                    </a:cubicBezTo>
                    <a:lnTo>
                      <a:pt x="1636" y="308"/>
                    </a:lnTo>
                    <a:lnTo>
                      <a:pt x="1580" y="328"/>
                    </a:lnTo>
                    <a:cubicBezTo>
                      <a:pt x="1580" y="326"/>
                      <a:pt x="1579" y="324"/>
                      <a:pt x="1579" y="322"/>
                    </a:cubicBezTo>
                    <a:lnTo>
                      <a:pt x="1579" y="322"/>
                    </a:lnTo>
                    <a:lnTo>
                      <a:pt x="1576" y="315"/>
                    </a:lnTo>
                    <a:lnTo>
                      <a:pt x="1576" y="315"/>
                    </a:lnTo>
                    <a:lnTo>
                      <a:pt x="1574" y="307"/>
                    </a:lnTo>
                    <a:lnTo>
                      <a:pt x="1551" y="239"/>
                    </a:lnTo>
                    <a:lnTo>
                      <a:pt x="1570" y="232"/>
                    </a:lnTo>
                    <a:lnTo>
                      <a:pt x="1570" y="232"/>
                    </a:lnTo>
                    <a:cubicBezTo>
                      <a:pt x="1574" y="231"/>
                      <a:pt x="1578" y="229"/>
                      <a:pt x="1582" y="228"/>
                    </a:cubicBezTo>
                    <a:lnTo>
                      <a:pt x="1582" y="228"/>
                    </a:lnTo>
                    <a:cubicBezTo>
                      <a:pt x="1585" y="227"/>
                      <a:pt x="1589" y="226"/>
                      <a:pt x="1591" y="226"/>
                    </a:cubicBezTo>
                    <a:lnTo>
                      <a:pt x="1591" y="226"/>
                    </a:lnTo>
                    <a:cubicBezTo>
                      <a:pt x="1594" y="225"/>
                      <a:pt x="1596" y="225"/>
                      <a:pt x="1598" y="226"/>
                    </a:cubicBezTo>
                    <a:cubicBezTo>
                      <a:pt x="1599" y="226"/>
                      <a:pt x="1601" y="227"/>
                      <a:pt x="1602" y="228"/>
                    </a:cubicBezTo>
                    <a:lnTo>
                      <a:pt x="1602" y="228"/>
                    </a:lnTo>
                    <a:cubicBezTo>
                      <a:pt x="1604" y="229"/>
                      <a:pt x="1605" y="231"/>
                      <a:pt x="1607" y="234"/>
                    </a:cubicBezTo>
                    <a:cubicBezTo>
                      <a:pt x="1608" y="237"/>
                      <a:pt x="1610" y="240"/>
                      <a:pt x="1611" y="245"/>
                    </a:cubicBezTo>
                    <a:close/>
                    <a:moveTo>
                      <a:pt x="1930" y="270"/>
                    </a:moveTo>
                    <a:lnTo>
                      <a:pt x="1930" y="270"/>
                    </a:lnTo>
                    <a:lnTo>
                      <a:pt x="1764" y="119"/>
                    </a:lnTo>
                    <a:lnTo>
                      <a:pt x="1760" y="115"/>
                    </a:lnTo>
                    <a:lnTo>
                      <a:pt x="1784" y="241"/>
                    </a:lnTo>
                    <a:lnTo>
                      <a:pt x="1784" y="241"/>
                    </a:lnTo>
                    <a:lnTo>
                      <a:pt x="1787" y="258"/>
                    </a:lnTo>
                    <a:cubicBezTo>
                      <a:pt x="1788" y="261"/>
                      <a:pt x="1788" y="263"/>
                      <a:pt x="1789" y="266"/>
                    </a:cubicBezTo>
                    <a:lnTo>
                      <a:pt x="1789" y="269"/>
                    </a:lnTo>
                    <a:lnTo>
                      <a:pt x="1796" y="268"/>
                    </a:lnTo>
                    <a:lnTo>
                      <a:pt x="1796" y="267"/>
                    </a:lnTo>
                    <a:lnTo>
                      <a:pt x="1808" y="265"/>
                    </a:lnTo>
                    <a:lnTo>
                      <a:pt x="1812" y="264"/>
                    </a:lnTo>
                    <a:lnTo>
                      <a:pt x="1813" y="268"/>
                    </a:lnTo>
                    <a:lnTo>
                      <a:pt x="1816" y="283"/>
                    </a:lnTo>
                    <a:lnTo>
                      <a:pt x="1817" y="287"/>
                    </a:lnTo>
                    <a:lnTo>
                      <a:pt x="1812" y="288"/>
                    </a:lnTo>
                    <a:lnTo>
                      <a:pt x="1751" y="299"/>
                    </a:lnTo>
                    <a:lnTo>
                      <a:pt x="1747" y="300"/>
                    </a:lnTo>
                    <a:lnTo>
                      <a:pt x="1746" y="295"/>
                    </a:lnTo>
                    <a:lnTo>
                      <a:pt x="1744" y="285"/>
                    </a:lnTo>
                    <a:lnTo>
                      <a:pt x="1743" y="280"/>
                    </a:lnTo>
                    <a:lnTo>
                      <a:pt x="1748" y="279"/>
                    </a:lnTo>
                    <a:cubicBezTo>
                      <a:pt x="1751" y="279"/>
                      <a:pt x="1753" y="278"/>
                      <a:pt x="1755" y="277"/>
                    </a:cubicBezTo>
                    <a:cubicBezTo>
                      <a:pt x="1757" y="276"/>
                      <a:pt x="1758" y="275"/>
                      <a:pt x="1759" y="274"/>
                    </a:cubicBezTo>
                    <a:cubicBezTo>
                      <a:pt x="1760" y="273"/>
                      <a:pt x="1761" y="271"/>
                      <a:pt x="1761" y="270"/>
                    </a:cubicBezTo>
                    <a:cubicBezTo>
                      <a:pt x="1762" y="268"/>
                      <a:pt x="1762" y="267"/>
                      <a:pt x="1762" y="265"/>
                    </a:cubicBezTo>
                    <a:lnTo>
                      <a:pt x="1762" y="265"/>
                    </a:lnTo>
                    <a:cubicBezTo>
                      <a:pt x="1762" y="263"/>
                      <a:pt x="1762" y="261"/>
                      <a:pt x="1762" y="259"/>
                    </a:cubicBezTo>
                    <a:cubicBezTo>
                      <a:pt x="1762" y="258"/>
                      <a:pt x="1762" y="256"/>
                      <a:pt x="1761" y="255"/>
                    </a:cubicBezTo>
                    <a:lnTo>
                      <a:pt x="1761" y="255"/>
                    </a:lnTo>
                    <a:lnTo>
                      <a:pt x="1732" y="97"/>
                    </a:lnTo>
                    <a:lnTo>
                      <a:pt x="1730" y="86"/>
                    </a:lnTo>
                    <a:lnTo>
                      <a:pt x="1729" y="80"/>
                    </a:lnTo>
                    <a:lnTo>
                      <a:pt x="1723" y="82"/>
                    </a:lnTo>
                    <a:lnTo>
                      <a:pt x="1712" y="84"/>
                    </a:lnTo>
                    <a:lnTo>
                      <a:pt x="1707" y="85"/>
                    </a:lnTo>
                    <a:lnTo>
                      <a:pt x="1706" y="81"/>
                    </a:lnTo>
                    <a:lnTo>
                      <a:pt x="1703" y="66"/>
                    </a:lnTo>
                    <a:lnTo>
                      <a:pt x="1703" y="62"/>
                    </a:lnTo>
                    <a:lnTo>
                      <a:pt x="1707" y="61"/>
                    </a:lnTo>
                    <a:lnTo>
                      <a:pt x="1747" y="54"/>
                    </a:lnTo>
                    <a:lnTo>
                      <a:pt x="1749" y="53"/>
                    </a:lnTo>
                    <a:lnTo>
                      <a:pt x="1750" y="55"/>
                    </a:lnTo>
                    <a:lnTo>
                      <a:pt x="1906" y="197"/>
                    </a:lnTo>
                    <a:lnTo>
                      <a:pt x="1911" y="201"/>
                    </a:lnTo>
                    <a:lnTo>
                      <a:pt x="1911" y="201"/>
                    </a:lnTo>
                    <a:lnTo>
                      <a:pt x="1916" y="206"/>
                    </a:lnTo>
                    <a:lnTo>
                      <a:pt x="1917" y="207"/>
                    </a:lnTo>
                    <a:lnTo>
                      <a:pt x="1892" y="70"/>
                    </a:lnTo>
                    <a:lnTo>
                      <a:pt x="1892" y="70"/>
                    </a:lnTo>
                    <a:lnTo>
                      <a:pt x="1891" y="63"/>
                    </a:lnTo>
                    <a:lnTo>
                      <a:pt x="1891" y="63"/>
                    </a:lnTo>
                    <a:lnTo>
                      <a:pt x="1890" y="57"/>
                    </a:lnTo>
                    <a:lnTo>
                      <a:pt x="1890" y="57"/>
                    </a:lnTo>
                    <a:lnTo>
                      <a:pt x="1889" y="51"/>
                    </a:lnTo>
                    <a:lnTo>
                      <a:pt x="1882" y="53"/>
                    </a:lnTo>
                    <a:lnTo>
                      <a:pt x="1882" y="53"/>
                    </a:lnTo>
                    <a:lnTo>
                      <a:pt x="1870" y="55"/>
                    </a:lnTo>
                    <a:lnTo>
                      <a:pt x="1866" y="57"/>
                    </a:lnTo>
                    <a:lnTo>
                      <a:pt x="1865" y="52"/>
                    </a:lnTo>
                    <a:lnTo>
                      <a:pt x="1862" y="37"/>
                    </a:lnTo>
                    <a:lnTo>
                      <a:pt x="1861" y="33"/>
                    </a:lnTo>
                    <a:lnTo>
                      <a:pt x="1866" y="32"/>
                    </a:lnTo>
                    <a:lnTo>
                      <a:pt x="1927" y="21"/>
                    </a:lnTo>
                    <a:lnTo>
                      <a:pt x="1931" y="20"/>
                    </a:lnTo>
                    <a:lnTo>
                      <a:pt x="1932" y="25"/>
                    </a:lnTo>
                    <a:lnTo>
                      <a:pt x="1934" y="35"/>
                    </a:lnTo>
                    <a:lnTo>
                      <a:pt x="1935" y="40"/>
                    </a:lnTo>
                    <a:lnTo>
                      <a:pt x="1931" y="41"/>
                    </a:lnTo>
                    <a:cubicBezTo>
                      <a:pt x="1927" y="42"/>
                      <a:pt x="1924" y="43"/>
                      <a:pt x="1922" y="44"/>
                    </a:cubicBezTo>
                    <a:cubicBezTo>
                      <a:pt x="1920" y="45"/>
                      <a:pt x="1919" y="46"/>
                      <a:pt x="1918" y="47"/>
                    </a:cubicBezTo>
                    <a:cubicBezTo>
                      <a:pt x="1917" y="49"/>
                      <a:pt x="1916" y="51"/>
                      <a:pt x="1916" y="52"/>
                    </a:cubicBezTo>
                    <a:cubicBezTo>
                      <a:pt x="1916" y="54"/>
                      <a:pt x="1916" y="57"/>
                      <a:pt x="1916" y="59"/>
                    </a:cubicBezTo>
                    <a:lnTo>
                      <a:pt x="1916" y="59"/>
                    </a:lnTo>
                    <a:lnTo>
                      <a:pt x="1918" y="69"/>
                    </a:lnTo>
                    <a:lnTo>
                      <a:pt x="1919" y="80"/>
                    </a:lnTo>
                    <a:lnTo>
                      <a:pt x="1919" y="80"/>
                    </a:lnTo>
                    <a:lnTo>
                      <a:pt x="1953" y="263"/>
                    </a:lnTo>
                    <a:lnTo>
                      <a:pt x="1954" y="268"/>
                    </a:lnTo>
                    <a:lnTo>
                      <a:pt x="1949" y="269"/>
                    </a:lnTo>
                    <a:lnTo>
                      <a:pt x="1933" y="271"/>
                    </a:lnTo>
                    <a:lnTo>
                      <a:pt x="1931" y="272"/>
                    </a:lnTo>
                    <a:lnTo>
                      <a:pt x="1930" y="270"/>
                    </a:lnTo>
                    <a:close/>
                    <a:moveTo>
                      <a:pt x="2128" y="158"/>
                    </a:moveTo>
                    <a:lnTo>
                      <a:pt x="2128" y="158"/>
                    </a:lnTo>
                    <a:cubicBezTo>
                      <a:pt x="2128" y="153"/>
                      <a:pt x="2127" y="149"/>
                      <a:pt x="2126" y="146"/>
                    </a:cubicBezTo>
                    <a:cubicBezTo>
                      <a:pt x="2125" y="143"/>
                      <a:pt x="2124" y="141"/>
                      <a:pt x="2123" y="140"/>
                    </a:cubicBezTo>
                    <a:lnTo>
                      <a:pt x="2123" y="140"/>
                    </a:lnTo>
                    <a:cubicBezTo>
                      <a:pt x="2122" y="138"/>
                      <a:pt x="2121" y="137"/>
                      <a:pt x="2119" y="136"/>
                    </a:cubicBezTo>
                    <a:lnTo>
                      <a:pt x="2119" y="136"/>
                    </a:lnTo>
                    <a:cubicBezTo>
                      <a:pt x="2118" y="135"/>
                      <a:pt x="2116" y="135"/>
                      <a:pt x="2113" y="135"/>
                    </a:cubicBezTo>
                    <a:cubicBezTo>
                      <a:pt x="2110" y="134"/>
                      <a:pt x="2107" y="134"/>
                      <a:pt x="2103" y="135"/>
                    </a:cubicBezTo>
                    <a:cubicBezTo>
                      <a:pt x="2100" y="135"/>
                      <a:pt x="2096" y="135"/>
                      <a:pt x="2091" y="136"/>
                    </a:cubicBezTo>
                    <a:lnTo>
                      <a:pt x="2091" y="136"/>
                    </a:lnTo>
                    <a:lnTo>
                      <a:pt x="2071" y="138"/>
                    </a:lnTo>
                    <a:lnTo>
                      <a:pt x="2076" y="210"/>
                    </a:lnTo>
                    <a:lnTo>
                      <a:pt x="2076" y="210"/>
                    </a:lnTo>
                    <a:lnTo>
                      <a:pt x="2077" y="218"/>
                    </a:lnTo>
                    <a:lnTo>
                      <a:pt x="2077" y="218"/>
                    </a:lnTo>
                    <a:lnTo>
                      <a:pt x="2077" y="225"/>
                    </a:lnTo>
                    <a:lnTo>
                      <a:pt x="2077" y="225"/>
                    </a:lnTo>
                    <a:cubicBezTo>
                      <a:pt x="2077" y="227"/>
                      <a:pt x="2077" y="229"/>
                      <a:pt x="2077" y="231"/>
                    </a:cubicBezTo>
                    <a:lnTo>
                      <a:pt x="2136" y="226"/>
                    </a:lnTo>
                    <a:cubicBezTo>
                      <a:pt x="2141" y="225"/>
                      <a:pt x="2145" y="224"/>
                      <a:pt x="2149" y="223"/>
                    </a:cubicBezTo>
                    <a:cubicBezTo>
                      <a:pt x="2153" y="222"/>
                      <a:pt x="2157" y="221"/>
                      <a:pt x="2160" y="219"/>
                    </a:cubicBezTo>
                    <a:cubicBezTo>
                      <a:pt x="2163" y="218"/>
                      <a:pt x="2166" y="216"/>
                      <a:pt x="2168" y="213"/>
                    </a:cubicBezTo>
                    <a:cubicBezTo>
                      <a:pt x="2170" y="211"/>
                      <a:pt x="2172" y="208"/>
                      <a:pt x="2173" y="205"/>
                    </a:cubicBezTo>
                    <a:cubicBezTo>
                      <a:pt x="2175" y="201"/>
                      <a:pt x="2176" y="197"/>
                      <a:pt x="2177" y="192"/>
                    </a:cubicBezTo>
                    <a:cubicBezTo>
                      <a:pt x="2177" y="187"/>
                      <a:pt x="2177" y="182"/>
                      <a:pt x="2177" y="175"/>
                    </a:cubicBezTo>
                    <a:lnTo>
                      <a:pt x="2176" y="171"/>
                    </a:lnTo>
                    <a:lnTo>
                      <a:pt x="2181" y="171"/>
                    </a:lnTo>
                    <a:lnTo>
                      <a:pt x="2192" y="170"/>
                    </a:lnTo>
                    <a:lnTo>
                      <a:pt x="2197" y="169"/>
                    </a:lnTo>
                    <a:lnTo>
                      <a:pt x="2197" y="174"/>
                    </a:lnTo>
                    <a:lnTo>
                      <a:pt x="2200" y="239"/>
                    </a:lnTo>
                    <a:lnTo>
                      <a:pt x="2201" y="243"/>
                    </a:lnTo>
                    <a:lnTo>
                      <a:pt x="2196" y="244"/>
                    </a:lnTo>
                    <a:lnTo>
                      <a:pt x="2022" y="257"/>
                    </a:lnTo>
                    <a:lnTo>
                      <a:pt x="2018" y="257"/>
                    </a:lnTo>
                    <a:lnTo>
                      <a:pt x="2017" y="252"/>
                    </a:lnTo>
                    <a:lnTo>
                      <a:pt x="2017" y="241"/>
                    </a:lnTo>
                    <a:lnTo>
                      <a:pt x="2016" y="237"/>
                    </a:lnTo>
                    <a:lnTo>
                      <a:pt x="2021" y="237"/>
                    </a:lnTo>
                    <a:cubicBezTo>
                      <a:pt x="2028" y="236"/>
                      <a:pt x="2033" y="234"/>
                      <a:pt x="2035" y="231"/>
                    </a:cubicBezTo>
                    <a:cubicBezTo>
                      <a:pt x="2036" y="230"/>
                      <a:pt x="2036" y="228"/>
                      <a:pt x="2037" y="226"/>
                    </a:cubicBezTo>
                    <a:cubicBezTo>
                      <a:pt x="2038" y="224"/>
                      <a:pt x="2038" y="222"/>
                      <a:pt x="2038" y="219"/>
                    </a:cubicBezTo>
                    <a:cubicBezTo>
                      <a:pt x="2038" y="217"/>
                      <a:pt x="2038" y="213"/>
                      <a:pt x="2037" y="210"/>
                    </a:cubicBezTo>
                    <a:cubicBezTo>
                      <a:pt x="2037" y="207"/>
                      <a:pt x="2037" y="203"/>
                      <a:pt x="2037" y="199"/>
                    </a:cubicBezTo>
                    <a:lnTo>
                      <a:pt x="2037" y="199"/>
                    </a:lnTo>
                    <a:lnTo>
                      <a:pt x="2026" y="56"/>
                    </a:lnTo>
                    <a:cubicBezTo>
                      <a:pt x="2025" y="51"/>
                      <a:pt x="2025" y="47"/>
                      <a:pt x="2025" y="42"/>
                    </a:cubicBezTo>
                    <a:lnTo>
                      <a:pt x="2025" y="42"/>
                    </a:lnTo>
                    <a:lnTo>
                      <a:pt x="2025" y="36"/>
                    </a:lnTo>
                    <a:lnTo>
                      <a:pt x="2018" y="37"/>
                    </a:lnTo>
                    <a:lnTo>
                      <a:pt x="2006" y="39"/>
                    </a:lnTo>
                    <a:lnTo>
                      <a:pt x="2001" y="40"/>
                    </a:lnTo>
                    <a:lnTo>
                      <a:pt x="2001" y="35"/>
                    </a:lnTo>
                    <a:lnTo>
                      <a:pt x="2000" y="20"/>
                    </a:lnTo>
                    <a:lnTo>
                      <a:pt x="1999" y="16"/>
                    </a:lnTo>
                    <a:lnTo>
                      <a:pt x="2004" y="15"/>
                    </a:lnTo>
                    <a:lnTo>
                      <a:pt x="2166" y="3"/>
                    </a:lnTo>
                    <a:lnTo>
                      <a:pt x="2170" y="3"/>
                    </a:lnTo>
                    <a:lnTo>
                      <a:pt x="2171" y="7"/>
                    </a:lnTo>
                    <a:lnTo>
                      <a:pt x="2177" y="65"/>
                    </a:lnTo>
                    <a:lnTo>
                      <a:pt x="2177" y="70"/>
                    </a:lnTo>
                    <a:lnTo>
                      <a:pt x="2173" y="70"/>
                    </a:lnTo>
                    <a:lnTo>
                      <a:pt x="2161" y="71"/>
                    </a:lnTo>
                    <a:lnTo>
                      <a:pt x="2157" y="71"/>
                    </a:lnTo>
                    <a:lnTo>
                      <a:pt x="2157" y="67"/>
                    </a:lnTo>
                    <a:cubicBezTo>
                      <a:pt x="2156" y="61"/>
                      <a:pt x="2155" y="55"/>
                      <a:pt x="2154" y="51"/>
                    </a:cubicBezTo>
                    <a:cubicBezTo>
                      <a:pt x="2153" y="46"/>
                      <a:pt x="2151" y="43"/>
                      <a:pt x="2149" y="40"/>
                    </a:cubicBezTo>
                    <a:cubicBezTo>
                      <a:pt x="2147" y="37"/>
                      <a:pt x="2145" y="35"/>
                      <a:pt x="2142" y="33"/>
                    </a:cubicBezTo>
                    <a:cubicBezTo>
                      <a:pt x="2140" y="31"/>
                      <a:pt x="2137" y="30"/>
                      <a:pt x="2134" y="29"/>
                    </a:cubicBezTo>
                    <a:cubicBezTo>
                      <a:pt x="2131" y="28"/>
                      <a:pt x="2128" y="28"/>
                      <a:pt x="2124" y="28"/>
                    </a:cubicBezTo>
                    <a:cubicBezTo>
                      <a:pt x="2120" y="27"/>
                      <a:pt x="2117" y="28"/>
                      <a:pt x="2113" y="28"/>
                    </a:cubicBezTo>
                    <a:lnTo>
                      <a:pt x="2084" y="31"/>
                    </a:lnTo>
                    <a:cubicBezTo>
                      <a:pt x="2080" y="31"/>
                      <a:pt x="2077" y="32"/>
                      <a:pt x="2074" y="33"/>
                    </a:cubicBezTo>
                    <a:cubicBezTo>
                      <a:pt x="2072" y="33"/>
                      <a:pt x="2070" y="34"/>
                      <a:pt x="2069" y="35"/>
                    </a:cubicBezTo>
                    <a:cubicBezTo>
                      <a:pt x="2068" y="37"/>
                      <a:pt x="2067" y="38"/>
                      <a:pt x="2066" y="40"/>
                    </a:cubicBezTo>
                    <a:lnTo>
                      <a:pt x="2066" y="40"/>
                    </a:lnTo>
                    <a:cubicBezTo>
                      <a:pt x="2065" y="41"/>
                      <a:pt x="2065" y="43"/>
                      <a:pt x="2065" y="46"/>
                    </a:cubicBezTo>
                    <a:lnTo>
                      <a:pt x="2065" y="46"/>
                    </a:lnTo>
                    <a:cubicBezTo>
                      <a:pt x="2065" y="48"/>
                      <a:pt x="2065" y="52"/>
                      <a:pt x="2065" y="55"/>
                    </a:cubicBezTo>
                    <a:cubicBezTo>
                      <a:pt x="2065" y="59"/>
                      <a:pt x="2065" y="63"/>
                      <a:pt x="2065" y="67"/>
                    </a:cubicBezTo>
                    <a:lnTo>
                      <a:pt x="2069" y="116"/>
                    </a:lnTo>
                    <a:lnTo>
                      <a:pt x="2123" y="112"/>
                    </a:lnTo>
                    <a:lnTo>
                      <a:pt x="2119" y="89"/>
                    </a:lnTo>
                    <a:lnTo>
                      <a:pt x="2118" y="84"/>
                    </a:lnTo>
                    <a:lnTo>
                      <a:pt x="2123" y="83"/>
                    </a:lnTo>
                    <a:lnTo>
                      <a:pt x="2138" y="82"/>
                    </a:lnTo>
                    <a:lnTo>
                      <a:pt x="2143" y="82"/>
                    </a:lnTo>
                    <a:lnTo>
                      <a:pt x="2143" y="86"/>
                    </a:lnTo>
                    <a:lnTo>
                      <a:pt x="2148" y="156"/>
                    </a:lnTo>
                    <a:lnTo>
                      <a:pt x="2149" y="161"/>
                    </a:lnTo>
                    <a:lnTo>
                      <a:pt x="2144" y="161"/>
                    </a:lnTo>
                    <a:lnTo>
                      <a:pt x="2133" y="162"/>
                    </a:lnTo>
                    <a:lnTo>
                      <a:pt x="2128" y="162"/>
                    </a:lnTo>
                    <a:lnTo>
                      <a:pt x="2128" y="158"/>
                    </a:lnTo>
                    <a:close/>
                    <a:moveTo>
                      <a:pt x="2246" y="237"/>
                    </a:moveTo>
                    <a:lnTo>
                      <a:pt x="2246" y="237"/>
                    </a:lnTo>
                    <a:lnTo>
                      <a:pt x="2247" y="226"/>
                    </a:lnTo>
                    <a:lnTo>
                      <a:pt x="2247" y="221"/>
                    </a:lnTo>
                    <a:lnTo>
                      <a:pt x="2251" y="222"/>
                    </a:lnTo>
                    <a:cubicBezTo>
                      <a:pt x="2255" y="222"/>
                      <a:pt x="2259" y="221"/>
                      <a:pt x="2261" y="221"/>
                    </a:cubicBezTo>
                    <a:cubicBezTo>
                      <a:pt x="2263" y="220"/>
                      <a:pt x="2265" y="220"/>
                      <a:pt x="2266" y="219"/>
                    </a:cubicBezTo>
                    <a:cubicBezTo>
                      <a:pt x="2268" y="217"/>
                      <a:pt x="2269" y="216"/>
                      <a:pt x="2269" y="214"/>
                    </a:cubicBezTo>
                    <a:lnTo>
                      <a:pt x="2269" y="214"/>
                    </a:lnTo>
                    <a:cubicBezTo>
                      <a:pt x="2270" y="212"/>
                      <a:pt x="2271" y="210"/>
                      <a:pt x="2271" y="207"/>
                    </a:cubicBezTo>
                    <a:cubicBezTo>
                      <a:pt x="2272" y="204"/>
                      <a:pt x="2272" y="201"/>
                      <a:pt x="2273" y="198"/>
                    </a:cubicBezTo>
                    <a:cubicBezTo>
                      <a:pt x="2273" y="194"/>
                      <a:pt x="2273" y="190"/>
                      <a:pt x="2274" y="187"/>
                    </a:cubicBezTo>
                    <a:lnTo>
                      <a:pt x="2287" y="44"/>
                    </a:lnTo>
                    <a:lnTo>
                      <a:pt x="2287" y="44"/>
                    </a:lnTo>
                    <a:lnTo>
                      <a:pt x="2288" y="37"/>
                    </a:lnTo>
                    <a:lnTo>
                      <a:pt x="2288" y="37"/>
                    </a:lnTo>
                    <a:lnTo>
                      <a:pt x="2289" y="31"/>
                    </a:lnTo>
                    <a:lnTo>
                      <a:pt x="2289" y="31"/>
                    </a:lnTo>
                    <a:lnTo>
                      <a:pt x="2290" y="25"/>
                    </a:lnTo>
                    <a:lnTo>
                      <a:pt x="2283" y="25"/>
                    </a:lnTo>
                    <a:lnTo>
                      <a:pt x="2270" y="24"/>
                    </a:lnTo>
                    <a:lnTo>
                      <a:pt x="2266" y="24"/>
                    </a:lnTo>
                    <a:lnTo>
                      <a:pt x="2266" y="19"/>
                    </a:lnTo>
                    <a:lnTo>
                      <a:pt x="2267" y="5"/>
                    </a:lnTo>
                    <a:lnTo>
                      <a:pt x="2268" y="0"/>
                    </a:lnTo>
                    <a:lnTo>
                      <a:pt x="2272" y="0"/>
                    </a:lnTo>
                    <a:lnTo>
                      <a:pt x="2311" y="3"/>
                    </a:lnTo>
                    <a:cubicBezTo>
                      <a:pt x="2317" y="4"/>
                      <a:pt x="2323" y="4"/>
                      <a:pt x="2330" y="5"/>
                    </a:cubicBezTo>
                    <a:cubicBezTo>
                      <a:pt x="2337" y="6"/>
                      <a:pt x="2343" y="6"/>
                      <a:pt x="2350" y="7"/>
                    </a:cubicBezTo>
                    <a:cubicBezTo>
                      <a:pt x="2361" y="8"/>
                      <a:pt x="2371" y="10"/>
                      <a:pt x="2379" y="12"/>
                    </a:cubicBezTo>
                    <a:cubicBezTo>
                      <a:pt x="2388" y="14"/>
                      <a:pt x="2396" y="17"/>
                      <a:pt x="2403" y="20"/>
                    </a:cubicBezTo>
                    <a:cubicBezTo>
                      <a:pt x="2410" y="23"/>
                      <a:pt x="2415" y="27"/>
                      <a:pt x="2420" y="31"/>
                    </a:cubicBezTo>
                    <a:cubicBezTo>
                      <a:pt x="2425" y="35"/>
                      <a:pt x="2429" y="39"/>
                      <a:pt x="2432" y="45"/>
                    </a:cubicBezTo>
                    <a:cubicBezTo>
                      <a:pt x="2435" y="50"/>
                      <a:pt x="2438" y="55"/>
                      <a:pt x="2439" y="61"/>
                    </a:cubicBezTo>
                    <a:cubicBezTo>
                      <a:pt x="2440" y="67"/>
                      <a:pt x="2440" y="73"/>
                      <a:pt x="2439" y="80"/>
                    </a:cubicBezTo>
                    <a:cubicBezTo>
                      <a:pt x="2439" y="89"/>
                      <a:pt x="2436" y="98"/>
                      <a:pt x="2432" y="107"/>
                    </a:cubicBezTo>
                    <a:cubicBezTo>
                      <a:pt x="2429" y="112"/>
                      <a:pt x="2426" y="116"/>
                      <a:pt x="2422" y="120"/>
                    </a:cubicBezTo>
                    <a:cubicBezTo>
                      <a:pt x="2419" y="124"/>
                      <a:pt x="2414" y="128"/>
                      <a:pt x="2409" y="131"/>
                    </a:cubicBezTo>
                    <a:cubicBezTo>
                      <a:pt x="2404" y="135"/>
                      <a:pt x="2398" y="138"/>
                      <a:pt x="2390" y="140"/>
                    </a:cubicBezTo>
                    <a:cubicBezTo>
                      <a:pt x="2386" y="141"/>
                      <a:pt x="2381" y="142"/>
                      <a:pt x="2375" y="143"/>
                    </a:cubicBezTo>
                    <a:cubicBezTo>
                      <a:pt x="2377" y="145"/>
                      <a:pt x="2379" y="148"/>
                      <a:pt x="2380" y="151"/>
                    </a:cubicBezTo>
                    <a:lnTo>
                      <a:pt x="2380" y="151"/>
                    </a:lnTo>
                    <a:lnTo>
                      <a:pt x="2385" y="159"/>
                    </a:lnTo>
                    <a:lnTo>
                      <a:pt x="2385" y="159"/>
                    </a:lnTo>
                    <a:lnTo>
                      <a:pt x="2390" y="169"/>
                    </a:lnTo>
                    <a:lnTo>
                      <a:pt x="2390" y="169"/>
                    </a:lnTo>
                    <a:lnTo>
                      <a:pt x="2410" y="206"/>
                    </a:lnTo>
                    <a:lnTo>
                      <a:pt x="2410" y="206"/>
                    </a:lnTo>
                    <a:cubicBezTo>
                      <a:pt x="2412" y="209"/>
                      <a:pt x="2413" y="212"/>
                      <a:pt x="2415" y="215"/>
                    </a:cubicBezTo>
                    <a:cubicBezTo>
                      <a:pt x="2416" y="218"/>
                      <a:pt x="2418" y="221"/>
                      <a:pt x="2419" y="223"/>
                    </a:cubicBezTo>
                    <a:cubicBezTo>
                      <a:pt x="2421" y="225"/>
                      <a:pt x="2422" y="227"/>
                      <a:pt x="2424" y="229"/>
                    </a:cubicBezTo>
                    <a:cubicBezTo>
                      <a:pt x="2426" y="231"/>
                      <a:pt x="2428" y="233"/>
                      <a:pt x="2430" y="234"/>
                    </a:cubicBezTo>
                    <a:lnTo>
                      <a:pt x="2430" y="234"/>
                    </a:lnTo>
                    <a:cubicBezTo>
                      <a:pt x="2431" y="236"/>
                      <a:pt x="2434" y="237"/>
                      <a:pt x="2436" y="237"/>
                    </a:cubicBezTo>
                    <a:cubicBezTo>
                      <a:pt x="2438" y="238"/>
                      <a:pt x="2441" y="239"/>
                      <a:pt x="2444" y="239"/>
                    </a:cubicBezTo>
                    <a:lnTo>
                      <a:pt x="2449" y="240"/>
                    </a:lnTo>
                    <a:lnTo>
                      <a:pt x="2449" y="244"/>
                    </a:lnTo>
                    <a:lnTo>
                      <a:pt x="2447" y="255"/>
                    </a:lnTo>
                    <a:lnTo>
                      <a:pt x="2447" y="260"/>
                    </a:lnTo>
                    <a:lnTo>
                      <a:pt x="2443" y="259"/>
                    </a:lnTo>
                    <a:lnTo>
                      <a:pt x="2400" y="255"/>
                    </a:lnTo>
                    <a:lnTo>
                      <a:pt x="2398" y="255"/>
                    </a:lnTo>
                    <a:lnTo>
                      <a:pt x="2397" y="254"/>
                    </a:lnTo>
                    <a:cubicBezTo>
                      <a:pt x="2394" y="251"/>
                      <a:pt x="2391" y="247"/>
                      <a:pt x="2389" y="244"/>
                    </a:cubicBezTo>
                    <a:cubicBezTo>
                      <a:pt x="2386" y="241"/>
                      <a:pt x="2384" y="238"/>
                      <a:pt x="2382" y="234"/>
                    </a:cubicBezTo>
                    <a:cubicBezTo>
                      <a:pt x="2380" y="231"/>
                      <a:pt x="2378" y="228"/>
                      <a:pt x="2376" y="224"/>
                    </a:cubicBezTo>
                    <a:cubicBezTo>
                      <a:pt x="2374" y="221"/>
                      <a:pt x="2372" y="217"/>
                      <a:pt x="2370" y="213"/>
                    </a:cubicBezTo>
                    <a:lnTo>
                      <a:pt x="2370" y="213"/>
                    </a:lnTo>
                    <a:lnTo>
                      <a:pt x="2351" y="176"/>
                    </a:lnTo>
                    <a:lnTo>
                      <a:pt x="2351" y="176"/>
                    </a:lnTo>
                    <a:lnTo>
                      <a:pt x="2347" y="168"/>
                    </a:lnTo>
                    <a:lnTo>
                      <a:pt x="2347" y="168"/>
                    </a:lnTo>
                    <a:lnTo>
                      <a:pt x="2342" y="159"/>
                    </a:lnTo>
                    <a:cubicBezTo>
                      <a:pt x="2340" y="153"/>
                      <a:pt x="2337" y="149"/>
                      <a:pt x="2333" y="145"/>
                    </a:cubicBezTo>
                    <a:lnTo>
                      <a:pt x="2330" y="144"/>
                    </a:lnTo>
                    <a:lnTo>
                      <a:pt x="2329" y="144"/>
                    </a:lnTo>
                    <a:lnTo>
                      <a:pt x="2324" y="144"/>
                    </a:lnTo>
                    <a:lnTo>
                      <a:pt x="2324" y="144"/>
                    </a:lnTo>
                    <a:lnTo>
                      <a:pt x="2318" y="143"/>
                    </a:lnTo>
                    <a:lnTo>
                      <a:pt x="2318" y="143"/>
                    </a:lnTo>
                    <a:lnTo>
                      <a:pt x="2317" y="143"/>
                    </a:lnTo>
                    <a:lnTo>
                      <a:pt x="2311" y="203"/>
                    </a:lnTo>
                    <a:lnTo>
                      <a:pt x="2311" y="203"/>
                    </a:lnTo>
                    <a:lnTo>
                      <a:pt x="2310" y="211"/>
                    </a:lnTo>
                    <a:lnTo>
                      <a:pt x="2310" y="211"/>
                    </a:lnTo>
                    <a:lnTo>
                      <a:pt x="2309" y="218"/>
                    </a:lnTo>
                    <a:lnTo>
                      <a:pt x="2309" y="218"/>
                    </a:lnTo>
                    <a:cubicBezTo>
                      <a:pt x="2309" y="220"/>
                      <a:pt x="2309" y="222"/>
                      <a:pt x="2309" y="224"/>
                    </a:cubicBezTo>
                    <a:lnTo>
                      <a:pt x="2311" y="224"/>
                    </a:lnTo>
                    <a:lnTo>
                      <a:pt x="2315" y="224"/>
                    </a:lnTo>
                    <a:lnTo>
                      <a:pt x="2319" y="224"/>
                    </a:lnTo>
                    <a:cubicBezTo>
                      <a:pt x="2322" y="224"/>
                      <a:pt x="2325" y="225"/>
                      <a:pt x="2328" y="225"/>
                    </a:cubicBezTo>
                    <a:lnTo>
                      <a:pt x="2332" y="225"/>
                    </a:lnTo>
                    <a:lnTo>
                      <a:pt x="2332" y="230"/>
                    </a:lnTo>
                    <a:lnTo>
                      <a:pt x="2331" y="244"/>
                    </a:lnTo>
                    <a:lnTo>
                      <a:pt x="2330" y="249"/>
                    </a:lnTo>
                    <a:lnTo>
                      <a:pt x="2326" y="249"/>
                    </a:lnTo>
                    <a:lnTo>
                      <a:pt x="2250" y="242"/>
                    </a:lnTo>
                    <a:lnTo>
                      <a:pt x="2245" y="241"/>
                    </a:lnTo>
                    <a:lnTo>
                      <a:pt x="2246" y="237"/>
                    </a:lnTo>
                    <a:close/>
                    <a:moveTo>
                      <a:pt x="2335" y="123"/>
                    </a:moveTo>
                    <a:lnTo>
                      <a:pt x="2335" y="123"/>
                    </a:lnTo>
                    <a:cubicBezTo>
                      <a:pt x="2341" y="123"/>
                      <a:pt x="2346" y="123"/>
                      <a:pt x="2352" y="123"/>
                    </a:cubicBezTo>
                    <a:cubicBezTo>
                      <a:pt x="2357" y="122"/>
                      <a:pt x="2362" y="122"/>
                      <a:pt x="2366" y="120"/>
                    </a:cubicBezTo>
                    <a:cubicBezTo>
                      <a:pt x="2371" y="119"/>
                      <a:pt x="2375" y="117"/>
                      <a:pt x="2378" y="115"/>
                    </a:cubicBezTo>
                    <a:cubicBezTo>
                      <a:pt x="2382" y="113"/>
                      <a:pt x="2385" y="110"/>
                      <a:pt x="2388" y="107"/>
                    </a:cubicBezTo>
                    <a:lnTo>
                      <a:pt x="2388" y="107"/>
                    </a:lnTo>
                    <a:cubicBezTo>
                      <a:pt x="2390" y="104"/>
                      <a:pt x="2392" y="100"/>
                      <a:pt x="2394" y="95"/>
                    </a:cubicBezTo>
                    <a:cubicBezTo>
                      <a:pt x="2396" y="91"/>
                      <a:pt x="2397" y="85"/>
                      <a:pt x="2397" y="80"/>
                    </a:cubicBezTo>
                    <a:lnTo>
                      <a:pt x="2397" y="80"/>
                    </a:lnTo>
                    <a:cubicBezTo>
                      <a:pt x="2398" y="76"/>
                      <a:pt x="2398" y="72"/>
                      <a:pt x="2398" y="68"/>
                    </a:cubicBezTo>
                    <a:cubicBezTo>
                      <a:pt x="2397" y="65"/>
                      <a:pt x="2397" y="62"/>
                      <a:pt x="2396" y="59"/>
                    </a:cubicBezTo>
                    <a:lnTo>
                      <a:pt x="2396" y="59"/>
                    </a:lnTo>
                    <a:cubicBezTo>
                      <a:pt x="2395" y="56"/>
                      <a:pt x="2394" y="53"/>
                      <a:pt x="2393" y="51"/>
                    </a:cubicBezTo>
                    <a:lnTo>
                      <a:pt x="2393" y="51"/>
                    </a:lnTo>
                    <a:cubicBezTo>
                      <a:pt x="2391" y="48"/>
                      <a:pt x="2390" y="46"/>
                      <a:pt x="2388" y="44"/>
                    </a:cubicBezTo>
                    <a:cubicBezTo>
                      <a:pt x="2386" y="42"/>
                      <a:pt x="2383" y="40"/>
                      <a:pt x="2381" y="39"/>
                    </a:cubicBezTo>
                    <a:lnTo>
                      <a:pt x="2381" y="39"/>
                    </a:lnTo>
                    <a:cubicBezTo>
                      <a:pt x="2378" y="37"/>
                      <a:pt x="2375" y="35"/>
                      <a:pt x="2371" y="34"/>
                    </a:cubicBezTo>
                    <a:cubicBezTo>
                      <a:pt x="2368" y="33"/>
                      <a:pt x="2364" y="32"/>
                      <a:pt x="2360" y="31"/>
                    </a:cubicBezTo>
                    <a:lnTo>
                      <a:pt x="2360" y="31"/>
                    </a:lnTo>
                    <a:cubicBezTo>
                      <a:pt x="2356" y="30"/>
                      <a:pt x="2351" y="29"/>
                      <a:pt x="2346" y="29"/>
                    </a:cubicBezTo>
                    <a:lnTo>
                      <a:pt x="2346" y="29"/>
                    </a:lnTo>
                    <a:cubicBezTo>
                      <a:pt x="2342" y="28"/>
                      <a:pt x="2339" y="28"/>
                      <a:pt x="2337" y="29"/>
                    </a:cubicBezTo>
                    <a:cubicBezTo>
                      <a:pt x="2335" y="29"/>
                      <a:pt x="2333" y="30"/>
                      <a:pt x="2332" y="31"/>
                    </a:cubicBezTo>
                    <a:cubicBezTo>
                      <a:pt x="2330" y="32"/>
                      <a:pt x="2329" y="34"/>
                      <a:pt x="2328" y="35"/>
                    </a:cubicBezTo>
                    <a:cubicBezTo>
                      <a:pt x="2328" y="37"/>
                      <a:pt x="2327" y="39"/>
                      <a:pt x="2327" y="42"/>
                    </a:cubicBezTo>
                    <a:cubicBezTo>
                      <a:pt x="2326" y="45"/>
                      <a:pt x="2326" y="48"/>
                      <a:pt x="2325" y="51"/>
                    </a:cubicBezTo>
                    <a:cubicBezTo>
                      <a:pt x="2325" y="55"/>
                      <a:pt x="2324" y="58"/>
                      <a:pt x="2324" y="62"/>
                    </a:cubicBezTo>
                    <a:lnTo>
                      <a:pt x="2319" y="121"/>
                    </a:lnTo>
                    <a:lnTo>
                      <a:pt x="2325" y="122"/>
                    </a:lnTo>
                    <a:lnTo>
                      <a:pt x="2325" y="122"/>
                    </a:lnTo>
                    <a:cubicBezTo>
                      <a:pt x="2326" y="122"/>
                      <a:pt x="2328" y="123"/>
                      <a:pt x="2329" y="123"/>
                    </a:cubicBezTo>
                    <a:cubicBezTo>
                      <a:pt x="2331" y="123"/>
                      <a:pt x="2333" y="123"/>
                      <a:pt x="2335" y="123"/>
                    </a:cubicBezTo>
                    <a:close/>
                    <a:moveTo>
                      <a:pt x="2471" y="256"/>
                    </a:moveTo>
                    <a:lnTo>
                      <a:pt x="2471" y="256"/>
                    </a:lnTo>
                    <a:lnTo>
                      <a:pt x="2473" y="246"/>
                    </a:lnTo>
                    <a:lnTo>
                      <a:pt x="2474" y="241"/>
                    </a:lnTo>
                    <a:lnTo>
                      <a:pt x="2478" y="242"/>
                    </a:lnTo>
                    <a:cubicBezTo>
                      <a:pt x="2481" y="242"/>
                      <a:pt x="2484" y="242"/>
                      <a:pt x="2486" y="242"/>
                    </a:cubicBezTo>
                    <a:cubicBezTo>
                      <a:pt x="2488" y="242"/>
                      <a:pt x="2490" y="241"/>
                      <a:pt x="2491" y="240"/>
                    </a:cubicBezTo>
                    <a:cubicBezTo>
                      <a:pt x="2493" y="239"/>
                      <a:pt x="2495" y="237"/>
                      <a:pt x="2496" y="235"/>
                    </a:cubicBezTo>
                    <a:cubicBezTo>
                      <a:pt x="2498" y="233"/>
                      <a:pt x="2500" y="231"/>
                      <a:pt x="2501" y="228"/>
                    </a:cubicBezTo>
                    <a:lnTo>
                      <a:pt x="2513" y="208"/>
                    </a:lnTo>
                    <a:lnTo>
                      <a:pt x="2613" y="35"/>
                    </a:lnTo>
                    <a:lnTo>
                      <a:pt x="2614" y="33"/>
                    </a:lnTo>
                    <a:lnTo>
                      <a:pt x="2617" y="33"/>
                    </a:lnTo>
                    <a:lnTo>
                      <a:pt x="2625" y="34"/>
                    </a:lnTo>
                    <a:lnTo>
                      <a:pt x="2628" y="35"/>
                    </a:lnTo>
                    <a:lnTo>
                      <a:pt x="2629" y="38"/>
                    </a:lnTo>
                    <a:lnTo>
                      <a:pt x="2672" y="237"/>
                    </a:lnTo>
                    <a:lnTo>
                      <a:pt x="2672" y="237"/>
                    </a:lnTo>
                    <a:cubicBezTo>
                      <a:pt x="2672" y="240"/>
                      <a:pt x="2673" y="243"/>
                      <a:pt x="2673" y="246"/>
                    </a:cubicBezTo>
                    <a:cubicBezTo>
                      <a:pt x="2674" y="249"/>
                      <a:pt x="2674" y="252"/>
                      <a:pt x="2675" y="256"/>
                    </a:cubicBezTo>
                    <a:cubicBezTo>
                      <a:pt x="2675" y="260"/>
                      <a:pt x="2676" y="264"/>
                      <a:pt x="2675" y="267"/>
                    </a:cubicBezTo>
                    <a:cubicBezTo>
                      <a:pt x="2675" y="269"/>
                      <a:pt x="2675" y="270"/>
                      <a:pt x="2675" y="272"/>
                    </a:cubicBezTo>
                    <a:lnTo>
                      <a:pt x="2682" y="272"/>
                    </a:lnTo>
                    <a:lnTo>
                      <a:pt x="2682" y="272"/>
                    </a:lnTo>
                    <a:lnTo>
                      <a:pt x="2693" y="274"/>
                    </a:lnTo>
                    <a:lnTo>
                      <a:pt x="2698" y="274"/>
                    </a:lnTo>
                    <a:lnTo>
                      <a:pt x="2697" y="279"/>
                    </a:lnTo>
                    <a:lnTo>
                      <a:pt x="2695" y="293"/>
                    </a:lnTo>
                    <a:lnTo>
                      <a:pt x="2694" y="298"/>
                    </a:lnTo>
                    <a:lnTo>
                      <a:pt x="2689" y="297"/>
                    </a:lnTo>
                    <a:lnTo>
                      <a:pt x="2613" y="284"/>
                    </a:lnTo>
                    <a:lnTo>
                      <a:pt x="2609" y="284"/>
                    </a:lnTo>
                    <a:lnTo>
                      <a:pt x="2609" y="279"/>
                    </a:lnTo>
                    <a:lnTo>
                      <a:pt x="2611" y="268"/>
                    </a:lnTo>
                    <a:lnTo>
                      <a:pt x="2612" y="264"/>
                    </a:lnTo>
                    <a:lnTo>
                      <a:pt x="2616" y="265"/>
                    </a:lnTo>
                    <a:cubicBezTo>
                      <a:pt x="2620" y="265"/>
                      <a:pt x="2623" y="265"/>
                      <a:pt x="2626" y="265"/>
                    </a:cubicBezTo>
                    <a:cubicBezTo>
                      <a:pt x="2628" y="264"/>
                      <a:pt x="2629" y="264"/>
                      <a:pt x="2630" y="263"/>
                    </a:cubicBezTo>
                    <a:cubicBezTo>
                      <a:pt x="2631" y="262"/>
                      <a:pt x="2632" y="261"/>
                      <a:pt x="2633" y="259"/>
                    </a:cubicBezTo>
                    <a:cubicBezTo>
                      <a:pt x="2633" y="258"/>
                      <a:pt x="2634" y="256"/>
                      <a:pt x="2634" y="254"/>
                    </a:cubicBezTo>
                    <a:lnTo>
                      <a:pt x="2634" y="254"/>
                    </a:lnTo>
                    <a:cubicBezTo>
                      <a:pt x="2634" y="252"/>
                      <a:pt x="2634" y="250"/>
                      <a:pt x="2634" y="248"/>
                    </a:cubicBezTo>
                    <a:cubicBezTo>
                      <a:pt x="2634" y="245"/>
                      <a:pt x="2633" y="243"/>
                      <a:pt x="2633" y="242"/>
                    </a:cubicBezTo>
                    <a:lnTo>
                      <a:pt x="2633" y="241"/>
                    </a:lnTo>
                    <a:lnTo>
                      <a:pt x="2627" y="212"/>
                    </a:lnTo>
                    <a:lnTo>
                      <a:pt x="2547" y="200"/>
                    </a:lnTo>
                    <a:lnTo>
                      <a:pt x="2531" y="231"/>
                    </a:lnTo>
                    <a:lnTo>
                      <a:pt x="2531" y="231"/>
                    </a:lnTo>
                    <a:cubicBezTo>
                      <a:pt x="2529" y="233"/>
                      <a:pt x="2528" y="235"/>
                      <a:pt x="2527" y="238"/>
                    </a:cubicBezTo>
                    <a:cubicBezTo>
                      <a:pt x="2526" y="240"/>
                      <a:pt x="2525" y="241"/>
                      <a:pt x="2524" y="243"/>
                    </a:cubicBezTo>
                    <a:lnTo>
                      <a:pt x="2524" y="243"/>
                    </a:lnTo>
                    <a:lnTo>
                      <a:pt x="2522" y="246"/>
                    </a:lnTo>
                    <a:lnTo>
                      <a:pt x="2528" y="247"/>
                    </a:lnTo>
                    <a:lnTo>
                      <a:pt x="2541" y="248"/>
                    </a:lnTo>
                    <a:lnTo>
                      <a:pt x="2546" y="249"/>
                    </a:lnTo>
                    <a:lnTo>
                      <a:pt x="2545" y="254"/>
                    </a:lnTo>
                    <a:lnTo>
                      <a:pt x="2543" y="268"/>
                    </a:lnTo>
                    <a:lnTo>
                      <a:pt x="2542" y="273"/>
                    </a:lnTo>
                    <a:lnTo>
                      <a:pt x="2537" y="272"/>
                    </a:lnTo>
                    <a:lnTo>
                      <a:pt x="2475" y="262"/>
                    </a:lnTo>
                    <a:lnTo>
                      <a:pt x="2470" y="261"/>
                    </a:lnTo>
                    <a:lnTo>
                      <a:pt x="2471" y="256"/>
                    </a:lnTo>
                    <a:close/>
                    <a:moveTo>
                      <a:pt x="2559" y="179"/>
                    </a:moveTo>
                    <a:lnTo>
                      <a:pt x="2559" y="179"/>
                    </a:lnTo>
                    <a:lnTo>
                      <a:pt x="2623" y="189"/>
                    </a:lnTo>
                    <a:lnTo>
                      <a:pt x="2611" y="129"/>
                    </a:lnTo>
                    <a:lnTo>
                      <a:pt x="2611" y="129"/>
                    </a:lnTo>
                    <a:lnTo>
                      <a:pt x="2609" y="118"/>
                    </a:lnTo>
                    <a:lnTo>
                      <a:pt x="2607" y="108"/>
                    </a:lnTo>
                    <a:lnTo>
                      <a:pt x="2605" y="98"/>
                    </a:lnTo>
                    <a:lnTo>
                      <a:pt x="2601" y="105"/>
                    </a:lnTo>
                    <a:lnTo>
                      <a:pt x="2601" y="105"/>
                    </a:lnTo>
                    <a:lnTo>
                      <a:pt x="2590" y="122"/>
                    </a:lnTo>
                    <a:lnTo>
                      <a:pt x="2590" y="122"/>
                    </a:lnTo>
                    <a:lnTo>
                      <a:pt x="2559" y="179"/>
                    </a:lnTo>
                    <a:close/>
                    <a:moveTo>
                      <a:pt x="2716" y="304"/>
                    </a:moveTo>
                    <a:lnTo>
                      <a:pt x="2716" y="304"/>
                    </a:lnTo>
                    <a:lnTo>
                      <a:pt x="2719" y="294"/>
                    </a:lnTo>
                    <a:lnTo>
                      <a:pt x="2721" y="290"/>
                    </a:lnTo>
                    <a:lnTo>
                      <a:pt x="2725" y="291"/>
                    </a:lnTo>
                    <a:cubicBezTo>
                      <a:pt x="2729" y="291"/>
                      <a:pt x="2732" y="292"/>
                      <a:pt x="2734" y="292"/>
                    </a:cubicBezTo>
                    <a:cubicBezTo>
                      <a:pt x="2737" y="291"/>
                      <a:pt x="2739" y="291"/>
                      <a:pt x="2740" y="290"/>
                    </a:cubicBezTo>
                    <a:cubicBezTo>
                      <a:pt x="2741" y="289"/>
                      <a:pt x="2743" y="288"/>
                      <a:pt x="2744" y="286"/>
                    </a:cubicBezTo>
                    <a:cubicBezTo>
                      <a:pt x="2745" y="285"/>
                      <a:pt x="2746" y="283"/>
                      <a:pt x="2747" y="280"/>
                    </a:cubicBezTo>
                    <a:cubicBezTo>
                      <a:pt x="2748" y="278"/>
                      <a:pt x="2749" y="274"/>
                      <a:pt x="2750" y="271"/>
                    </a:cubicBezTo>
                    <a:cubicBezTo>
                      <a:pt x="2751" y="267"/>
                      <a:pt x="2752" y="264"/>
                      <a:pt x="2753" y="260"/>
                    </a:cubicBezTo>
                    <a:lnTo>
                      <a:pt x="2791" y="122"/>
                    </a:lnTo>
                    <a:lnTo>
                      <a:pt x="2791" y="122"/>
                    </a:lnTo>
                    <a:lnTo>
                      <a:pt x="2793" y="115"/>
                    </a:lnTo>
                    <a:lnTo>
                      <a:pt x="2793" y="115"/>
                    </a:lnTo>
                    <a:lnTo>
                      <a:pt x="2795" y="109"/>
                    </a:lnTo>
                    <a:lnTo>
                      <a:pt x="2795" y="109"/>
                    </a:lnTo>
                    <a:lnTo>
                      <a:pt x="2797" y="104"/>
                    </a:lnTo>
                    <a:lnTo>
                      <a:pt x="2790" y="102"/>
                    </a:lnTo>
                    <a:lnTo>
                      <a:pt x="2790" y="102"/>
                    </a:lnTo>
                    <a:lnTo>
                      <a:pt x="2778" y="100"/>
                    </a:lnTo>
                    <a:lnTo>
                      <a:pt x="2774" y="99"/>
                    </a:lnTo>
                    <a:lnTo>
                      <a:pt x="2775" y="94"/>
                    </a:lnTo>
                    <a:lnTo>
                      <a:pt x="2779" y="80"/>
                    </a:lnTo>
                    <a:lnTo>
                      <a:pt x="2780" y="75"/>
                    </a:lnTo>
                    <a:lnTo>
                      <a:pt x="2784" y="77"/>
                    </a:lnTo>
                    <a:lnTo>
                      <a:pt x="2858" y="96"/>
                    </a:lnTo>
                    <a:lnTo>
                      <a:pt x="2862" y="97"/>
                    </a:lnTo>
                    <a:lnTo>
                      <a:pt x="2861" y="102"/>
                    </a:lnTo>
                    <a:lnTo>
                      <a:pt x="2858" y="113"/>
                    </a:lnTo>
                    <a:lnTo>
                      <a:pt x="2857" y="117"/>
                    </a:lnTo>
                    <a:lnTo>
                      <a:pt x="2853" y="116"/>
                    </a:lnTo>
                    <a:cubicBezTo>
                      <a:pt x="2849" y="115"/>
                      <a:pt x="2846" y="115"/>
                      <a:pt x="2843" y="115"/>
                    </a:cubicBezTo>
                    <a:cubicBezTo>
                      <a:pt x="2841" y="115"/>
                      <a:pt x="2839" y="115"/>
                      <a:pt x="2838" y="116"/>
                    </a:cubicBezTo>
                    <a:cubicBezTo>
                      <a:pt x="2836" y="117"/>
                      <a:pt x="2835" y="118"/>
                      <a:pt x="2834" y="120"/>
                    </a:cubicBezTo>
                    <a:cubicBezTo>
                      <a:pt x="2832" y="122"/>
                      <a:pt x="2831" y="124"/>
                      <a:pt x="2831" y="126"/>
                    </a:cubicBezTo>
                    <a:cubicBezTo>
                      <a:pt x="2830" y="129"/>
                      <a:pt x="2829" y="132"/>
                      <a:pt x="2828" y="135"/>
                    </a:cubicBezTo>
                    <a:cubicBezTo>
                      <a:pt x="2827" y="138"/>
                      <a:pt x="2826" y="142"/>
                      <a:pt x="2825" y="146"/>
                    </a:cubicBezTo>
                    <a:lnTo>
                      <a:pt x="2786" y="284"/>
                    </a:lnTo>
                    <a:lnTo>
                      <a:pt x="2786" y="284"/>
                    </a:lnTo>
                    <a:lnTo>
                      <a:pt x="2784" y="292"/>
                    </a:lnTo>
                    <a:lnTo>
                      <a:pt x="2784" y="292"/>
                    </a:lnTo>
                    <a:lnTo>
                      <a:pt x="2782" y="299"/>
                    </a:lnTo>
                    <a:lnTo>
                      <a:pt x="2782" y="299"/>
                    </a:lnTo>
                    <a:cubicBezTo>
                      <a:pt x="2781" y="301"/>
                      <a:pt x="2781" y="303"/>
                      <a:pt x="2780" y="304"/>
                    </a:cubicBezTo>
                    <a:lnTo>
                      <a:pt x="2836" y="318"/>
                    </a:lnTo>
                    <a:cubicBezTo>
                      <a:pt x="2843" y="320"/>
                      <a:pt x="2848" y="320"/>
                      <a:pt x="2854" y="320"/>
                    </a:cubicBezTo>
                    <a:cubicBezTo>
                      <a:pt x="2859" y="319"/>
                      <a:pt x="2863" y="317"/>
                      <a:pt x="2867" y="315"/>
                    </a:cubicBezTo>
                    <a:cubicBezTo>
                      <a:pt x="2871" y="312"/>
                      <a:pt x="2875" y="307"/>
                      <a:pt x="2878" y="302"/>
                    </a:cubicBezTo>
                    <a:lnTo>
                      <a:pt x="2878" y="302"/>
                    </a:lnTo>
                    <a:cubicBezTo>
                      <a:pt x="2882" y="296"/>
                      <a:pt x="2885" y="288"/>
                      <a:pt x="2887" y="279"/>
                    </a:cubicBezTo>
                    <a:lnTo>
                      <a:pt x="2889" y="275"/>
                    </a:lnTo>
                    <a:lnTo>
                      <a:pt x="2893" y="276"/>
                    </a:lnTo>
                    <a:lnTo>
                      <a:pt x="2904" y="279"/>
                    </a:lnTo>
                    <a:lnTo>
                      <a:pt x="2909" y="280"/>
                    </a:lnTo>
                    <a:lnTo>
                      <a:pt x="2907" y="285"/>
                    </a:lnTo>
                    <a:lnTo>
                      <a:pt x="2887" y="351"/>
                    </a:lnTo>
                    <a:lnTo>
                      <a:pt x="2885" y="355"/>
                    </a:lnTo>
                    <a:lnTo>
                      <a:pt x="2881" y="354"/>
                    </a:lnTo>
                    <a:lnTo>
                      <a:pt x="2720" y="310"/>
                    </a:lnTo>
                    <a:lnTo>
                      <a:pt x="2715" y="309"/>
                    </a:lnTo>
                    <a:lnTo>
                      <a:pt x="2716" y="304"/>
                    </a:lnTo>
                    <a:close/>
                    <a:moveTo>
                      <a:pt x="3114" y="434"/>
                    </a:moveTo>
                    <a:lnTo>
                      <a:pt x="3114" y="434"/>
                    </a:lnTo>
                    <a:cubicBezTo>
                      <a:pt x="3118" y="435"/>
                      <a:pt x="3121" y="437"/>
                      <a:pt x="3123" y="437"/>
                    </a:cubicBezTo>
                    <a:cubicBezTo>
                      <a:pt x="3126" y="438"/>
                      <a:pt x="3128" y="438"/>
                      <a:pt x="3129" y="437"/>
                    </a:cubicBezTo>
                    <a:lnTo>
                      <a:pt x="3129" y="437"/>
                    </a:lnTo>
                    <a:cubicBezTo>
                      <a:pt x="3131" y="437"/>
                      <a:pt x="3132" y="436"/>
                      <a:pt x="3134" y="434"/>
                    </a:cubicBezTo>
                    <a:lnTo>
                      <a:pt x="3134" y="434"/>
                    </a:lnTo>
                    <a:cubicBezTo>
                      <a:pt x="3135" y="433"/>
                      <a:pt x="3137" y="431"/>
                      <a:pt x="3138" y="429"/>
                    </a:cubicBezTo>
                    <a:cubicBezTo>
                      <a:pt x="3140" y="426"/>
                      <a:pt x="3142" y="424"/>
                      <a:pt x="3143" y="421"/>
                    </a:cubicBezTo>
                    <a:cubicBezTo>
                      <a:pt x="3145" y="418"/>
                      <a:pt x="3147" y="415"/>
                      <a:pt x="3149" y="411"/>
                    </a:cubicBezTo>
                    <a:lnTo>
                      <a:pt x="3221" y="286"/>
                    </a:lnTo>
                    <a:lnTo>
                      <a:pt x="3221" y="286"/>
                    </a:lnTo>
                    <a:lnTo>
                      <a:pt x="3225" y="281"/>
                    </a:lnTo>
                    <a:lnTo>
                      <a:pt x="3225" y="281"/>
                    </a:lnTo>
                    <a:lnTo>
                      <a:pt x="3228" y="275"/>
                    </a:lnTo>
                    <a:lnTo>
                      <a:pt x="3228" y="275"/>
                    </a:lnTo>
                    <a:lnTo>
                      <a:pt x="3231" y="270"/>
                    </a:lnTo>
                    <a:lnTo>
                      <a:pt x="3225" y="267"/>
                    </a:lnTo>
                    <a:lnTo>
                      <a:pt x="3214" y="262"/>
                    </a:lnTo>
                    <a:lnTo>
                      <a:pt x="3210" y="260"/>
                    </a:lnTo>
                    <a:lnTo>
                      <a:pt x="3212" y="255"/>
                    </a:lnTo>
                    <a:lnTo>
                      <a:pt x="3220" y="243"/>
                    </a:lnTo>
                    <a:lnTo>
                      <a:pt x="3222" y="239"/>
                    </a:lnTo>
                    <a:lnTo>
                      <a:pt x="3226" y="241"/>
                    </a:lnTo>
                    <a:lnTo>
                      <a:pt x="3295" y="280"/>
                    </a:lnTo>
                    <a:cubicBezTo>
                      <a:pt x="3304" y="285"/>
                      <a:pt x="3313" y="290"/>
                      <a:pt x="3320" y="296"/>
                    </a:cubicBezTo>
                    <a:cubicBezTo>
                      <a:pt x="3328" y="301"/>
                      <a:pt x="3335" y="307"/>
                      <a:pt x="3341" y="314"/>
                    </a:cubicBezTo>
                    <a:cubicBezTo>
                      <a:pt x="3348" y="320"/>
                      <a:pt x="3353" y="327"/>
                      <a:pt x="3358" y="334"/>
                    </a:cubicBezTo>
                    <a:cubicBezTo>
                      <a:pt x="3363" y="341"/>
                      <a:pt x="3366" y="348"/>
                      <a:pt x="3369" y="355"/>
                    </a:cubicBezTo>
                    <a:cubicBezTo>
                      <a:pt x="3373" y="363"/>
                      <a:pt x="3375" y="371"/>
                      <a:pt x="3376" y="378"/>
                    </a:cubicBezTo>
                    <a:cubicBezTo>
                      <a:pt x="3377" y="386"/>
                      <a:pt x="3377" y="395"/>
                      <a:pt x="3376" y="403"/>
                    </a:cubicBezTo>
                    <a:cubicBezTo>
                      <a:pt x="3375" y="411"/>
                      <a:pt x="3373" y="420"/>
                      <a:pt x="3370" y="429"/>
                    </a:cubicBezTo>
                    <a:cubicBezTo>
                      <a:pt x="3367" y="437"/>
                      <a:pt x="3363" y="446"/>
                      <a:pt x="3358" y="455"/>
                    </a:cubicBezTo>
                    <a:cubicBezTo>
                      <a:pt x="3354" y="462"/>
                      <a:pt x="3349" y="468"/>
                      <a:pt x="3344" y="474"/>
                    </a:cubicBezTo>
                    <a:cubicBezTo>
                      <a:pt x="3339" y="480"/>
                      <a:pt x="3334" y="486"/>
                      <a:pt x="3328" y="490"/>
                    </a:cubicBezTo>
                    <a:cubicBezTo>
                      <a:pt x="3322" y="495"/>
                      <a:pt x="3315" y="500"/>
                      <a:pt x="3308" y="503"/>
                    </a:cubicBezTo>
                    <a:cubicBezTo>
                      <a:pt x="3301" y="507"/>
                      <a:pt x="3294" y="510"/>
                      <a:pt x="3286" y="512"/>
                    </a:cubicBezTo>
                    <a:cubicBezTo>
                      <a:pt x="3279" y="514"/>
                      <a:pt x="3271" y="515"/>
                      <a:pt x="3262" y="516"/>
                    </a:cubicBezTo>
                    <a:cubicBezTo>
                      <a:pt x="3254" y="516"/>
                      <a:pt x="3245" y="516"/>
                      <a:pt x="3237" y="514"/>
                    </a:cubicBezTo>
                    <a:cubicBezTo>
                      <a:pt x="3228" y="513"/>
                      <a:pt x="3219" y="511"/>
                      <a:pt x="3209" y="508"/>
                    </a:cubicBezTo>
                    <a:cubicBezTo>
                      <a:pt x="3200" y="504"/>
                      <a:pt x="3191" y="500"/>
                      <a:pt x="3182" y="495"/>
                    </a:cubicBezTo>
                    <a:lnTo>
                      <a:pt x="3104" y="451"/>
                    </a:lnTo>
                    <a:lnTo>
                      <a:pt x="3100" y="449"/>
                    </a:lnTo>
                    <a:lnTo>
                      <a:pt x="3103" y="445"/>
                    </a:lnTo>
                    <a:lnTo>
                      <a:pt x="3108" y="436"/>
                    </a:lnTo>
                    <a:lnTo>
                      <a:pt x="3110" y="432"/>
                    </a:lnTo>
                    <a:lnTo>
                      <a:pt x="3114" y="434"/>
                    </a:lnTo>
                    <a:close/>
                    <a:moveTo>
                      <a:pt x="3176" y="441"/>
                    </a:moveTo>
                    <a:lnTo>
                      <a:pt x="3176" y="441"/>
                    </a:lnTo>
                    <a:lnTo>
                      <a:pt x="3172" y="448"/>
                    </a:lnTo>
                    <a:lnTo>
                      <a:pt x="3172" y="449"/>
                    </a:lnTo>
                    <a:lnTo>
                      <a:pt x="3168" y="455"/>
                    </a:lnTo>
                    <a:lnTo>
                      <a:pt x="3168" y="455"/>
                    </a:lnTo>
                    <a:cubicBezTo>
                      <a:pt x="3167" y="457"/>
                      <a:pt x="3166" y="458"/>
                      <a:pt x="3165" y="460"/>
                    </a:cubicBezTo>
                    <a:lnTo>
                      <a:pt x="3165" y="460"/>
                    </a:lnTo>
                    <a:lnTo>
                      <a:pt x="3165" y="460"/>
                    </a:lnTo>
                    <a:lnTo>
                      <a:pt x="3168" y="462"/>
                    </a:lnTo>
                    <a:lnTo>
                      <a:pt x="3175" y="466"/>
                    </a:lnTo>
                    <a:lnTo>
                      <a:pt x="3181" y="469"/>
                    </a:lnTo>
                    <a:lnTo>
                      <a:pt x="3186" y="472"/>
                    </a:lnTo>
                    <a:lnTo>
                      <a:pt x="3186" y="472"/>
                    </a:lnTo>
                    <a:lnTo>
                      <a:pt x="3192" y="475"/>
                    </a:lnTo>
                    <a:cubicBezTo>
                      <a:pt x="3198" y="479"/>
                      <a:pt x="3204" y="481"/>
                      <a:pt x="3210" y="483"/>
                    </a:cubicBezTo>
                    <a:cubicBezTo>
                      <a:pt x="3216" y="485"/>
                      <a:pt x="3222" y="487"/>
                      <a:pt x="3228" y="487"/>
                    </a:cubicBezTo>
                    <a:lnTo>
                      <a:pt x="3228" y="487"/>
                    </a:lnTo>
                    <a:cubicBezTo>
                      <a:pt x="3234" y="488"/>
                      <a:pt x="3240" y="488"/>
                      <a:pt x="3246" y="487"/>
                    </a:cubicBezTo>
                    <a:cubicBezTo>
                      <a:pt x="3252" y="486"/>
                      <a:pt x="3258" y="485"/>
                      <a:pt x="3264" y="483"/>
                    </a:cubicBezTo>
                    <a:cubicBezTo>
                      <a:pt x="3270" y="481"/>
                      <a:pt x="3275" y="479"/>
                      <a:pt x="3281" y="476"/>
                    </a:cubicBezTo>
                    <a:cubicBezTo>
                      <a:pt x="3286" y="472"/>
                      <a:pt x="3291" y="469"/>
                      <a:pt x="3296" y="465"/>
                    </a:cubicBezTo>
                    <a:cubicBezTo>
                      <a:pt x="3301" y="460"/>
                      <a:pt x="3306" y="456"/>
                      <a:pt x="3310" y="450"/>
                    </a:cubicBezTo>
                    <a:cubicBezTo>
                      <a:pt x="3314" y="445"/>
                      <a:pt x="3318" y="439"/>
                      <a:pt x="3322" y="433"/>
                    </a:cubicBezTo>
                    <a:cubicBezTo>
                      <a:pt x="3327" y="424"/>
                      <a:pt x="3331" y="415"/>
                      <a:pt x="3334" y="407"/>
                    </a:cubicBezTo>
                    <a:cubicBezTo>
                      <a:pt x="3337" y="398"/>
                      <a:pt x="3338" y="390"/>
                      <a:pt x="3339" y="382"/>
                    </a:cubicBezTo>
                    <a:lnTo>
                      <a:pt x="3339" y="382"/>
                    </a:lnTo>
                    <a:cubicBezTo>
                      <a:pt x="3339" y="374"/>
                      <a:pt x="3338" y="366"/>
                      <a:pt x="3336" y="358"/>
                    </a:cubicBezTo>
                    <a:cubicBezTo>
                      <a:pt x="3334" y="351"/>
                      <a:pt x="3331" y="343"/>
                      <a:pt x="3327" y="336"/>
                    </a:cubicBezTo>
                    <a:cubicBezTo>
                      <a:pt x="3322" y="329"/>
                      <a:pt x="3316" y="322"/>
                      <a:pt x="3308" y="315"/>
                    </a:cubicBezTo>
                    <a:lnTo>
                      <a:pt x="3308" y="315"/>
                    </a:lnTo>
                    <a:cubicBezTo>
                      <a:pt x="3301" y="309"/>
                      <a:pt x="3292" y="302"/>
                      <a:pt x="3282" y="297"/>
                    </a:cubicBezTo>
                    <a:cubicBezTo>
                      <a:pt x="3275" y="293"/>
                      <a:pt x="3271" y="292"/>
                      <a:pt x="3267" y="293"/>
                    </a:cubicBezTo>
                    <a:cubicBezTo>
                      <a:pt x="3266" y="293"/>
                      <a:pt x="3264" y="294"/>
                      <a:pt x="3263" y="295"/>
                    </a:cubicBezTo>
                    <a:cubicBezTo>
                      <a:pt x="3261" y="297"/>
                      <a:pt x="3260" y="298"/>
                      <a:pt x="3258" y="300"/>
                    </a:cubicBezTo>
                    <a:cubicBezTo>
                      <a:pt x="3257" y="303"/>
                      <a:pt x="3255" y="306"/>
                      <a:pt x="3253" y="309"/>
                    </a:cubicBezTo>
                    <a:cubicBezTo>
                      <a:pt x="3251" y="312"/>
                      <a:pt x="3249" y="315"/>
                      <a:pt x="3247" y="318"/>
                    </a:cubicBezTo>
                    <a:lnTo>
                      <a:pt x="3247" y="318"/>
                    </a:lnTo>
                    <a:lnTo>
                      <a:pt x="3176" y="441"/>
                    </a:lnTo>
                    <a:close/>
                    <a:moveTo>
                      <a:pt x="3480" y="581"/>
                    </a:moveTo>
                    <a:lnTo>
                      <a:pt x="3480" y="581"/>
                    </a:lnTo>
                    <a:lnTo>
                      <a:pt x="3477" y="584"/>
                    </a:lnTo>
                    <a:lnTo>
                      <a:pt x="3481" y="587"/>
                    </a:lnTo>
                    <a:lnTo>
                      <a:pt x="3489" y="594"/>
                    </a:lnTo>
                    <a:lnTo>
                      <a:pt x="3493" y="597"/>
                    </a:lnTo>
                    <a:lnTo>
                      <a:pt x="3496" y="593"/>
                    </a:lnTo>
                    <a:lnTo>
                      <a:pt x="3539" y="538"/>
                    </a:lnTo>
                    <a:lnTo>
                      <a:pt x="3542" y="535"/>
                    </a:lnTo>
                    <a:lnTo>
                      <a:pt x="3539" y="532"/>
                    </a:lnTo>
                    <a:lnTo>
                      <a:pt x="3527" y="523"/>
                    </a:lnTo>
                    <a:lnTo>
                      <a:pt x="3523" y="520"/>
                    </a:lnTo>
                    <a:lnTo>
                      <a:pt x="3520" y="524"/>
                    </a:lnTo>
                    <a:lnTo>
                      <a:pt x="3507" y="544"/>
                    </a:lnTo>
                    <a:lnTo>
                      <a:pt x="3465" y="511"/>
                    </a:lnTo>
                    <a:lnTo>
                      <a:pt x="3495" y="472"/>
                    </a:lnTo>
                    <a:lnTo>
                      <a:pt x="3495" y="472"/>
                    </a:lnTo>
                    <a:cubicBezTo>
                      <a:pt x="3498" y="469"/>
                      <a:pt x="3501" y="466"/>
                      <a:pt x="3503" y="463"/>
                    </a:cubicBezTo>
                    <a:cubicBezTo>
                      <a:pt x="3505" y="460"/>
                      <a:pt x="3508" y="458"/>
                      <a:pt x="3510" y="456"/>
                    </a:cubicBezTo>
                    <a:lnTo>
                      <a:pt x="3510" y="456"/>
                    </a:lnTo>
                    <a:cubicBezTo>
                      <a:pt x="3511" y="455"/>
                      <a:pt x="3513" y="453"/>
                      <a:pt x="3515" y="452"/>
                    </a:cubicBezTo>
                    <a:cubicBezTo>
                      <a:pt x="3516" y="452"/>
                      <a:pt x="3518" y="451"/>
                      <a:pt x="3520" y="451"/>
                    </a:cubicBezTo>
                    <a:cubicBezTo>
                      <a:pt x="3521" y="451"/>
                      <a:pt x="3523" y="452"/>
                      <a:pt x="3526" y="453"/>
                    </a:cubicBezTo>
                    <a:cubicBezTo>
                      <a:pt x="3528" y="454"/>
                      <a:pt x="3531" y="455"/>
                      <a:pt x="3534" y="458"/>
                    </a:cubicBezTo>
                    <a:lnTo>
                      <a:pt x="3534" y="458"/>
                    </a:lnTo>
                    <a:lnTo>
                      <a:pt x="3557" y="475"/>
                    </a:lnTo>
                    <a:lnTo>
                      <a:pt x="3557" y="475"/>
                    </a:lnTo>
                    <a:cubicBezTo>
                      <a:pt x="3560" y="477"/>
                      <a:pt x="3563" y="480"/>
                      <a:pt x="3566" y="482"/>
                    </a:cubicBezTo>
                    <a:cubicBezTo>
                      <a:pt x="3568" y="485"/>
                      <a:pt x="3571" y="487"/>
                      <a:pt x="3572" y="490"/>
                    </a:cubicBezTo>
                    <a:cubicBezTo>
                      <a:pt x="3574" y="493"/>
                      <a:pt x="3575" y="495"/>
                      <a:pt x="3576" y="498"/>
                    </a:cubicBezTo>
                    <a:cubicBezTo>
                      <a:pt x="3576" y="501"/>
                      <a:pt x="3576" y="504"/>
                      <a:pt x="3576" y="508"/>
                    </a:cubicBezTo>
                    <a:cubicBezTo>
                      <a:pt x="3576" y="511"/>
                      <a:pt x="3574" y="515"/>
                      <a:pt x="3572" y="519"/>
                    </a:cubicBezTo>
                    <a:lnTo>
                      <a:pt x="3572" y="519"/>
                    </a:lnTo>
                    <a:cubicBezTo>
                      <a:pt x="3570" y="523"/>
                      <a:pt x="3567" y="528"/>
                      <a:pt x="3563" y="533"/>
                    </a:cubicBezTo>
                    <a:lnTo>
                      <a:pt x="3560" y="536"/>
                    </a:lnTo>
                    <a:lnTo>
                      <a:pt x="3564" y="539"/>
                    </a:lnTo>
                    <a:lnTo>
                      <a:pt x="3573" y="546"/>
                    </a:lnTo>
                    <a:lnTo>
                      <a:pt x="3576" y="549"/>
                    </a:lnTo>
                    <a:lnTo>
                      <a:pt x="3579" y="545"/>
                    </a:lnTo>
                    <a:lnTo>
                      <a:pt x="3614" y="498"/>
                    </a:lnTo>
                    <a:lnTo>
                      <a:pt x="3617" y="494"/>
                    </a:lnTo>
                    <a:lnTo>
                      <a:pt x="3613" y="492"/>
                    </a:lnTo>
                    <a:lnTo>
                      <a:pt x="3485" y="393"/>
                    </a:lnTo>
                    <a:lnTo>
                      <a:pt x="3482" y="390"/>
                    </a:lnTo>
                    <a:lnTo>
                      <a:pt x="3479" y="394"/>
                    </a:lnTo>
                    <a:lnTo>
                      <a:pt x="3470" y="405"/>
                    </a:lnTo>
                    <a:lnTo>
                      <a:pt x="3467" y="409"/>
                    </a:lnTo>
                    <a:lnTo>
                      <a:pt x="3471" y="412"/>
                    </a:lnTo>
                    <a:lnTo>
                      <a:pt x="3481" y="419"/>
                    </a:lnTo>
                    <a:lnTo>
                      <a:pt x="3481" y="419"/>
                    </a:lnTo>
                    <a:lnTo>
                      <a:pt x="3487" y="423"/>
                    </a:lnTo>
                    <a:lnTo>
                      <a:pt x="3483" y="427"/>
                    </a:lnTo>
                    <a:lnTo>
                      <a:pt x="3482" y="427"/>
                    </a:lnTo>
                    <a:lnTo>
                      <a:pt x="3478" y="432"/>
                    </a:lnTo>
                    <a:lnTo>
                      <a:pt x="3478" y="432"/>
                    </a:lnTo>
                    <a:lnTo>
                      <a:pt x="3474" y="437"/>
                    </a:lnTo>
                    <a:lnTo>
                      <a:pt x="3474" y="437"/>
                    </a:lnTo>
                    <a:lnTo>
                      <a:pt x="3384" y="551"/>
                    </a:lnTo>
                    <a:lnTo>
                      <a:pt x="3384" y="551"/>
                    </a:lnTo>
                    <a:cubicBezTo>
                      <a:pt x="3382" y="553"/>
                      <a:pt x="3380" y="556"/>
                      <a:pt x="3377" y="559"/>
                    </a:cubicBezTo>
                    <a:cubicBezTo>
                      <a:pt x="3375" y="562"/>
                      <a:pt x="3373" y="564"/>
                      <a:pt x="3371" y="566"/>
                    </a:cubicBezTo>
                    <a:lnTo>
                      <a:pt x="3371" y="566"/>
                    </a:lnTo>
                    <a:cubicBezTo>
                      <a:pt x="3369" y="568"/>
                      <a:pt x="3367" y="570"/>
                      <a:pt x="3366" y="571"/>
                    </a:cubicBezTo>
                    <a:cubicBezTo>
                      <a:pt x="3364" y="572"/>
                      <a:pt x="3362" y="573"/>
                      <a:pt x="3361" y="573"/>
                    </a:cubicBezTo>
                    <a:cubicBezTo>
                      <a:pt x="3359" y="573"/>
                      <a:pt x="3357" y="573"/>
                      <a:pt x="3355" y="572"/>
                    </a:cubicBezTo>
                    <a:cubicBezTo>
                      <a:pt x="3353" y="571"/>
                      <a:pt x="3350" y="570"/>
                      <a:pt x="3346" y="568"/>
                    </a:cubicBezTo>
                    <a:lnTo>
                      <a:pt x="3343" y="565"/>
                    </a:lnTo>
                    <a:lnTo>
                      <a:pt x="3340" y="569"/>
                    </a:lnTo>
                    <a:lnTo>
                      <a:pt x="3333" y="577"/>
                    </a:lnTo>
                    <a:lnTo>
                      <a:pt x="3331" y="581"/>
                    </a:lnTo>
                    <a:lnTo>
                      <a:pt x="3334" y="584"/>
                    </a:lnTo>
                    <a:lnTo>
                      <a:pt x="3471" y="690"/>
                    </a:lnTo>
                    <a:lnTo>
                      <a:pt x="3475" y="692"/>
                    </a:lnTo>
                    <a:lnTo>
                      <a:pt x="3478" y="689"/>
                    </a:lnTo>
                    <a:lnTo>
                      <a:pt x="3520" y="639"/>
                    </a:lnTo>
                    <a:lnTo>
                      <a:pt x="3523" y="635"/>
                    </a:lnTo>
                    <a:lnTo>
                      <a:pt x="3519" y="633"/>
                    </a:lnTo>
                    <a:lnTo>
                      <a:pt x="3510" y="626"/>
                    </a:lnTo>
                    <a:lnTo>
                      <a:pt x="3507" y="623"/>
                    </a:lnTo>
                    <a:lnTo>
                      <a:pt x="3504" y="626"/>
                    </a:lnTo>
                    <a:cubicBezTo>
                      <a:pt x="3500" y="631"/>
                      <a:pt x="3496" y="635"/>
                      <a:pt x="3492" y="639"/>
                    </a:cubicBezTo>
                    <a:cubicBezTo>
                      <a:pt x="3489" y="642"/>
                      <a:pt x="3485" y="644"/>
                      <a:pt x="3481" y="646"/>
                    </a:cubicBezTo>
                    <a:cubicBezTo>
                      <a:pt x="3478" y="647"/>
                      <a:pt x="3474" y="648"/>
                      <a:pt x="3471" y="648"/>
                    </a:cubicBezTo>
                    <a:cubicBezTo>
                      <a:pt x="3468" y="649"/>
                      <a:pt x="3464" y="648"/>
                      <a:pt x="3461" y="648"/>
                    </a:cubicBezTo>
                    <a:cubicBezTo>
                      <a:pt x="3458" y="647"/>
                      <a:pt x="3454" y="645"/>
                      <a:pt x="3451" y="644"/>
                    </a:cubicBezTo>
                    <a:lnTo>
                      <a:pt x="3451" y="643"/>
                    </a:lnTo>
                    <a:cubicBezTo>
                      <a:pt x="3447" y="642"/>
                      <a:pt x="3443" y="639"/>
                      <a:pt x="3440" y="637"/>
                    </a:cubicBezTo>
                    <a:lnTo>
                      <a:pt x="3392" y="601"/>
                    </a:lnTo>
                    <a:cubicBezTo>
                      <a:pt x="3394" y="600"/>
                      <a:pt x="3395" y="598"/>
                      <a:pt x="3396" y="597"/>
                    </a:cubicBezTo>
                    <a:lnTo>
                      <a:pt x="3396" y="597"/>
                    </a:lnTo>
                    <a:lnTo>
                      <a:pt x="3401" y="591"/>
                    </a:lnTo>
                    <a:lnTo>
                      <a:pt x="3401" y="591"/>
                    </a:lnTo>
                    <a:lnTo>
                      <a:pt x="3406" y="585"/>
                    </a:lnTo>
                    <a:lnTo>
                      <a:pt x="3406" y="585"/>
                    </a:lnTo>
                    <a:lnTo>
                      <a:pt x="3451" y="528"/>
                    </a:lnTo>
                    <a:lnTo>
                      <a:pt x="3467" y="540"/>
                    </a:lnTo>
                    <a:lnTo>
                      <a:pt x="3467" y="540"/>
                    </a:lnTo>
                    <a:cubicBezTo>
                      <a:pt x="3471" y="543"/>
                      <a:pt x="3475" y="545"/>
                      <a:pt x="3478" y="548"/>
                    </a:cubicBezTo>
                    <a:cubicBezTo>
                      <a:pt x="3480" y="550"/>
                      <a:pt x="3483" y="552"/>
                      <a:pt x="3485" y="554"/>
                    </a:cubicBezTo>
                    <a:cubicBezTo>
                      <a:pt x="3486" y="556"/>
                      <a:pt x="3487" y="557"/>
                      <a:pt x="3488" y="559"/>
                    </a:cubicBezTo>
                    <a:lnTo>
                      <a:pt x="3488" y="559"/>
                    </a:lnTo>
                    <a:cubicBezTo>
                      <a:pt x="3489" y="561"/>
                      <a:pt x="3489" y="562"/>
                      <a:pt x="3489" y="564"/>
                    </a:cubicBezTo>
                    <a:cubicBezTo>
                      <a:pt x="3489" y="566"/>
                      <a:pt x="3488" y="568"/>
                      <a:pt x="3486" y="571"/>
                    </a:cubicBezTo>
                    <a:cubicBezTo>
                      <a:pt x="3485" y="574"/>
                      <a:pt x="3483" y="577"/>
                      <a:pt x="3480" y="581"/>
                    </a:cubicBezTo>
                    <a:close/>
                    <a:moveTo>
                      <a:pt x="3657" y="852"/>
                    </a:moveTo>
                    <a:lnTo>
                      <a:pt x="3657" y="852"/>
                    </a:lnTo>
                    <a:lnTo>
                      <a:pt x="3665" y="845"/>
                    </a:lnTo>
                    <a:lnTo>
                      <a:pt x="3669" y="842"/>
                    </a:lnTo>
                    <a:lnTo>
                      <a:pt x="3672" y="845"/>
                    </a:lnTo>
                    <a:cubicBezTo>
                      <a:pt x="3674" y="848"/>
                      <a:pt x="3677" y="850"/>
                      <a:pt x="3679" y="851"/>
                    </a:cubicBezTo>
                    <a:lnTo>
                      <a:pt x="3679" y="851"/>
                    </a:lnTo>
                    <a:cubicBezTo>
                      <a:pt x="3681" y="852"/>
                      <a:pt x="3683" y="853"/>
                      <a:pt x="3684" y="853"/>
                    </a:cubicBezTo>
                    <a:cubicBezTo>
                      <a:pt x="3686" y="853"/>
                      <a:pt x="3688" y="853"/>
                      <a:pt x="3690" y="852"/>
                    </a:cubicBezTo>
                    <a:cubicBezTo>
                      <a:pt x="3692" y="851"/>
                      <a:pt x="3694" y="850"/>
                      <a:pt x="3696" y="848"/>
                    </a:cubicBezTo>
                    <a:cubicBezTo>
                      <a:pt x="3698" y="846"/>
                      <a:pt x="3701" y="844"/>
                      <a:pt x="3704" y="842"/>
                    </a:cubicBezTo>
                    <a:cubicBezTo>
                      <a:pt x="3706" y="840"/>
                      <a:pt x="3709" y="838"/>
                      <a:pt x="3712" y="835"/>
                    </a:cubicBezTo>
                    <a:lnTo>
                      <a:pt x="3823" y="742"/>
                    </a:lnTo>
                    <a:cubicBezTo>
                      <a:pt x="3826" y="739"/>
                      <a:pt x="3829" y="736"/>
                      <a:pt x="3833" y="733"/>
                    </a:cubicBezTo>
                    <a:lnTo>
                      <a:pt x="3833" y="733"/>
                    </a:lnTo>
                    <a:lnTo>
                      <a:pt x="3838" y="730"/>
                    </a:lnTo>
                    <a:lnTo>
                      <a:pt x="3833" y="725"/>
                    </a:lnTo>
                    <a:lnTo>
                      <a:pt x="3825" y="716"/>
                    </a:lnTo>
                    <a:lnTo>
                      <a:pt x="3821" y="713"/>
                    </a:lnTo>
                    <a:lnTo>
                      <a:pt x="3825" y="710"/>
                    </a:lnTo>
                    <a:lnTo>
                      <a:pt x="3836" y="700"/>
                    </a:lnTo>
                    <a:lnTo>
                      <a:pt x="3840" y="697"/>
                    </a:lnTo>
                    <a:lnTo>
                      <a:pt x="3843" y="700"/>
                    </a:lnTo>
                    <a:lnTo>
                      <a:pt x="3892" y="757"/>
                    </a:lnTo>
                    <a:lnTo>
                      <a:pt x="3895" y="761"/>
                    </a:lnTo>
                    <a:lnTo>
                      <a:pt x="3892" y="764"/>
                    </a:lnTo>
                    <a:lnTo>
                      <a:pt x="3883" y="771"/>
                    </a:lnTo>
                    <a:lnTo>
                      <a:pt x="3880" y="774"/>
                    </a:lnTo>
                    <a:lnTo>
                      <a:pt x="3877" y="771"/>
                    </a:lnTo>
                    <a:cubicBezTo>
                      <a:pt x="3874" y="768"/>
                      <a:pt x="3872" y="766"/>
                      <a:pt x="3870" y="765"/>
                    </a:cubicBezTo>
                    <a:cubicBezTo>
                      <a:pt x="3868" y="763"/>
                      <a:pt x="3866" y="763"/>
                      <a:pt x="3864" y="763"/>
                    </a:cubicBezTo>
                    <a:cubicBezTo>
                      <a:pt x="3863" y="763"/>
                      <a:pt x="3861" y="763"/>
                      <a:pt x="3859" y="764"/>
                    </a:cubicBezTo>
                    <a:cubicBezTo>
                      <a:pt x="3857" y="764"/>
                      <a:pt x="3855" y="766"/>
                      <a:pt x="3853" y="767"/>
                    </a:cubicBezTo>
                    <a:cubicBezTo>
                      <a:pt x="3850" y="769"/>
                      <a:pt x="3848" y="771"/>
                      <a:pt x="3845" y="773"/>
                    </a:cubicBezTo>
                    <a:cubicBezTo>
                      <a:pt x="3843" y="775"/>
                      <a:pt x="3840" y="778"/>
                      <a:pt x="3836" y="780"/>
                    </a:cubicBezTo>
                    <a:lnTo>
                      <a:pt x="3727" y="873"/>
                    </a:lnTo>
                    <a:lnTo>
                      <a:pt x="3727" y="873"/>
                    </a:lnTo>
                    <a:lnTo>
                      <a:pt x="3720" y="878"/>
                    </a:lnTo>
                    <a:lnTo>
                      <a:pt x="3720" y="878"/>
                    </a:lnTo>
                    <a:lnTo>
                      <a:pt x="3715" y="883"/>
                    </a:lnTo>
                    <a:lnTo>
                      <a:pt x="3715" y="883"/>
                    </a:lnTo>
                    <a:cubicBezTo>
                      <a:pt x="3713" y="884"/>
                      <a:pt x="3711" y="886"/>
                      <a:pt x="3710" y="887"/>
                    </a:cubicBezTo>
                    <a:lnTo>
                      <a:pt x="3748" y="929"/>
                    </a:lnTo>
                    <a:cubicBezTo>
                      <a:pt x="3753" y="934"/>
                      <a:pt x="3757" y="938"/>
                      <a:pt x="3762" y="940"/>
                    </a:cubicBezTo>
                    <a:cubicBezTo>
                      <a:pt x="3766" y="942"/>
                      <a:pt x="3771" y="943"/>
                      <a:pt x="3776" y="943"/>
                    </a:cubicBezTo>
                    <a:cubicBezTo>
                      <a:pt x="3781" y="943"/>
                      <a:pt x="3787" y="942"/>
                      <a:pt x="3793" y="939"/>
                    </a:cubicBezTo>
                    <a:lnTo>
                      <a:pt x="3793" y="939"/>
                    </a:lnTo>
                    <a:cubicBezTo>
                      <a:pt x="3799" y="936"/>
                      <a:pt x="3806" y="931"/>
                      <a:pt x="3813" y="925"/>
                    </a:cubicBezTo>
                    <a:lnTo>
                      <a:pt x="3816" y="922"/>
                    </a:lnTo>
                    <a:lnTo>
                      <a:pt x="3819" y="926"/>
                    </a:lnTo>
                    <a:lnTo>
                      <a:pt x="3827" y="934"/>
                    </a:lnTo>
                    <a:lnTo>
                      <a:pt x="3830" y="938"/>
                    </a:lnTo>
                    <a:lnTo>
                      <a:pt x="3826" y="941"/>
                    </a:lnTo>
                    <a:lnTo>
                      <a:pt x="3772" y="984"/>
                    </a:lnTo>
                    <a:lnTo>
                      <a:pt x="3768" y="987"/>
                    </a:lnTo>
                    <a:lnTo>
                      <a:pt x="3766" y="984"/>
                    </a:lnTo>
                    <a:lnTo>
                      <a:pt x="3656" y="858"/>
                    </a:lnTo>
                    <a:lnTo>
                      <a:pt x="3653" y="855"/>
                    </a:lnTo>
                    <a:lnTo>
                      <a:pt x="3657" y="852"/>
                    </a:lnTo>
                    <a:close/>
                    <a:moveTo>
                      <a:pt x="3785" y="1001"/>
                    </a:moveTo>
                    <a:lnTo>
                      <a:pt x="3785" y="1001"/>
                    </a:lnTo>
                    <a:lnTo>
                      <a:pt x="3781" y="1004"/>
                    </a:lnTo>
                    <a:lnTo>
                      <a:pt x="3784" y="1008"/>
                    </a:lnTo>
                    <a:lnTo>
                      <a:pt x="3821" y="1058"/>
                    </a:lnTo>
                    <a:lnTo>
                      <a:pt x="3823" y="1062"/>
                    </a:lnTo>
                    <a:lnTo>
                      <a:pt x="3827" y="1060"/>
                    </a:lnTo>
                    <a:lnTo>
                      <a:pt x="3839" y="1051"/>
                    </a:lnTo>
                    <a:lnTo>
                      <a:pt x="3843" y="1048"/>
                    </a:lnTo>
                    <a:lnTo>
                      <a:pt x="3840" y="1044"/>
                    </a:lnTo>
                    <a:lnTo>
                      <a:pt x="3832" y="1034"/>
                    </a:lnTo>
                    <a:lnTo>
                      <a:pt x="3828" y="1030"/>
                    </a:lnTo>
                    <a:lnTo>
                      <a:pt x="3832" y="1029"/>
                    </a:lnTo>
                    <a:lnTo>
                      <a:pt x="3832" y="1029"/>
                    </a:lnTo>
                    <a:cubicBezTo>
                      <a:pt x="3834" y="1028"/>
                      <a:pt x="3836" y="1028"/>
                      <a:pt x="3838" y="1027"/>
                    </a:cubicBezTo>
                    <a:cubicBezTo>
                      <a:pt x="3840" y="1026"/>
                      <a:pt x="3843" y="1026"/>
                      <a:pt x="3845" y="1025"/>
                    </a:cubicBezTo>
                    <a:lnTo>
                      <a:pt x="3879" y="1014"/>
                    </a:lnTo>
                    <a:lnTo>
                      <a:pt x="3927" y="1079"/>
                    </a:lnTo>
                    <a:lnTo>
                      <a:pt x="3910" y="1104"/>
                    </a:lnTo>
                    <a:lnTo>
                      <a:pt x="3910" y="1104"/>
                    </a:lnTo>
                    <a:cubicBezTo>
                      <a:pt x="3908" y="1107"/>
                      <a:pt x="3905" y="1110"/>
                      <a:pt x="3902" y="1113"/>
                    </a:cubicBezTo>
                    <a:cubicBezTo>
                      <a:pt x="3900" y="1115"/>
                      <a:pt x="3899" y="1115"/>
                      <a:pt x="3897" y="1116"/>
                    </a:cubicBezTo>
                    <a:cubicBezTo>
                      <a:pt x="3896" y="1117"/>
                      <a:pt x="3894" y="1117"/>
                      <a:pt x="3893" y="1117"/>
                    </a:cubicBezTo>
                    <a:cubicBezTo>
                      <a:pt x="3891" y="1117"/>
                      <a:pt x="3890" y="1116"/>
                      <a:pt x="3888" y="1115"/>
                    </a:cubicBezTo>
                    <a:cubicBezTo>
                      <a:pt x="3886" y="1114"/>
                      <a:pt x="3884" y="1111"/>
                      <a:pt x="3882" y="1108"/>
                    </a:cubicBezTo>
                    <a:lnTo>
                      <a:pt x="3879" y="1105"/>
                    </a:lnTo>
                    <a:lnTo>
                      <a:pt x="3875" y="1107"/>
                    </a:lnTo>
                    <a:lnTo>
                      <a:pt x="3866" y="1114"/>
                    </a:lnTo>
                    <a:lnTo>
                      <a:pt x="3863" y="1117"/>
                    </a:lnTo>
                    <a:lnTo>
                      <a:pt x="3865" y="1120"/>
                    </a:lnTo>
                    <a:lnTo>
                      <a:pt x="3910" y="1182"/>
                    </a:lnTo>
                    <a:lnTo>
                      <a:pt x="3913" y="1186"/>
                    </a:lnTo>
                    <a:lnTo>
                      <a:pt x="3917" y="1183"/>
                    </a:lnTo>
                    <a:lnTo>
                      <a:pt x="3929" y="1175"/>
                    </a:lnTo>
                    <a:lnTo>
                      <a:pt x="3933" y="1172"/>
                    </a:lnTo>
                    <a:lnTo>
                      <a:pt x="3930" y="1168"/>
                    </a:lnTo>
                    <a:lnTo>
                      <a:pt x="3922" y="1159"/>
                    </a:lnTo>
                    <a:lnTo>
                      <a:pt x="3918" y="1154"/>
                    </a:lnTo>
                    <a:cubicBezTo>
                      <a:pt x="3919" y="1154"/>
                      <a:pt x="3920" y="1153"/>
                      <a:pt x="3922" y="1152"/>
                    </a:cubicBezTo>
                    <a:cubicBezTo>
                      <a:pt x="3924" y="1149"/>
                      <a:pt x="3927" y="1147"/>
                      <a:pt x="3929" y="1143"/>
                    </a:cubicBezTo>
                    <a:lnTo>
                      <a:pt x="3929" y="1143"/>
                    </a:lnTo>
                    <a:cubicBezTo>
                      <a:pt x="3931" y="1140"/>
                      <a:pt x="3934" y="1137"/>
                      <a:pt x="3936" y="1135"/>
                    </a:cubicBezTo>
                    <a:lnTo>
                      <a:pt x="3936" y="1135"/>
                    </a:lnTo>
                    <a:cubicBezTo>
                      <a:pt x="3937" y="1132"/>
                      <a:pt x="3939" y="1130"/>
                      <a:pt x="3941" y="1128"/>
                    </a:cubicBezTo>
                    <a:lnTo>
                      <a:pt x="3941" y="1128"/>
                    </a:lnTo>
                    <a:lnTo>
                      <a:pt x="4053" y="957"/>
                    </a:lnTo>
                    <a:lnTo>
                      <a:pt x="4055" y="955"/>
                    </a:lnTo>
                    <a:lnTo>
                      <a:pt x="4053" y="952"/>
                    </a:lnTo>
                    <a:lnTo>
                      <a:pt x="4048" y="946"/>
                    </a:lnTo>
                    <a:lnTo>
                      <a:pt x="4047" y="943"/>
                    </a:lnTo>
                    <a:lnTo>
                      <a:pt x="4044" y="944"/>
                    </a:lnTo>
                    <a:lnTo>
                      <a:pt x="3849" y="996"/>
                    </a:lnTo>
                    <a:lnTo>
                      <a:pt x="3849" y="996"/>
                    </a:lnTo>
                    <a:lnTo>
                      <a:pt x="3826" y="1002"/>
                    </a:lnTo>
                    <a:lnTo>
                      <a:pt x="3826" y="1002"/>
                    </a:lnTo>
                    <a:cubicBezTo>
                      <a:pt x="3823" y="1003"/>
                      <a:pt x="3821" y="1004"/>
                      <a:pt x="3818" y="1004"/>
                    </a:cubicBezTo>
                    <a:cubicBezTo>
                      <a:pt x="3815" y="1004"/>
                      <a:pt x="3813" y="1004"/>
                      <a:pt x="3811" y="1004"/>
                    </a:cubicBezTo>
                    <a:cubicBezTo>
                      <a:pt x="3809" y="1003"/>
                      <a:pt x="3807" y="1003"/>
                      <a:pt x="3806" y="1001"/>
                    </a:cubicBezTo>
                    <a:cubicBezTo>
                      <a:pt x="3804" y="1000"/>
                      <a:pt x="3802" y="998"/>
                      <a:pt x="3801" y="996"/>
                    </a:cubicBezTo>
                    <a:lnTo>
                      <a:pt x="3798" y="992"/>
                    </a:lnTo>
                    <a:lnTo>
                      <a:pt x="3794" y="995"/>
                    </a:lnTo>
                    <a:lnTo>
                      <a:pt x="3785" y="1001"/>
                    </a:lnTo>
                    <a:close/>
                    <a:moveTo>
                      <a:pt x="3903" y="1008"/>
                    </a:moveTo>
                    <a:lnTo>
                      <a:pt x="3903" y="1008"/>
                    </a:lnTo>
                    <a:lnTo>
                      <a:pt x="3965" y="990"/>
                    </a:lnTo>
                    <a:lnTo>
                      <a:pt x="3985" y="985"/>
                    </a:lnTo>
                    <a:lnTo>
                      <a:pt x="3985" y="985"/>
                    </a:lnTo>
                    <a:lnTo>
                      <a:pt x="3993" y="982"/>
                    </a:lnTo>
                    <a:lnTo>
                      <a:pt x="3988" y="991"/>
                    </a:lnTo>
                    <a:lnTo>
                      <a:pt x="3988" y="991"/>
                    </a:lnTo>
                    <a:lnTo>
                      <a:pt x="3981" y="1000"/>
                    </a:lnTo>
                    <a:lnTo>
                      <a:pt x="3975" y="1009"/>
                    </a:lnTo>
                    <a:lnTo>
                      <a:pt x="3975" y="1009"/>
                    </a:lnTo>
                    <a:lnTo>
                      <a:pt x="3940" y="1060"/>
                    </a:lnTo>
                    <a:lnTo>
                      <a:pt x="3903" y="1008"/>
                    </a:lnTo>
                    <a:close/>
                    <a:moveTo>
                      <a:pt x="4081" y="1552"/>
                    </a:moveTo>
                    <a:lnTo>
                      <a:pt x="4081" y="1552"/>
                    </a:lnTo>
                    <a:lnTo>
                      <a:pt x="4198" y="1361"/>
                    </a:lnTo>
                    <a:lnTo>
                      <a:pt x="4201" y="1356"/>
                    </a:lnTo>
                    <a:lnTo>
                      <a:pt x="4080" y="1405"/>
                    </a:lnTo>
                    <a:lnTo>
                      <a:pt x="4080" y="1406"/>
                    </a:lnTo>
                    <a:lnTo>
                      <a:pt x="4064" y="1412"/>
                    </a:lnTo>
                    <a:cubicBezTo>
                      <a:pt x="4061" y="1413"/>
                      <a:pt x="4059" y="1414"/>
                      <a:pt x="4056" y="1415"/>
                    </a:cubicBezTo>
                    <a:lnTo>
                      <a:pt x="4053" y="1416"/>
                    </a:lnTo>
                    <a:lnTo>
                      <a:pt x="4056" y="1422"/>
                    </a:lnTo>
                    <a:lnTo>
                      <a:pt x="4062" y="1433"/>
                    </a:lnTo>
                    <a:lnTo>
                      <a:pt x="4064" y="1437"/>
                    </a:lnTo>
                    <a:lnTo>
                      <a:pt x="4059" y="1439"/>
                    </a:lnTo>
                    <a:lnTo>
                      <a:pt x="4045" y="1445"/>
                    </a:lnTo>
                    <a:lnTo>
                      <a:pt x="4041" y="1446"/>
                    </a:lnTo>
                    <a:lnTo>
                      <a:pt x="4039" y="1442"/>
                    </a:lnTo>
                    <a:lnTo>
                      <a:pt x="4016" y="1386"/>
                    </a:lnTo>
                    <a:lnTo>
                      <a:pt x="4014" y="1381"/>
                    </a:lnTo>
                    <a:lnTo>
                      <a:pt x="4019" y="1380"/>
                    </a:lnTo>
                    <a:lnTo>
                      <a:pt x="4029" y="1375"/>
                    </a:lnTo>
                    <a:lnTo>
                      <a:pt x="4033" y="1374"/>
                    </a:lnTo>
                    <a:lnTo>
                      <a:pt x="4035" y="1378"/>
                    </a:lnTo>
                    <a:cubicBezTo>
                      <a:pt x="4036" y="1381"/>
                      <a:pt x="4037" y="1383"/>
                      <a:pt x="4039" y="1385"/>
                    </a:cubicBezTo>
                    <a:lnTo>
                      <a:pt x="4039" y="1385"/>
                    </a:lnTo>
                    <a:cubicBezTo>
                      <a:pt x="4040" y="1386"/>
                      <a:pt x="4041" y="1387"/>
                      <a:pt x="4042" y="1388"/>
                    </a:cubicBezTo>
                    <a:lnTo>
                      <a:pt x="4042" y="1388"/>
                    </a:lnTo>
                    <a:cubicBezTo>
                      <a:pt x="4044" y="1388"/>
                      <a:pt x="4045" y="1389"/>
                      <a:pt x="4047" y="1389"/>
                    </a:cubicBezTo>
                    <a:cubicBezTo>
                      <a:pt x="4049" y="1389"/>
                      <a:pt x="4050" y="1389"/>
                      <a:pt x="4052" y="1389"/>
                    </a:cubicBezTo>
                    <a:cubicBezTo>
                      <a:pt x="4054" y="1388"/>
                      <a:pt x="4056" y="1388"/>
                      <a:pt x="4057" y="1387"/>
                    </a:cubicBezTo>
                    <a:lnTo>
                      <a:pt x="4058" y="1387"/>
                    </a:lnTo>
                    <a:cubicBezTo>
                      <a:pt x="4059" y="1387"/>
                      <a:pt x="4061" y="1386"/>
                      <a:pt x="4062" y="1386"/>
                    </a:cubicBezTo>
                    <a:lnTo>
                      <a:pt x="4213" y="1326"/>
                    </a:lnTo>
                    <a:lnTo>
                      <a:pt x="4223" y="1321"/>
                    </a:lnTo>
                    <a:lnTo>
                      <a:pt x="4229" y="1319"/>
                    </a:lnTo>
                    <a:lnTo>
                      <a:pt x="4226" y="1314"/>
                    </a:lnTo>
                    <a:lnTo>
                      <a:pt x="4226" y="1314"/>
                    </a:lnTo>
                    <a:lnTo>
                      <a:pt x="4221" y="1303"/>
                    </a:lnTo>
                    <a:lnTo>
                      <a:pt x="4219" y="1299"/>
                    </a:lnTo>
                    <a:lnTo>
                      <a:pt x="4224" y="1297"/>
                    </a:lnTo>
                    <a:lnTo>
                      <a:pt x="4238" y="1292"/>
                    </a:lnTo>
                    <a:lnTo>
                      <a:pt x="4242" y="1290"/>
                    </a:lnTo>
                    <a:lnTo>
                      <a:pt x="4243" y="1294"/>
                    </a:lnTo>
                    <a:lnTo>
                      <a:pt x="4259" y="1331"/>
                    </a:lnTo>
                    <a:lnTo>
                      <a:pt x="4259" y="1333"/>
                    </a:lnTo>
                    <a:lnTo>
                      <a:pt x="4258" y="1335"/>
                    </a:lnTo>
                    <a:lnTo>
                      <a:pt x="4149" y="1514"/>
                    </a:lnTo>
                    <a:lnTo>
                      <a:pt x="4145" y="1520"/>
                    </a:lnTo>
                    <a:lnTo>
                      <a:pt x="4145" y="1520"/>
                    </a:lnTo>
                    <a:lnTo>
                      <a:pt x="4142" y="1526"/>
                    </a:lnTo>
                    <a:lnTo>
                      <a:pt x="4141" y="1527"/>
                    </a:lnTo>
                    <a:lnTo>
                      <a:pt x="4272" y="1474"/>
                    </a:lnTo>
                    <a:lnTo>
                      <a:pt x="4272" y="1474"/>
                    </a:lnTo>
                    <a:lnTo>
                      <a:pt x="4278" y="1472"/>
                    </a:lnTo>
                    <a:lnTo>
                      <a:pt x="4279" y="1472"/>
                    </a:lnTo>
                    <a:lnTo>
                      <a:pt x="4285" y="1470"/>
                    </a:lnTo>
                    <a:lnTo>
                      <a:pt x="4285" y="1470"/>
                    </a:lnTo>
                    <a:lnTo>
                      <a:pt x="4290" y="1468"/>
                    </a:lnTo>
                    <a:lnTo>
                      <a:pt x="4287" y="1462"/>
                    </a:lnTo>
                    <a:lnTo>
                      <a:pt x="4282" y="1451"/>
                    </a:lnTo>
                    <a:lnTo>
                      <a:pt x="4280" y="1446"/>
                    </a:lnTo>
                    <a:lnTo>
                      <a:pt x="4285" y="1445"/>
                    </a:lnTo>
                    <a:lnTo>
                      <a:pt x="4298" y="1439"/>
                    </a:lnTo>
                    <a:lnTo>
                      <a:pt x="4303" y="1437"/>
                    </a:lnTo>
                    <a:lnTo>
                      <a:pt x="4304" y="1442"/>
                    </a:lnTo>
                    <a:lnTo>
                      <a:pt x="4328" y="1498"/>
                    </a:lnTo>
                    <a:lnTo>
                      <a:pt x="4330" y="1503"/>
                    </a:lnTo>
                    <a:lnTo>
                      <a:pt x="4325" y="1504"/>
                    </a:lnTo>
                    <a:lnTo>
                      <a:pt x="4315" y="1508"/>
                    </a:lnTo>
                    <a:lnTo>
                      <a:pt x="4311" y="1510"/>
                    </a:lnTo>
                    <a:lnTo>
                      <a:pt x="4309" y="1506"/>
                    </a:lnTo>
                    <a:cubicBezTo>
                      <a:pt x="4308" y="1503"/>
                      <a:pt x="4306" y="1500"/>
                      <a:pt x="4304" y="1498"/>
                    </a:cubicBezTo>
                    <a:cubicBezTo>
                      <a:pt x="4303" y="1496"/>
                      <a:pt x="4301" y="1495"/>
                      <a:pt x="4300" y="1495"/>
                    </a:cubicBezTo>
                    <a:cubicBezTo>
                      <a:pt x="4298" y="1494"/>
                      <a:pt x="4296" y="1494"/>
                      <a:pt x="4294" y="1494"/>
                    </a:cubicBezTo>
                    <a:cubicBezTo>
                      <a:pt x="4292" y="1494"/>
                      <a:pt x="4290" y="1495"/>
                      <a:pt x="4288" y="1496"/>
                    </a:cubicBezTo>
                    <a:lnTo>
                      <a:pt x="4288" y="1496"/>
                    </a:lnTo>
                    <a:lnTo>
                      <a:pt x="4278" y="1499"/>
                    </a:lnTo>
                    <a:lnTo>
                      <a:pt x="4278" y="1499"/>
                    </a:lnTo>
                    <a:lnTo>
                      <a:pt x="4268" y="1503"/>
                    </a:lnTo>
                    <a:lnTo>
                      <a:pt x="4093" y="1573"/>
                    </a:lnTo>
                    <a:lnTo>
                      <a:pt x="4088" y="1575"/>
                    </a:lnTo>
                    <a:lnTo>
                      <a:pt x="4087" y="1570"/>
                    </a:lnTo>
                    <a:lnTo>
                      <a:pt x="4081" y="1556"/>
                    </a:lnTo>
                    <a:lnTo>
                      <a:pt x="4080" y="1554"/>
                    </a:lnTo>
                    <a:lnTo>
                      <a:pt x="4081" y="1552"/>
                    </a:lnTo>
                    <a:close/>
                    <a:moveTo>
                      <a:pt x="4113" y="1613"/>
                    </a:moveTo>
                    <a:lnTo>
                      <a:pt x="4113" y="1613"/>
                    </a:lnTo>
                    <a:lnTo>
                      <a:pt x="4124" y="1611"/>
                    </a:lnTo>
                    <a:lnTo>
                      <a:pt x="4128" y="1610"/>
                    </a:lnTo>
                    <a:lnTo>
                      <a:pt x="4130" y="1614"/>
                    </a:lnTo>
                    <a:cubicBezTo>
                      <a:pt x="4130" y="1617"/>
                      <a:pt x="4131" y="1619"/>
                      <a:pt x="4132" y="1621"/>
                    </a:cubicBezTo>
                    <a:lnTo>
                      <a:pt x="4132" y="1621"/>
                    </a:lnTo>
                    <a:cubicBezTo>
                      <a:pt x="4133" y="1623"/>
                      <a:pt x="4135" y="1624"/>
                      <a:pt x="4136" y="1625"/>
                    </a:cubicBezTo>
                    <a:lnTo>
                      <a:pt x="4136" y="1625"/>
                    </a:lnTo>
                    <a:cubicBezTo>
                      <a:pt x="4138" y="1626"/>
                      <a:pt x="4140" y="1627"/>
                      <a:pt x="4143" y="1628"/>
                    </a:cubicBezTo>
                    <a:cubicBezTo>
                      <a:pt x="4145" y="1629"/>
                      <a:pt x="4148" y="1629"/>
                      <a:pt x="4151" y="1630"/>
                    </a:cubicBezTo>
                    <a:lnTo>
                      <a:pt x="4174" y="1633"/>
                    </a:lnTo>
                    <a:lnTo>
                      <a:pt x="4374" y="1658"/>
                    </a:lnTo>
                    <a:lnTo>
                      <a:pt x="4377" y="1659"/>
                    </a:lnTo>
                    <a:lnTo>
                      <a:pt x="4378" y="1662"/>
                    </a:lnTo>
                    <a:lnTo>
                      <a:pt x="4380" y="1670"/>
                    </a:lnTo>
                    <a:lnTo>
                      <a:pt x="4380" y="1673"/>
                    </a:lnTo>
                    <a:lnTo>
                      <a:pt x="4378" y="1674"/>
                    </a:lnTo>
                    <a:lnTo>
                      <a:pt x="4207" y="1789"/>
                    </a:lnTo>
                    <a:lnTo>
                      <a:pt x="4207" y="1789"/>
                    </a:lnTo>
                    <a:cubicBezTo>
                      <a:pt x="4205" y="1790"/>
                      <a:pt x="4202" y="1792"/>
                      <a:pt x="4200" y="1793"/>
                    </a:cubicBezTo>
                    <a:cubicBezTo>
                      <a:pt x="4197" y="1795"/>
                      <a:pt x="4194" y="1797"/>
                      <a:pt x="4190" y="1799"/>
                    </a:cubicBezTo>
                    <a:cubicBezTo>
                      <a:pt x="4187" y="1801"/>
                      <a:pt x="4184" y="1802"/>
                      <a:pt x="4180" y="1804"/>
                    </a:cubicBezTo>
                    <a:cubicBezTo>
                      <a:pt x="4179" y="1804"/>
                      <a:pt x="4178" y="1805"/>
                      <a:pt x="4176" y="1805"/>
                    </a:cubicBezTo>
                    <a:lnTo>
                      <a:pt x="4178" y="1811"/>
                    </a:lnTo>
                    <a:lnTo>
                      <a:pt x="4181" y="1822"/>
                    </a:lnTo>
                    <a:lnTo>
                      <a:pt x="4183" y="1827"/>
                    </a:lnTo>
                    <a:lnTo>
                      <a:pt x="4178" y="1828"/>
                    </a:lnTo>
                    <a:lnTo>
                      <a:pt x="4163" y="1831"/>
                    </a:lnTo>
                    <a:lnTo>
                      <a:pt x="4159" y="1832"/>
                    </a:lnTo>
                    <a:lnTo>
                      <a:pt x="4158" y="1828"/>
                    </a:lnTo>
                    <a:lnTo>
                      <a:pt x="4141" y="1753"/>
                    </a:lnTo>
                    <a:lnTo>
                      <a:pt x="4140" y="1749"/>
                    </a:lnTo>
                    <a:lnTo>
                      <a:pt x="4144" y="1748"/>
                    </a:lnTo>
                    <a:lnTo>
                      <a:pt x="4155" y="1745"/>
                    </a:lnTo>
                    <a:lnTo>
                      <a:pt x="4159" y="1744"/>
                    </a:lnTo>
                    <a:lnTo>
                      <a:pt x="4160" y="1749"/>
                    </a:lnTo>
                    <a:cubicBezTo>
                      <a:pt x="4161" y="1752"/>
                      <a:pt x="4163" y="1755"/>
                      <a:pt x="4164" y="1757"/>
                    </a:cubicBezTo>
                    <a:cubicBezTo>
                      <a:pt x="4165" y="1759"/>
                      <a:pt x="4166" y="1760"/>
                      <a:pt x="4167" y="1761"/>
                    </a:cubicBezTo>
                    <a:cubicBezTo>
                      <a:pt x="4169" y="1761"/>
                      <a:pt x="4170" y="1762"/>
                      <a:pt x="4172" y="1762"/>
                    </a:cubicBezTo>
                    <a:lnTo>
                      <a:pt x="4172" y="1762"/>
                    </a:lnTo>
                    <a:cubicBezTo>
                      <a:pt x="4173" y="1762"/>
                      <a:pt x="4175" y="1761"/>
                      <a:pt x="4177" y="1761"/>
                    </a:cubicBezTo>
                    <a:cubicBezTo>
                      <a:pt x="4179" y="1760"/>
                      <a:pt x="4181" y="1759"/>
                      <a:pt x="4183" y="1758"/>
                    </a:cubicBezTo>
                    <a:cubicBezTo>
                      <a:pt x="4185" y="1757"/>
                      <a:pt x="4187" y="1756"/>
                      <a:pt x="4188" y="1755"/>
                    </a:cubicBezTo>
                    <a:lnTo>
                      <a:pt x="4189" y="1755"/>
                    </a:lnTo>
                    <a:lnTo>
                      <a:pt x="4214" y="1738"/>
                    </a:lnTo>
                    <a:lnTo>
                      <a:pt x="4194" y="1661"/>
                    </a:lnTo>
                    <a:lnTo>
                      <a:pt x="4160" y="1657"/>
                    </a:lnTo>
                    <a:cubicBezTo>
                      <a:pt x="4157" y="1657"/>
                      <a:pt x="4155" y="1657"/>
                      <a:pt x="4152" y="1657"/>
                    </a:cubicBezTo>
                    <a:cubicBezTo>
                      <a:pt x="4150" y="1657"/>
                      <a:pt x="4147" y="1656"/>
                      <a:pt x="4146" y="1656"/>
                    </a:cubicBezTo>
                    <a:lnTo>
                      <a:pt x="4146" y="1656"/>
                    </a:lnTo>
                    <a:lnTo>
                      <a:pt x="4142" y="1656"/>
                    </a:lnTo>
                    <a:lnTo>
                      <a:pt x="4143" y="1661"/>
                    </a:lnTo>
                    <a:lnTo>
                      <a:pt x="4147" y="1674"/>
                    </a:lnTo>
                    <a:lnTo>
                      <a:pt x="4148" y="1678"/>
                    </a:lnTo>
                    <a:lnTo>
                      <a:pt x="4144" y="1679"/>
                    </a:lnTo>
                    <a:lnTo>
                      <a:pt x="4129" y="1683"/>
                    </a:lnTo>
                    <a:lnTo>
                      <a:pt x="4125" y="1684"/>
                    </a:lnTo>
                    <a:lnTo>
                      <a:pt x="4124" y="1679"/>
                    </a:lnTo>
                    <a:lnTo>
                      <a:pt x="4110" y="1618"/>
                    </a:lnTo>
                    <a:lnTo>
                      <a:pt x="4109" y="1614"/>
                    </a:lnTo>
                    <a:lnTo>
                      <a:pt x="4113" y="1613"/>
                    </a:lnTo>
                    <a:close/>
                    <a:moveTo>
                      <a:pt x="4219" y="1663"/>
                    </a:moveTo>
                    <a:lnTo>
                      <a:pt x="4219" y="1663"/>
                    </a:lnTo>
                    <a:lnTo>
                      <a:pt x="4233" y="1726"/>
                    </a:lnTo>
                    <a:lnTo>
                      <a:pt x="4286" y="1692"/>
                    </a:lnTo>
                    <a:lnTo>
                      <a:pt x="4286" y="1692"/>
                    </a:lnTo>
                    <a:lnTo>
                      <a:pt x="4295" y="1686"/>
                    </a:lnTo>
                    <a:lnTo>
                      <a:pt x="4304" y="1680"/>
                    </a:lnTo>
                    <a:lnTo>
                      <a:pt x="4313" y="1675"/>
                    </a:lnTo>
                    <a:lnTo>
                      <a:pt x="4304" y="1674"/>
                    </a:lnTo>
                    <a:lnTo>
                      <a:pt x="4304" y="1674"/>
                    </a:lnTo>
                    <a:lnTo>
                      <a:pt x="4284" y="1671"/>
                    </a:lnTo>
                    <a:lnTo>
                      <a:pt x="4219" y="1663"/>
                    </a:lnTo>
                    <a:close/>
                    <a:moveTo>
                      <a:pt x="4284" y="1671"/>
                    </a:moveTo>
                    <a:lnTo>
                      <a:pt x="4284" y="1671"/>
                    </a:lnTo>
                    <a:lnTo>
                      <a:pt x="4284" y="1671"/>
                    </a:lnTo>
                    <a:close/>
                    <a:moveTo>
                      <a:pt x="4284" y="1671"/>
                    </a:moveTo>
                    <a:lnTo>
                      <a:pt x="4284" y="1671"/>
                    </a:lnTo>
                    <a:lnTo>
                      <a:pt x="4284" y="1671"/>
                    </a:lnTo>
                    <a:close/>
                    <a:moveTo>
                      <a:pt x="4351" y="2013"/>
                    </a:moveTo>
                    <a:lnTo>
                      <a:pt x="4351" y="2013"/>
                    </a:lnTo>
                    <a:cubicBezTo>
                      <a:pt x="4361" y="2011"/>
                      <a:pt x="4369" y="2007"/>
                      <a:pt x="4377" y="2003"/>
                    </a:cubicBezTo>
                    <a:cubicBezTo>
                      <a:pt x="4384" y="1998"/>
                      <a:pt x="4389" y="1993"/>
                      <a:pt x="4394" y="1987"/>
                    </a:cubicBezTo>
                    <a:lnTo>
                      <a:pt x="4394" y="1987"/>
                    </a:lnTo>
                    <a:cubicBezTo>
                      <a:pt x="4399" y="1980"/>
                      <a:pt x="4402" y="1973"/>
                      <a:pt x="4403" y="1966"/>
                    </a:cubicBezTo>
                    <a:cubicBezTo>
                      <a:pt x="4405" y="1958"/>
                      <a:pt x="4405" y="1950"/>
                      <a:pt x="4404" y="1941"/>
                    </a:cubicBezTo>
                    <a:cubicBezTo>
                      <a:pt x="4403" y="1935"/>
                      <a:pt x="4402" y="1930"/>
                      <a:pt x="4400" y="1925"/>
                    </a:cubicBezTo>
                    <a:lnTo>
                      <a:pt x="4400" y="1925"/>
                    </a:lnTo>
                    <a:cubicBezTo>
                      <a:pt x="4398" y="1920"/>
                      <a:pt x="4396" y="1915"/>
                      <a:pt x="4393" y="1911"/>
                    </a:cubicBezTo>
                    <a:cubicBezTo>
                      <a:pt x="4390" y="1906"/>
                      <a:pt x="4386" y="1902"/>
                      <a:pt x="4382" y="1898"/>
                    </a:cubicBezTo>
                    <a:lnTo>
                      <a:pt x="4382" y="1898"/>
                    </a:lnTo>
                    <a:cubicBezTo>
                      <a:pt x="4378" y="1895"/>
                      <a:pt x="4374" y="1891"/>
                      <a:pt x="4369" y="1888"/>
                    </a:cubicBezTo>
                    <a:lnTo>
                      <a:pt x="4369" y="1888"/>
                    </a:lnTo>
                    <a:cubicBezTo>
                      <a:pt x="4364" y="1885"/>
                      <a:pt x="4358" y="1882"/>
                      <a:pt x="4353" y="1880"/>
                    </a:cubicBezTo>
                    <a:cubicBezTo>
                      <a:pt x="4347" y="1878"/>
                      <a:pt x="4341" y="1876"/>
                      <a:pt x="4334" y="1875"/>
                    </a:cubicBezTo>
                    <a:lnTo>
                      <a:pt x="4334" y="1875"/>
                    </a:lnTo>
                    <a:cubicBezTo>
                      <a:pt x="4327" y="1874"/>
                      <a:pt x="4320" y="1873"/>
                      <a:pt x="4313" y="1873"/>
                    </a:cubicBezTo>
                    <a:cubicBezTo>
                      <a:pt x="4306" y="1873"/>
                      <a:pt x="4298" y="1874"/>
                      <a:pt x="4290" y="1875"/>
                    </a:cubicBezTo>
                    <a:cubicBezTo>
                      <a:pt x="4280" y="1876"/>
                      <a:pt x="4270" y="1878"/>
                      <a:pt x="4262" y="1881"/>
                    </a:cubicBezTo>
                    <a:cubicBezTo>
                      <a:pt x="4253" y="1885"/>
                      <a:pt x="4245" y="1889"/>
                      <a:pt x="4238" y="1893"/>
                    </a:cubicBezTo>
                    <a:cubicBezTo>
                      <a:pt x="4231" y="1898"/>
                      <a:pt x="4225" y="1904"/>
                      <a:pt x="4220" y="1909"/>
                    </a:cubicBezTo>
                    <a:cubicBezTo>
                      <a:pt x="4214" y="1915"/>
                      <a:pt x="4210" y="1922"/>
                      <a:pt x="4207" y="1929"/>
                    </a:cubicBezTo>
                    <a:cubicBezTo>
                      <a:pt x="4203" y="1936"/>
                      <a:pt x="4201" y="1943"/>
                      <a:pt x="4200" y="1950"/>
                    </a:cubicBezTo>
                    <a:cubicBezTo>
                      <a:pt x="4199" y="1957"/>
                      <a:pt x="4199" y="1965"/>
                      <a:pt x="4200" y="1972"/>
                    </a:cubicBezTo>
                    <a:cubicBezTo>
                      <a:pt x="4201" y="1979"/>
                      <a:pt x="4203" y="1986"/>
                      <a:pt x="4205" y="1992"/>
                    </a:cubicBezTo>
                    <a:cubicBezTo>
                      <a:pt x="4208" y="1999"/>
                      <a:pt x="4211" y="2005"/>
                      <a:pt x="4215" y="2011"/>
                    </a:cubicBezTo>
                    <a:cubicBezTo>
                      <a:pt x="4219" y="2018"/>
                      <a:pt x="4224" y="2023"/>
                      <a:pt x="4229" y="2028"/>
                    </a:cubicBezTo>
                    <a:cubicBezTo>
                      <a:pt x="4234" y="2032"/>
                      <a:pt x="4240" y="2037"/>
                      <a:pt x="4247" y="2040"/>
                    </a:cubicBezTo>
                    <a:lnTo>
                      <a:pt x="4251" y="2042"/>
                    </a:lnTo>
                    <a:lnTo>
                      <a:pt x="4249" y="2046"/>
                    </a:lnTo>
                    <a:lnTo>
                      <a:pt x="4243" y="2056"/>
                    </a:lnTo>
                    <a:lnTo>
                      <a:pt x="4240" y="2060"/>
                    </a:lnTo>
                    <a:lnTo>
                      <a:pt x="4237" y="2058"/>
                    </a:lnTo>
                    <a:cubicBezTo>
                      <a:pt x="4229" y="2054"/>
                      <a:pt x="4222" y="2049"/>
                      <a:pt x="4216" y="2045"/>
                    </a:cubicBezTo>
                    <a:cubicBezTo>
                      <a:pt x="4210" y="2040"/>
                      <a:pt x="4205" y="2035"/>
                      <a:pt x="4201" y="2030"/>
                    </a:cubicBezTo>
                    <a:cubicBezTo>
                      <a:pt x="4196" y="2025"/>
                      <a:pt x="4192" y="2020"/>
                      <a:pt x="4189" y="2014"/>
                    </a:cubicBezTo>
                    <a:cubicBezTo>
                      <a:pt x="4186" y="2009"/>
                      <a:pt x="4183" y="2003"/>
                      <a:pt x="4181" y="1998"/>
                    </a:cubicBezTo>
                    <a:cubicBezTo>
                      <a:pt x="4179" y="1992"/>
                      <a:pt x="4177" y="1987"/>
                      <a:pt x="4175" y="1982"/>
                    </a:cubicBezTo>
                    <a:cubicBezTo>
                      <a:pt x="4174" y="1977"/>
                      <a:pt x="4173" y="1972"/>
                      <a:pt x="4172" y="1967"/>
                    </a:cubicBezTo>
                    <a:cubicBezTo>
                      <a:pt x="4171" y="1959"/>
                      <a:pt x="4171" y="1951"/>
                      <a:pt x="4171" y="1943"/>
                    </a:cubicBezTo>
                    <a:cubicBezTo>
                      <a:pt x="4172" y="1934"/>
                      <a:pt x="4173" y="1927"/>
                      <a:pt x="4175" y="1919"/>
                    </a:cubicBezTo>
                    <a:cubicBezTo>
                      <a:pt x="4177" y="1911"/>
                      <a:pt x="4180" y="1904"/>
                      <a:pt x="4184" y="1897"/>
                    </a:cubicBezTo>
                    <a:lnTo>
                      <a:pt x="4184" y="1897"/>
                    </a:lnTo>
                    <a:cubicBezTo>
                      <a:pt x="4187" y="1891"/>
                      <a:pt x="4191" y="1884"/>
                      <a:pt x="4196" y="1878"/>
                    </a:cubicBezTo>
                    <a:cubicBezTo>
                      <a:pt x="4201" y="1872"/>
                      <a:pt x="4207" y="1867"/>
                      <a:pt x="4213" y="1862"/>
                    </a:cubicBezTo>
                    <a:cubicBezTo>
                      <a:pt x="4219" y="1857"/>
                      <a:pt x="4225" y="1853"/>
                      <a:pt x="4232" y="1849"/>
                    </a:cubicBezTo>
                    <a:cubicBezTo>
                      <a:pt x="4239" y="1845"/>
                      <a:pt x="4247" y="1842"/>
                      <a:pt x="4255" y="1839"/>
                    </a:cubicBezTo>
                    <a:lnTo>
                      <a:pt x="4255" y="1839"/>
                    </a:lnTo>
                    <a:cubicBezTo>
                      <a:pt x="4262" y="1837"/>
                      <a:pt x="4271" y="1835"/>
                      <a:pt x="4279" y="1834"/>
                    </a:cubicBezTo>
                    <a:cubicBezTo>
                      <a:pt x="4287" y="1833"/>
                      <a:pt x="4296" y="1832"/>
                      <a:pt x="4304" y="1833"/>
                    </a:cubicBezTo>
                    <a:cubicBezTo>
                      <a:pt x="4312" y="1833"/>
                      <a:pt x="4320" y="1833"/>
                      <a:pt x="4328" y="1835"/>
                    </a:cubicBezTo>
                    <a:cubicBezTo>
                      <a:pt x="4336" y="1836"/>
                      <a:pt x="4344" y="1838"/>
                      <a:pt x="4351" y="1841"/>
                    </a:cubicBezTo>
                    <a:cubicBezTo>
                      <a:pt x="4359" y="1844"/>
                      <a:pt x="4366" y="1847"/>
                      <a:pt x="4373" y="1851"/>
                    </a:cubicBezTo>
                    <a:lnTo>
                      <a:pt x="4373" y="1851"/>
                    </a:lnTo>
                    <a:cubicBezTo>
                      <a:pt x="4380" y="1855"/>
                      <a:pt x="4386" y="1860"/>
                      <a:pt x="4392" y="1866"/>
                    </a:cubicBezTo>
                    <a:cubicBezTo>
                      <a:pt x="4398" y="1871"/>
                      <a:pt x="4403" y="1877"/>
                      <a:pt x="4408" y="1884"/>
                    </a:cubicBezTo>
                    <a:cubicBezTo>
                      <a:pt x="4413" y="1891"/>
                      <a:pt x="4417" y="1899"/>
                      <a:pt x="4420" y="1908"/>
                    </a:cubicBezTo>
                    <a:cubicBezTo>
                      <a:pt x="4423" y="1916"/>
                      <a:pt x="4425" y="1925"/>
                      <a:pt x="4427" y="1935"/>
                    </a:cubicBezTo>
                    <a:cubicBezTo>
                      <a:pt x="4427" y="1942"/>
                      <a:pt x="4428" y="1948"/>
                      <a:pt x="4428" y="1954"/>
                    </a:cubicBezTo>
                    <a:lnTo>
                      <a:pt x="4428" y="1954"/>
                    </a:lnTo>
                    <a:cubicBezTo>
                      <a:pt x="4428" y="1960"/>
                      <a:pt x="4427" y="1966"/>
                      <a:pt x="4426" y="1972"/>
                    </a:cubicBezTo>
                    <a:cubicBezTo>
                      <a:pt x="4426" y="1978"/>
                      <a:pt x="4424" y="1984"/>
                      <a:pt x="4422" y="1990"/>
                    </a:cubicBezTo>
                    <a:lnTo>
                      <a:pt x="4422" y="1990"/>
                    </a:lnTo>
                    <a:cubicBezTo>
                      <a:pt x="4421" y="1993"/>
                      <a:pt x="4420" y="1996"/>
                      <a:pt x="4419" y="1999"/>
                    </a:cubicBezTo>
                    <a:lnTo>
                      <a:pt x="4428" y="1997"/>
                    </a:lnTo>
                    <a:lnTo>
                      <a:pt x="4433" y="1996"/>
                    </a:lnTo>
                    <a:lnTo>
                      <a:pt x="4433" y="2000"/>
                    </a:lnTo>
                    <a:lnTo>
                      <a:pt x="4436" y="2018"/>
                    </a:lnTo>
                    <a:lnTo>
                      <a:pt x="4436" y="2023"/>
                    </a:lnTo>
                    <a:lnTo>
                      <a:pt x="4432" y="2023"/>
                    </a:lnTo>
                    <a:lnTo>
                      <a:pt x="4354" y="2034"/>
                    </a:lnTo>
                    <a:lnTo>
                      <a:pt x="4350" y="2035"/>
                    </a:lnTo>
                    <a:lnTo>
                      <a:pt x="4349" y="2030"/>
                    </a:lnTo>
                    <a:lnTo>
                      <a:pt x="4347" y="2018"/>
                    </a:lnTo>
                    <a:lnTo>
                      <a:pt x="4347" y="2014"/>
                    </a:lnTo>
                    <a:lnTo>
                      <a:pt x="4351" y="2013"/>
                    </a:lnTo>
                    <a:close/>
                    <a:moveTo>
                      <a:pt x="4416" y="2178"/>
                    </a:moveTo>
                    <a:lnTo>
                      <a:pt x="4416" y="2178"/>
                    </a:lnTo>
                    <a:cubicBezTo>
                      <a:pt x="4415" y="2174"/>
                      <a:pt x="4415" y="2171"/>
                      <a:pt x="4414" y="2169"/>
                    </a:cubicBezTo>
                    <a:cubicBezTo>
                      <a:pt x="4413" y="2167"/>
                      <a:pt x="4412" y="2165"/>
                      <a:pt x="4411" y="2164"/>
                    </a:cubicBezTo>
                    <a:cubicBezTo>
                      <a:pt x="4410" y="2163"/>
                      <a:pt x="4408" y="2162"/>
                      <a:pt x="4406" y="2161"/>
                    </a:cubicBezTo>
                    <a:lnTo>
                      <a:pt x="4406" y="2161"/>
                    </a:lnTo>
                    <a:cubicBezTo>
                      <a:pt x="4404" y="2161"/>
                      <a:pt x="4402" y="2160"/>
                      <a:pt x="4399" y="2160"/>
                    </a:cubicBezTo>
                    <a:cubicBezTo>
                      <a:pt x="4396" y="2160"/>
                      <a:pt x="4393" y="2160"/>
                      <a:pt x="4390" y="2160"/>
                    </a:cubicBezTo>
                    <a:lnTo>
                      <a:pt x="4389" y="2160"/>
                    </a:lnTo>
                    <a:lnTo>
                      <a:pt x="4378" y="2160"/>
                    </a:lnTo>
                    <a:lnTo>
                      <a:pt x="4235" y="2162"/>
                    </a:lnTo>
                    <a:lnTo>
                      <a:pt x="4235" y="2162"/>
                    </a:lnTo>
                    <a:lnTo>
                      <a:pt x="4226" y="2162"/>
                    </a:lnTo>
                    <a:lnTo>
                      <a:pt x="4226" y="2162"/>
                    </a:lnTo>
                    <a:lnTo>
                      <a:pt x="4219" y="2162"/>
                    </a:lnTo>
                    <a:lnTo>
                      <a:pt x="4219" y="2162"/>
                    </a:lnTo>
                    <a:cubicBezTo>
                      <a:pt x="4217" y="2162"/>
                      <a:pt x="4215" y="2162"/>
                      <a:pt x="4213" y="2162"/>
                    </a:cubicBezTo>
                    <a:lnTo>
                      <a:pt x="4214" y="2168"/>
                    </a:lnTo>
                    <a:lnTo>
                      <a:pt x="4214" y="2180"/>
                    </a:lnTo>
                    <a:lnTo>
                      <a:pt x="4215" y="2185"/>
                    </a:lnTo>
                    <a:lnTo>
                      <a:pt x="4210" y="2185"/>
                    </a:lnTo>
                    <a:lnTo>
                      <a:pt x="4195" y="2186"/>
                    </a:lnTo>
                    <a:lnTo>
                      <a:pt x="4190" y="2186"/>
                    </a:lnTo>
                    <a:lnTo>
                      <a:pt x="4190" y="2181"/>
                    </a:lnTo>
                    <a:lnTo>
                      <a:pt x="4189" y="2106"/>
                    </a:lnTo>
                    <a:lnTo>
                      <a:pt x="4189" y="2102"/>
                    </a:lnTo>
                    <a:lnTo>
                      <a:pt x="4194" y="2102"/>
                    </a:lnTo>
                    <a:lnTo>
                      <a:pt x="4205" y="2101"/>
                    </a:lnTo>
                    <a:lnTo>
                      <a:pt x="4209" y="2101"/>
                    </a:lnTo>
                    <a:lnTo>
                      <a:pt x="4210" y="2106"/>
                    </a:lnTo>
                    <a:cubicBezTo>
                      <a:pt x="4210" y="2109"/>
                      <a:pt x="4210" y="2113"/>
                      <a:pt x="4211" y="2115"/>
                    </a:cubicBezTo>
                    <a:cubicBezTo>
                      <a:pt x="4212" y="2117"/>
                      <a:pt x="4213" y="2119"/>
                      <a:pt x="4214" y="2120"/>
                    </a:cubicBezTo>
                    <a:lnTo>
                      <a:pt x="4214" y="2120"/>
                    </a:lnTo>
                    <a:cubicBezTo>
                      <a:pt x="4215" y="2121"/>
                      <a:pt x="4217" y="2122"/>
                      <a:pt x="4219" y="2122"/>
                    </a:cubicBezTo>
                    <a:lnTo>
                      <a:pt x="4219" y="2122"/>
                    </a:lnTo>
                    <a:cubicBezTo>
                      <a:pt x="4221" y="2123"/>
                      <a:pt x="4223" y="2123"/>
                      <a:pt x="4226" y="2124"/>
                    </a:cubicBezTo>
                    <a:cubicBezTo>
                      <a:pt x="4229" y="2124"/>
                      <a:pt x="4232" y="2124"/>
                      <a:pt x="4236" y="2124"/>
                    </a:cubicBezTo>
                    <a:lnTo>
                      <a:pt x="4247" y="2124"/>
                    </a:lnTo>
                    <a:lnTo>
                      <a:pt x="4393" y="2122"/>
                    </a:lnTo>
                    <a:lnTo>
                      <a:pt x="4393" y="2122"/>
                    </a:lnTo>
                    <a:cubicBezTo>
                      <a:pt x="4397" y="2122"/>
                      <a:pt x="4402" y="2122"/>
                      <a:pt x="4406" y="2122"/>
                    </a:cubicBezTo>
                    <a:lnTo>
                      <a:pt x="4406" y="2122"/>
                    </a:lnTo>
                    <a:lnTo>
                      <a:pt x="4412" y="2122"/>
                    </a:lnTo>
                    <a:lnTo>
                      <a:pt x="4412" y="2115"/>
                    </a:lnTo>
                    <a:lnTo>
                      <a:pt x="4411" y="2103"/>
                    </a:lnTo>
                    <a:lnTo>
                      <a:pt x="4410" y="2098"/>
                    </a:lnTo>
                    <a:lnTo>
                      <a:pt x="4415" y="2098"/>
                    </a:lnTo>
                    <a:lnTo>
                      <a:pt x="4430" y="2098"/>
                    </a:lnTo>
                    <a:lnTo>
                      <a:pt x="4435" y="2098"/>
                    </a:lnTo>
                    <a:lnTo>
                      <a:pt x="4435" y="2103"/>
                    </a:lnTo>
                    <a:lnTo>
                      <a:pt x="4436" y="2178"/>
                    </a:lnTo>
                    <a:lnTo>
                      <a:pt x="4436" y="2182"/>
                    </a:lnTo>
                    <a:lnTo>
                      <a:pt x="4431" y="2182"/>
                    </a:lnTo>
                    <a:lnTo>
                      <a:pt x="4420" y="2182"/>
                    </a:lnTo>
                    <a:lnTo>
                      <a:pt x="4416" y="2182"/>
                    </a:lnTo>
                    <a:lnTo>
                      <a:pt x="4416" y="2178"/>
                    </a:lnTo>
                    <a:close/>
                    <a:moveTo>
                      <a:pt x="4180" y="2347"/>
                    </a:moveTo>
                    <a:lnTo>
                      <a:pt x="4180" y="2347"/>
                    </a:lnTo>
                    <a:cubicBezTo>
                      <a:pt x="4180" y="2337"/>
                      <a:pt x="4182" y="2327"/>
                      <a:pt x="4185" y="2317"/>
                    </a:cubicBezTo>
                    <a:lnTo>
                      <a:pt x="4185" y="2317"/>
                    </a:lnTo>
                    <a:cubicBezTo>
                      <a:pt x="4187" y="2308"/>
                      <a:pt x="4191" y="2300"/>
                      <a:pt x="4195" y="2292"/>
                    </a:cubicBezTo>
                    <a:cubicBezTo>
                      <a:pt x="4200" y="2285"/>
                      <a:pt x="4204" y="2278"/>
                      <a:pt x="4210" y="2272"/>
                    </a:cubicBezTo>
                    <a:cubicBezTo>
                      <a:pt x="4215" y="2266"/>
                      <a:pt x="4222" y="2260"/>
                      <a:pt x="4228" y="2256"/>
                    </a:cubicBezTo>
                    <a:cubicBezTo>
                      <a:pt x="4235" y="2252"/>
                      <a:pt x="4242" y="2248"/>
                      <a:pt x="4249" y="2245"/>
                    </a:cubicBezTo>
                    <a:cubicBezTo>
                      <a:pt x="4256" y="2242"/>
                      <a:pt x="4263" y="2239"/>
                      <a:pt x="4271" y="2238"/>
                    </a:cubicBezTo>
                    <a:cubicBezTo>
                      <a:pt x="4279" y="2236"/>
                      <a:pt x="4287" y="2235"/>
                      <a:pt x="4294" y="2234"/>
                    </a:cubicBezTo>
                    <a:cubicBezTo>
                      <a:pt x="4302" y="2234"/>
                      <a:pt x="4309" y="2234"/>
                      <a:pt x="4317" y="2234"/>
                    </a:cubicBezTo>
                    <a:cubicBezTo>
                      <a:pt x="4324" y="2235"/>
                      <a:pt x="4331" y="2236"/>
                      <a:pt x="4339" y="2238"/>
                    </a:cubicBezTo>
                    <a:cubicBezTo>
                      <a:pt x="4346" y="2239"/>
                      <a:pt x="4353" y="2242"/>
                      <a:pt x="4361" y="2245"/>
                    </a:cubicBezTo>
                    <a:cubicBezTo>
                      <a:pt x="4368" y="2248"/>
                      <a:pt x="4375" y="2251"/>
                      <a:pt x="4382" y="2255"/>
                    </a:cubicBezTo>
                    <a:cubicBezTo>
                      <a:pt x="4388" y="2260"/>
                      <a:pt x="4394" y="2264"/>
                      <a:pt x="4400" y="2270"/>
                    </a:cubicBezTo>
                    <a:cubicBezTo>
                      <a:pt x="4406" y="2275"/>
                      <a:pt x="4412" y="2282"/>
                      <a:pt x="4416" y="2288"/>
                    </a:cubicBezTo>
                    <a:cubicBezTo>
                      <a:pt x="4421" y="2295"/>
                      <a:pt x="4425" y="2302"/>
                      <a:pt x="4428" y="2310"/>
                    </a:cubicBezTo>
                    <a:cubicBezTo>
                      <a:pt x="4431" y="2318"/>
                      <a:pt x="4433" y="2326"/>
                      <a:pt x="4435" y="2335"/>
                    </a:cubicBezTo>
                    <a:cubicBezTo>
                      <a:pt x="4436" y="2344"/>
                      <a:pt x="4436" y="2354"/>
                      <a:pt x="4435" y="2364"/>
                    </a:cubicBezTo>
                    <a:cubicBezTo>
                      <a:pt x="4435" y="2374"/>
                      <a:pt x="4433" y="2384"/>
                      <a:pt x="4430" y="2393"/>
                    </a:cubicBezTo>
                    <a:cubicBezTo>
                      <a:pt x="4428" y="2402"/>
                      <a:pt x="4424" y="2410"/>
                      <a:pt x="4420" y="2418"/>
                    </a:cubicBezTo>
                    <a:cubicBezTo>
                      <a:pt x="4411" y="2433"/>
                      <a:pt x="4399" y="2445"/>
                      <a:pt x="4386" y="2454"/>
                    </a:cubicBezTo>
                    <a:cubicBezTo>
                      <a:pt x="4379" y="2458"/>
                      <a:pt x="4372" y="2462"/>
                      <a:pt x="4365" y="2465"/>
                    </a:cubicBezTo>
                    <a:cubicBezTo>
                      <a:pt x="4358" y="2468"/>
                      <a:pt x="4351" y="2471"/>
                      <a:pt x="4343" y="2473"/>
                    </a:cubicBezTo>
                    <a:cubicBezTo>
                      <a:pt x="4335" y="2475"/>
                      <a:pt x="4328" y="2476"/>
                      <a:pt x="4320" y="2477"/>
                    </a:cubicBezTo>
                    <a:cubicBezTo>
                      <a:pt x="4313" y="2477"/>
                      <a:pt x="4305" y="2477"/>
                      <a:pt x="4298" y="2477"/>
                    </a:cubicBezTo>
                    <a:cubicBezTo>
                      <a:pt x="4291" y="2476"/>
                      <a:pt x="4284" y="2475"/>
                      <a:pt x="4277" y="2473"/>
                    </a:cubicBezTo>
                    <a:cubicBezTo>
                      <a:pt x="4269" y="2472"/>
                      <a:pt x="4262" y="2469"/>
                      <a:pt x="4255" y="2466"/>
                    </a:cubicBezTo>
                    <a:cubicBezTo>
                      <a:pt x="4248" y="2464"/>
                      <a:pt x="4240" y="2460"/>
                      <a:pt x="4234" y="2456"/>
                    </a:cubicBezTo>
                    <a:cubicBezTo>
                      <a:pt x="4227" y="2451"/>
                      <a:pt x="4221" y="2447"/>
                      <a:pt x="4215" y="2441"/>
                    </a:cubicBezTo>
                    <a:lnTo>
                      <a:pt x="4215" y="2441"/>
                    </a:lnTo>
                    <a:cubicBezTo>
                      <a:pt x="4209" y="2436"/>
                      <a:pt x="4204" y="2430"/>
                      <a:pt x="4199" y="2423"/>
                    </a:cubicBezTo>
                    <a:cubicBezTo>
                      <a:pt x="4194" y="2416"/>
                      <a:pt x="4190" y="2409"/>
                      <a:pt x="4187" y="2401"/>
                    </a:cubicBezTo>
                    <a:cubicBezTo>
                      <a:pt x="4184" y="2393"/>
                      <a:pt x="4182" y="2385"/>
                      <a:pt x="4180" y="2376"/>
                    </a:cubicBezTo>
                    <a:lnTo>
                      <a:pt x="4180" y="2376"/>
                    </a:lnTo>
                    <a:cubicBezTo>
                      <a:pt x="4179" y="2367"/>
                      <a:pt x="4179" y="2357"/>
                      <a:pt x="4180" y="2347"/>
                    </a:cubicBezTo>
                    <a:close/>
                    <a:moveTo>
                      <a:pt x="4203" y="2350"/>
                    </a:moveTo>
                    <a:lnTo>
                      <a:pt x="4203" y="2350"/>
                    </a:lnTo>
                    <a:cubicBezTo>
                      <a:pt x="4202" y="2356"/>
                      <a:pt x="4202" y="2362"/>
                      <a:pt x="4203" y="2368"/>
                    </a:cubicBezTo>
                    <a:cubicBezTo>
                      <a:pt x="4204" y="2374"/>
                      <a:pt x="4206" y="2379"/>
                      <a:pt x="4208" y="2384"/>
                    </a:cubicBezTo>
                    <a:cubicBezTo>
                      <a:pt x="4211" y="2389"/>
                      <a:pt x="4214" y="2393"/>
                      <a:pt x="4217" y="2398"/>
                    </a:cubicBezTo>
                    <a:cubicBezTo>
                      <a:pt x="4220" y="2402"/>
                      <a:pt x="4224" y="2406"/>
                      <a:pt x="4229" y="2409"/>
                    </a:cubicBezTo>
                    <a:cubicBezTo>
                      <a:pt x="4233" y="2413"/>
                      <a:pt x="4238" y="2416"/>
                      <a:pt x="4243" y="2419"/>
                    </a:cubicBezTo>
                    <a:cubicBezTo>
                      <a:pt x="4249" y="2422"/>
                      <a:pt x="4254" y="2424"/>
                      <a:pt x="4260" y="2426"/>
                    </a:cubicBezTo>
                    <a:cubicBezTo>
                      <a:pt x="4266" y="2429"/>
                      <a:pt x="4271" y="2430"/>
                      <a:pt x="4277" y="2432"/>
                    </a:cubicBezTo>
                    <a:cubicBezTo>
                      <a:pt x="4283" y="2433"/>
                      <a:pt x="4289" y="2434"/>
                      <a:pt x="4295" y="2434"/>
                    </a:cubicBezTo>
                    <a:cubicBezTo>
                      <a:pt x="4302" y="2435"/>
                      <a:pt x="4309" y="2435"/>
                      <a:pt x="4315" y="2434"/>
                    </a:cubicBezTo>
                    <a:cubicBezTo>
                      <a:pt x="4322" y="2434"/>
                      <a:pt x="4329" y="2433"/>
                      <a:pt x="4336" y="2432"/>
                    </a:cubicBezTo>
                    <a:cubicBezTo>
                      <a:pt x="4342" y="2430"/>
                      <a:pt x="4349" y="2429"/>
                      <a:pt x="4355" y="2426"/>
                    </a:cubicBezTo>
                    <a:cubicBezTo>
                      <a:pt x="4361" y="2424"/>
                      <a:pt x="4367" y="2421"/>
                      <a:pt x="4373" y="2418"/>
                    </a:cubicBezTo>
                    <a:cubicBezTo>
                      <a:pt x="4379" y="2415"/>
                      <a:pt x="4384" y="2412"/>
                      <a:pt x="4388" y="2408"/>
                    </a:cubicBezTo>
                    <a:cubicBezTo>
                      <a:pt x="4393" y="2404"/>
                      <a:pt x="4397" y="2399"/>
                      <a:pt x="4401" y="2395"/>
                    </a:cubicBezTo>
                    <a:cubicBezTo>
                      <a:pt x="4404" y="2390"/>
                      <a:pt x="4407" y="2385"/>
                      <a:pt x="4409" y="2379"/>
                    </a:cubicBezTo>
                    <a:cubicBezTo>
                      <a:pt x="4411" y="2374"/>
                      <a:pt x="4412" y="2368"/>
                      <a:pt x="4413" y="2361"/>
                    </a:cubicBezTo>
                    <a:cubicBezTo>
                      <a:pt x="4413" y="2355"/>
                      <a:pt x="4413" y="2348"/>
                      <a:pt x="4412" y="2343"/>
                    </a:cubicBezTo>
                    <a:cubicBezTo>
                      <a:pt x="4411" y="2337"/>
                      <a:pt x="4409" y="2332"/>
                      <a:pt x="4407" y="2327"/>
                    </a:cubicBezTo>
                    <a:cubicBezTo>
                      <a:pt x="4405" y="2322"/>
                      <a:pt x="4402" y="2317"/>
                      <a:pt x="4398" y="2313"/>
                    </a:cubicBezTo>
                    <a:cubicBezTo>
                      <a:pt x="4395" y="2308"/>
                      <a:pt x="4391" y="2304"/>
                      <a:pt x="4386" y="2301"/>
                    </a:cubicBezTo>
                    <a:cubicBezTo>
                      <a:pt x="4382" y="2297"/>
                      <a:pt x="4377" y="2294"/>
                      <a:pt x="4372" y="2291"/>
                    </a:cubicBezTo>
                    <a:cubicBezTo>
                      <a:pt x="4367" y="2288"/>
                      <a:pt x="4361" y="2286"/>
                      <a:pt x="4355" y="2284"/>
                    </a:cubicBezTo>
                    <a:cubicBezTo>
                      <a:pt x="4350" y="2282"/>
                      <a:pt x="4344" y="2280"/>
                      <a:pt x="4338" y="2279"/>
                    </a:cubicBezTo>
                    <a:lnTo>
                      <a:pt x="4338" y="2279"/>
                    </a:lnTo>
                    <a:cubicBezTo>
                      <a:pt x="4332" y="2278"/>
                      <a:pt x="4326" y="2277"/>
                      <a:pt x="4320" y="2276"/>
                    </a:cubicBezTo>
                    <a:cubicBezTo>
                      <a:pt x="4314" y="2276"/>
                      <a:pt x="4308" y="2276"/>
                      <a:pt x="4301" y="2276"/>
                    </a:cubicBezTo>
                    <a:cubicBezTo>
                      <a:pt x="4295" y="2276"/>
                      <a:pt x="4288" y="2277"/>
                      <a:pt x="4282" y="2278"/>
                    </a:cubicBezTo>
                    <a:cubicBezTo>
                      <a:pt x="4275" y="2280"/>
                      <a:pt x="4269" y="2281"/>
                      <a:pt x="4262" y="2283"/>
                    </a:cubicBezTo>
                    <a:lnTo>
                      <a:pt x="4262" y="2283"/>
                    </a:lnTo>
                    <a:cubicBezTo>
                      <a:pt x="4256" y="2285"/>
                      <a:pt x="4250" y="2288"/>
                      <a:pt x="4244" y="2291"/>
                    </a:cubicBezTo>
                    <a:lnTo>
                      <a:pt x="4244" y="2291"/>
                    </a:lnTo>
                    <a:cubicBezTo>
                      <a:pt x="4238" y="2294"/>
                      <a:pt x="4233" y="2297"/>
                      <a:pt x="4228" y="2301"/>
                    </a:cubicBezTo>
                    <a:cubicBezTo>
                      <a:pt x="4223" y="2305"/>
                      <a:pt x="4219" y="2310"/>
                      <a:pt x="4215" y="2314"/>
                    </a:cubicBezTo>
                    <a:cubicBezTo>
                      <a:pt x="4208" y="2324"/>
                      <a:pt x="4204" y="2336"/>
                      <a:pt x="4203" y="2350"/>
                    </a:cubicBezTo>
                    <a:close/>
                    <a:moveTo>
                      <a:pt x="4444" y="2347"/>
                    </a:moveTo>
                    <a:lnTo>
                      <a:pt x="4444" y="2347"/>
                    </a:lnTo>
                    <a:lnTo>
                      <a:pt x="4455" y="2341"/>
                    </a:lnTo>
                    <a:lnTo>
                      <a:pt x="4458" y="2339"/>
                    </a:lnTo>
                    <a:lnTo>
                      <a:pt x="4461" y="2342"/>
                    </a:lnTo>
                    <a:lnTo>
                      <a:pt x="4498" y="2387"/>
                    </a:lnTo>
                    <a:lnTo>
                      <a:pt x="4498" y="2387"/>
                    </a:lnTo>
                    <a:cubicBezTo>
                      <a:pt x="4500" y="2389"/>
                      <a:pt x="4501" y="2392"/>
                      <a:pt x="4502" y="2394"/>
                    </a:cubicBezTo>
                    <a:lnTo>
                      <a:pt x="4502" y="2394"/>
                    </a:lnTo>
                    <a:cubicBezTo>
                      <a:pt x="4503" y="2397"/>
                      <a:pt x="4504" y="2399"/>
                      <a:pt x="4504" y="2401"/>
                    </a:cubicBezTo>
                    <a:cubicBezTo>
                      <a:pt x="4504" y="2406"/>
                      <a:pt x="4503" y="2409"/>
                      <a:pt x="4501" y="2412"/>
                    </a:cubicBezTo>
                    <a:cubicBezTo>
                      <a:pt x="4500" y="2413"/>
                      <a:pt x="4499" y="2414"/>
                      <a:pt x="4499" y="2414"/>
                    </a:cubicBezTo>
                    <a:lnTo>
                      <a:pt x="4499" y="2414"/>
                    </a:lnTo>
                    <a:cubicBezTo>
                      <a:pt x="4498" y="2415"/>
                      <a:pt x="4497" y="2416"/>
                      <a:pt x="4496" y="2416"/>
                    </a:cubicBezTo>
                    <a:lnTo>
                      <a:pt x="4496" y="2416"/>
                    </a:lnTo>
                    <a:cubicBezTo>
                      <a:pt x="4495" y="2416"/>
                      <a:pt x="4495" y="2417"/>
                      <a:pt x="4494" y="2417"/>
                    </a:cubicBezTo>
                    <a:lnTo>
                      <a:pt x="4493" y="2417"/>
                    </a:lnTo>
                    <a:cubicBezTo>
                      <a:pt x="4492" y="2417"/>
                      <a:pt x="4491" y="2418"/>
                      <a:pt x="4490" y="2418"/>
                    </a:cubicBezTo>
                    <a:cubicBezTo>
                      <a:pt x="4488" y="2418"/>
                      <a:pt x="4486" y="2418"/>
                      <a:pt x="4485" y="2418"/>
                    </a:cubicBezTo>
                    <a:lnTo>
                      <a:pt x="4484" y="2418"/>
                    </a:lnTo>
                    <a:cubicBezTo>
                      <a:pt x="4483" y="2417"/>
                      <a:pt x="4481" y="2417"/>
                      <a:pt x="4479" y="2416"/>
                    </a:cubicBezTo>
                    <a:cubicBezTo>
                      <a:pt x="4477" y="2415"/>
                      <a:pt x="4475" y="2413"/>
                      <a:pt x="4474" y="2411"/>
                    </a:cubicBezTo>
                    <a:lnTo>
                      <a:pt x="4474" y="2411"/>
                    </a:lnTo>
                    <a:cubicBezTo>
                      <a:pt x="4472" y="2409"/>
                      <a:pt x="4470" y="2407"/>
                      <a:pt x="4469" y="2404"/>
                    </a:cubicBezTo>
                    <a:lnTo>
                      <a:pt x="4469" y="2404"/>
                    </a:lnTo>
                    <a:lnTo>
                      <a:pt x="4443" y="2353"/>
                    </a:lnTo>
                    <a:lnTo>
                      <a:pt x="4441" y="2350"/>
                    </a:lnTo>
                    <a:lnTo>
                      <a:pt x="4444" y="2347"/>
                    </a:lnTo>
                    <a:close/>
                    <a:moveTo>
                      <a:pt x="4125" y="2684"/>
                    </a:moveTo>
                    <a:lnTo>
                      <a:pt x="4125" y="2684"/>
                    </a:lnTo>
                    <a:lnTo>
                      <a:pt x="4332" y="2594"/>
                    </a:lnTo>
                    <a:lnTo>
                      <a:pt x="4338" y="2592"/>
                    </a:lnTo>
                    <a:lnTo>
                      <a:pt x="4210" y="2564"/>
                    </a:lnTo>
                    <a:lnTo>
                      <a:pt x="4193" y="2560"/>
                    </a:lnTo>
                    <a:cubicBezTo>
                      <a:pt x="4191" y="2559"/>
                      <a:pt x="4188" y="2559"/>
                      <a:pt x="4185" y="2558"/>
                    </a:cubicBezTo>
                    <a:lnTo>
                      <a:pt x="4182" y="2557"/>
                    </a:lnTo>
                    <a:lnTo>
                      <a:pt x="4181" y="2564"/>
                    </a:lnTo>
                    <a:lnTo>
                      <a:pt x="4179" y="2576"/>
                    </a:lnTo>
                    <a:lnTo>
                      <a:pt x="4178" y="2580"/>
                    </a:lnTo>
                    <a:lnTo>
                      <a:pt x="4173" y="2579"/>
                    </a:lnTo>
                    <a:lnTo>
                      <a:pt x="4159" y="2576"/>
                    </a:lnTo>
                    <a:lnTo>
                      <a:pt x="4154" y="2575"/>
                    </a:lnTo>
                    <a:lnTo>
                      <a:pt x="4155" y="2570"/>
                    </a:lnTo>
                    <a:lnTo>
                      <a:pt x="4169" y="2511"/>
                    </a:lnTo>
                    <a:lnTo>
                      <a:pt x="4170" y="2507"/>
                    </a:lnTo>
                    <a:lnTo>
                      <a:pt x="4175" y="2508"/>
                    </a:lnTo>
                    <a:lnTo>
                      <a:pt x="4186" y="2510"/>
                    </a:lnTo>
                    <a:lnTo>
                      <a:pt x="4190" y="2511"/>
                    </a:lnTo>
                    <a:lnTo>
                      <a:pt x="4189" y="2516"/>
                    </a:lnTo>
                    <a:cubicBezTo>
                      <a:pt x="4188" y="2519"/>
                      <a:pt x="4188" y="2521"/>
                      <a:pt x="4188" y="2523"/>
                    </a:cubicBezTo>
                    <a:cubicBezTo>
                      <a:pt x="4188" y="2525"/>
                      <a:pt x="4189" y="2526"/>
                      <a:pt x="4190" y="2528"/>
                    </a:cubicBezTo>
                    <a:cubicBezTo>
                      <a:pt x="4190" y="2529"/>
                      <a:pt x="4191" y="2530"/>
                      <a:pt x="4193" y="2531"/>
                    </a:cubicBezTo>
                    <a:cubicBezTo>
                      <a:pt x="4194" y="2532"/>
                      <a:pt x="4195" y="2533"/>
                      <a:pt x="4197" y="2534"/>
                    </a:cubicBezTo>
                    <a:cubicBezTo>
                      <a:pt x="4199" y="2535"/>
                      <a:pt x="4200" y="2535"/>
                      <a:pt x="4202" y="2536"/>
                    </a:cubicBezTo>
                    <a:cubicBezTo>
                      <a:pt x="4204" y="2537"/>
                      <a:pt x="4205" y="2537"/>
                      <a:pt x="4207" y="2537"/>
                    </a:cubicBezTo>
                    <a:lnTo>
                      <a:pt x="4365" y="2574"/>
                    </a:lnTo>
                    <a:lnTo>
                      <a:pt x="4376" y="2576"/>
                    </a:lnTo>
                    <a:lnTo>
                      <a:pt x="4382" y="2578"/>
                    </a:lnTo>
                    <a:lnTo>
                      <a:pt x="4383" y="2572"/>
                    </a:lnTo>
                    <a:lnTo>
                      <a:pt x="4385" y="2560"/>
                    </a:lnTo>
                    <a:lnTo>
                      <a:pt x="4386" y="2556"/>
                    </a:lnTo>
                    <a:lnTo>
                      <a:pt x="4391" y="2557"/>
                    </a:lnTo>
                    <a:lnTo>
                      <a:pt x="4405" y="2560"/>
                    </a:lnTo>
                    <a:lnTo>
                      <a:pt x="4410" y="2561"/>
                    </a:lnTo>
                    <a:lnTo>
                      <a:pt x="4409" y="2566"/>
                    </a:lnTo>
                    <a:lnTo>
                      <a:pt x="4399" y="2604"/>
                    </a:lnTo>
                    <a:lnTo>
                      <a:pt x="4399" y="2606"/>
                    </a:lnTo>
                    <a:lnTo>
                      <a:pt x="4397" y="2607"/>
                    </a:lnTo>
                    <a:lnTo>
                      <a:pt x="4203" y="2691"/>
                    </a:lnTo>
                    <a:lnTo>
                      <a:pt x="4203" y="2691"/>
                    </a:lnTo>
                    <a:lnTo>
                      <a:pt x="4197" y="2694"/>
                    </a:lnTo>
                    <a:lnTo>
                      <a:pt x="4197" y="2694"/>
                    </a:lnTo>
                    <a:lnTo>
                      <a:pt x="4190" y="2697"/>
                    </a:lnTo>
                    <a:lnTo>
                      <a:pt x="4189" y="2698"/>
                    </a:lnTo>
                    <a:lnTo>
                      <a:pt x="4327" y="2729"/>
                    </a:lnTo>
                    <a:lnTo>
                      <a:pt x="4333" y="2731"/>
                    </a:lnTo>
                    <a:lnTo>
                      <a:pt x="4333" y="2731"/>
                    </a:lnTo>
                    <a:lnTo>
                      <a:pt x="4339" y="2732"/>
                    </a:lnTo>
                    <a:lnTo>
                      <a:pt x="4340" y="2732"/>
                    </a:lnTo>
                    <a:lnTo>
                      <a:pt x="4346" y="2734"/>
                    </a:lnTo>
                    <a:lnTo>
                      <a:pt x="4347" y="2727"/>
                    </a:lnTo>
                    <a:lnTo>
                      <a:pt x="4349" y="2716"/>
                    </a:lnTo>
                    <a:lnTo>
                      <a:pt x="4350" y="2711"/>
                    </a:lnTo>
                    <a:lnTo>
                      <a:pt x="4354" y="2712"/>
                    </a:lnTo>
                    <a:lnTo>
                      <a:pt x="4369" y="2715"/>
                    </a:lnTo>
                    <a:lnTo>
                      <a:pt x="4373" y="2716"/>
                    </a:lnTo>
                    <a:lnTo>
                      <a:pt x="4372" y="2721"/>
                    </a:lnTo>
                    <a:lnTo>
                      <a:pt x="4358" y="2780"/>
                    </a:lnTo>
                    <a:lnTo>
                      <a:pt x="4357" y="2785"/>
                    </a:lnTo>
                    <a:lnTo>
                      <a:pt x="4353" y="2784"/>
                    </a:lnTo>
                    <a:lnTo>
                      <a:pt x="4342" y="2781"/>
                    </a:lnTo>
                    <a:lnTo>
                      <a:pt x="4338" y="2780"/>
                    </a:lnTo>
                    <a:lnTo>
                      <a:pt x="4338" y="2776"/>
                    </a:lnTo>
                    <a:cubicBezTo>
                      <a:pt x="4339" y="2772"/>
                      <a:pt x="4339" y="2769"/>
                      <a:pt x="4339" y="2767"/>
                    </a:cubicBezTo>
                    <a:cubicBezTo>
                      <a:pt x="4339" y="2765"/>
                      <a:pt x="4338" y="2763"/>
                      <a:pt x="4338" y="2762"/>
                    </a:cubicBezTo>
                    <a:cubicBezTo>
                      <a:pt x="4336" y="2760"/>
                      <a:pt x="4335" y="2759"/>
                      <a:pt x="4333" y="2758"/>
                    </a:cubicBezTo>
                    <a:cubicBezTo>
                      <a:pt x="4332" y="2757"/>
                      <a:pt x="4330" y="2756"/>
                      <a:pt x="4327" y="2755"/>
                    </a:cubicBezTo>
                    <a:lnTo>
                      <a:pt x="4318" y="2753"/>
                    </a:lnTo>
                    <a:lnTo>
                      <a:pt x="4318" y="2753"/>
                    </a:lnTo>
                    <a:cubicBezTo>
                      <a:pt x="4314" y="2752"/>
                      <a:pt x="4311" y="2751"/>
                      <a:pt x="4307" y="2750"/>
                    </a:cubicBezTo>
                    <a:lnTo>
                      <a:pt x="4307" y="2750"/>
                    </a:lnTo>
                    <a:lnTo>
                      <a:pt x="4122" y="2708"/>
                    </a:lnTo>
                    <a:lnTo>
                      <a:pt x="4118" y="2707"/>
                    </a:lnTo>
                    <a:lnTo>
                      <a:pt x="4119" y="2702"/>
                    </a:lnTo>
                    <a:lnTo>
                      <a:pt x="4123" y="2687"/>
                    </a:lnTo>
                    <a:lnTo>
                      <a:pt x="4123" y="2684"/>
                    </a:lnTo>
                    <a:lnTo>
                      <a:pt x="4125" y="2684"/>
                    </a:lnTo>
                    <a:close/>
                    <a:moveTo>
                      <a:pt x="272" y="3305"/>
                    </a:moveTo>
                    <a:lnTo>
                      <a:pt x="272" y="3305"/>
                    </a:lnTo>
                    <a:lnTo>
                      <a:pt x="282" y="3299"/>
                    </a:lnTo>
                    <a:lnTo>
                      <a:pt x="285" y="3297"/>
                    </a:lnTo>
                    <a:lnTo>
                      <a:pt x="288" y="3300"/>
                    </a:lnTo>
                    <a:cubicBezTo>
                      <a:pt x="290" y="3303"/>
                      <a:pt x="292" y="3306"/>
                      <a:pt x="294" y="3307"/>
                    </a:cubicBezTo>
                    <a:lnTo>
                      <a:pt x="294" y="3307"/>
                    </a:lnTo>
                    <a:cubicBezTo>
                      <a:pt x="296" y="3309"/>
                      <a:pt x="298" y="3310"/>
                      <a:pt x="299" y="3310"/>
                    </a:cubicBezTo>
                    <a:cubicBezTo>
                      <a:pt x="301" y="3310"/>
                      <a:pt x="302" y="3310"/>
                      <a:pt x="304" y="3310"/>
                    </a:cubicBezTo>
                    <a:cubicBezTo>
                      <a:pt x="306" y="3309"/>
                      <a:pt x="309" y="3308"/>
                      <a:pt x="311" y="3307"/>
                    </a:cubicBezTo>
                    <a:cubicBezTo>
                      <a:pt x="313" y="3306"/>
                      <a:pt x="316" y="3304"/>
                      <a:pt x="319" y="3302"/>
                    </a:cubicBezTo>
                    <a:cubicBezTo>
                      <a:pt x="322" y="3300"/>
                      <a:pt x="325" y="3298"/>
                      <a:pt x="328" y="3296"/>
                    </a:cubicBezTo>
                    <a:lnTo>
                      <a:pt x="449" y="3219"/>
                    </a:lnTo>
                    <a:cubicBezTo>
                      <a:pt x="453" y="3216"/>
                      <a:pt x="457" y="3214"/>
                      <a:pt x="460" y="3212"/>
                    </a:cubicBezTo>
                    <a:lnTo>
                      <a:pt x="460" y="3212"/>
                    </a:lnTo>
                    <a:lnTo>
                      <a:pt x="466" y="3209"/>
                    </a:lnTo>
                    <a:lnTo>
                      <a:pt x="462" y="3203"/>
                    </a:lnTo>
                    <a:lnTo>
                      <a:pt x="455" y="3193"/>
                    </a:lnTo>
                    <a:lnTo>
                      <a:pt x="452" y="3190"/>
                    </a:lnTo>
                    <a:lnTo>
                      <a:pt x="456" y="3187"/>
                    </a:lnTo>
                    <a:lnTo>
                      <a:pt x="468" y="3179"/>
                    </a:lnTo>
                    <a:lnTo>
                      <a:pt x="472" y="3177"/>
                    </a:lnTo>
                    <a:lnTo>
                      <a:pt x="474" y="3180"/>
                    </a:lnTo>
                    <a:lnTo>
                      <a:pt x="496" y="3212"/>
                    </a:lnTo>
                    <a:cubicBezTo>
                      <a:pt x="499" y="3217"/>
                      <a:pt x="502" y="3222"/>
                      <a:pt x="506" y="3228"/>
                    </a:cubicBezTo>
                    <a:cubicBezTo>
                      <a:pt x="510" y="3234"/>
                      <a:pt x="513" y="3239"/>
                      <a:pt x="516" y="3244"/>
                    </a:cubicBezTo>
                    <a:cubicBezTo>
                      <a:pt x="522" y="3254"/>
                      <a:pt x="527" y="3262"/>
                      <a:pt x="530" y="3271"/>
                    </a:cubicBezTo>
                    <a:cubicBezTo>
                      <a:pt x="534" y="3279"/>
                      <a:pt x="537" y="3287"/>
                      <a:pt x="539" y="3294"/>
                    </a:cubicBezTo>
                    <a:cubicBezTo>
                      <a:pt x="540" y="3301"/>
                      <a:pt x="541" y="3308"/>
                      <a:pt x="541" y="3314"/>
                    </a:cubicBezTo>
                    <a:cubicBezTo>
                      <a:pt x="541" y="3320"/>
                      <a:pt x="539" y="3326"/>
                      <a:pt x="537" y="3332"/>
                    </a:cubicBezTo>
                    <a:cubicBezTo>
                      <a:pt x="533" y="3343"/>
                      <a:pt x="525" y="3352"/>
                      <a:pt x="514" y="3359"/>
                    </a:cubicBezTo>
                    <a:cubicBezTo>
                      <a:pt x="510" y="3362"/>
                      <a:pt x="506" y="3364"/>
                      <a:pt x="501" y="3366"/>
                    </a:cubicBezTo>
                    <a:cubicBezTo>
                      <a:pt x="497" y="3367"/>
                      <a:pt x="492" y="3369"/>
                      <a:pt x="487" y="3370"/>
                    </a:cubicBezTo>
                    <a:cubicBezTo>
                      <a:pt x="482" y="3371"/>
                      <a:pt x="477" y="3371"/>
                      <a:pt x="471" y="3371"/>
                    </a:cubicBezTo>
                    <a:cubicBezTo>
                      <a:pt x="466" y="3370"/>
                      <a:pt x="460" y="3369"/>
                      <a:pt x="454" y="3367"/>
                    </a:cubicBezTo>
                    <a:cubicBezTo>
                      <a:pt x="449" y="3365"/>
                      <a:pt x="443" y="3362"/>
                      <a:pt x="437" y="3358"/>
                    </a:cubicBezTo>
                    <a:lnTo>
                      <a:pt x="436" y="3358"/>
                    </a:lnTo>
                    <a:cubicBezTo>
                      <a:pt x="433" y="3355"/>
                      <a:pt x="429" y="3352"/>
                      <a:pt x="425" y="3348"/>
                    </a:cubicBezTo>
                    <a:cubicBezTo>
                      <a:pt x="424" y="3351"/>
                      <a:pt x="423" y="3354"/>
                      <a:pt x="422" y="3357"/>
                    </a:cubicBezTo>
                    <a:lnTo>
                      <a:pt x="422" y="3357"/>
                    </a:lnTo>
                    <a:lnTo>
                      <a:pt x="418" y="3366"/>
                    </a:lnTo>
                    <a:lnTo>
                      <a:pt x="418" y="3366"/>
                    </a:lnTo>
                    <a:lnTo>
                      <a:pt x="414" y="3376"/>
                    </a:lnTo>
                    <a:lnTo>
                      <a:pt x="414" y="3376"/>
                    </a:lnTo>
                    <a:lnTo>
                      <a:pt x="396" y="3414"/>
                    </a:lnTo>
                    <a:lnTo>
                      <a:pt x="396" y="3414"/>
                    </a:lnTo>
                    <a:cubicBezTo>
                      <a:pt x="395" y="3417"/>
                      <a:pt x="393" y="3420"/>
                      <a:pt x="392" y="3423"/>
                    </a:cubicBezTo>
                    <a:cubicBezTo>
                      <a:pt x="391" y="3426"/>
                      <a:pt x="390" y="3429"/>
                      <a:pt x="388" y="3432"/>
                    </a:cubicBezTo>
                    <a:cubicBezTo>
                      <a:pt x="388" y="3434"/>
                      <a:pt x="387" y="3437"/>
                      <a:pt x="386" y="3439"/>
                    </a:cubicBezTo>
                    <a:cubicBezTo>
                      <a:pt x="386" y="3442"/>
                      <a:pt x="386" y="3444"/>
                      <a:pt x="386" y="3446"/>
                    </a:cubicBezTo>
                    <a:cubicBezTo>
                      <a:pt x="386" y="3449"/>
                      <a:pt x="386" y="3451"/>
                      <a:pt x="387" y="3453"/>
                    </a:cubicBezTo>
                    <a:cubicBezTo>
                      <a:pt x="388" y="3456"/>
                      <a:pt x="389" y="3458"/>
                      <a:pt x="391" y="3461"/>
                    </a:cubicBezTo>
                    <a:lnTo>
                      <a:pt x="394" y="3465"/>
                    </a:lnTo>
                    <a:lnTo>
                      <a:pt x="390" y="3467"/>
                    </a:lnTo>
                    <a:lnTo>
                      <a:pt x="380" y="3473"/>
                    </a:lnTo>
                    <a:lnTo>
                      <a:pt x="377" y="3476"/>
                    </a:lnTo>
                    <a:lnTo>
                      <a:pt x="374" y="3472"/>
                    </a:lnTo>
                    <a:lnTo>
                      <a:pt x="351" y="3437"/>
                    </a:lnTo>
                    <a:lnTo>
                      <a:pt x="350" y="3435"/>
                    </a:lnTo>
                    <a:lnTo>
                      <a:pt x="351" y="3433"/>
                    </a:lnTo>
                    <a:cubicBezTo>
                      <a:pt x="351" y="3429"/>
                      <a:pt x="352" y="3425"/>
                      <a:pt x="353" y="3421"/>
                    </a:cubicBezTo>
                    <a:cubicBezTo>
                      <a:pt x="354" y="3417"/>
                      <a:pt x="355" y="3413"/>
                      <a:pt x="357" y="3410"/>
                    </a:cubicBezTo>
                    <a:cubicBezTo>
                      <a:pt x="358" y="3406"/>
                      <a:pt x="360" y="3403"/>
                      <a:pt x="361" y="3399"/>
                    </a:cubicBezTo>
                    <a:cubicBezTo>
                      <a:pt x="363" y="3395"/>
                      <a:pt x="364" y="3391"/>
                      <a:pt x="366" y="3387"/>
                    </a:cubicBezTo>
                    <a:lnTo>
                      <a:pt x="366" y="3387"/>
                    </a:lnTo>
                    <a:lnTo>
                      <a:pt x="384" y="3349"/>
                    </a:lnTo>
                    <a:lnTo>
                      <a:pt x="384" y="3349"/>
                    </a:lnTo>
                    <a:lnTo>
                      <a:pt x="388" y="3341"/>
                    </a:lnTo>
                    <a:lnTo>
                      <a:pt x="388" y="3341"/>
                    </a:lnTo>
                    <a:lnTo>
                      <a:pt x="392" y="3332"/>
                    </a:lnTo>
                    <a:lnTo>
                      <a:pt x="392" y="3332"/>
                    </a:lnTo>
                    <a:cubicBezTo>
                      <a:pt x="394" y="3329"/>
                      <a:pt x="395" y="3326"/>
                      <a:pt x="396" y="3323"/>
                    </a:cubicBezTo>
                    <a:cubicBezTo>
                      <a:pt x="397" y="3321"/>
                      <a:pt x="397" y="3319"/>
                      <a:pt x="398" y="3316"/>
                    </a:cubicBezTo>
                    <a:cubicBezTo>
                      <a:pt x="396" y="3314"/>
                      <a:pt x="394" y="3311"/>
                      <a:pt x="393" y="3309"/>
                    </a:cubicBezTo>
                    <a:lnTo>
                      <a:pt x="392" y="3309"/>
                    </a:lnTo>
                    <a:lnTo>
                      <a:pt x="389" y="3304"/>
                    </a:lnTo>
                    <a:lnTo>
                      <a:pt x="389" y="3304"/>
                    </a:lnTo>
                    <a:lnTo>
                      <a:pt x="389" y="3303"/>
                    </a:lnTo>
                    <a:lnTo>
                      <a:pt x="339" y="3335"/>
                    </a:lnTo>
                    <a:lnTo>
                      <a:pt x="332" y="3340"/>
                    </a:lnTo>
                    <a:lnTo>
                      <a:pt x="332" y="3340"/>
                    </a:lnTo>
                    <a:lnTo>
                      <a:pt x="325" y="3343"/>
                    </a:lnTo>
                    <a:lnTo>
                      <a:pt x="325" y="3343"/>
                    </a:lnTo>
                    <a:cubicBezTo>
                      <a:pt x="323" y="3345"/>
                      <a:pt x="322" y="3346"/>
                      <a:pt x="320" y="3346"/>
                    </a:cubicBezTo>
                    <a:lnTo>
                      <a:pt x="322" y="3348"/>
                    </a:lnTo>
                    <a:lnTo>
                      <a:pt x="324" y="3352"/>
                    </a:lnTo>
                    <a:lnTo>
                      <a:pt x="327" y="3355"/>
                    </a:lnTo>
                    <a:lnTo>
                      <a:pt x="327" y="3355"/>
                    </a:lnTo>
                    <a:lnTo>
                      <a:pt x="329" y="3358"/>
                    </a:lnTo>
                    <a:lnTo>
                      <a:pt x="329" y="3358"/>
                    </a:lnTo>
                    <a:lnTo>
                      <a:pt x="331" y="3362"/>
                    </a:lnTo>
                    <a:lnTo>
                      <a:pt x="334" y="3365"/>
                    </a:lnTo>
                    <a:lnTo>
                      <a:pt x="330" y="3368"/>
                    </a:lnTo>
                    <a:lnTo>
                      <a:pt x="318" y="3376"/>
                    </a:lnTo>
                    <a:lnTo>
                      <a:pt x="314" y="3378"/>
                    </a:lnTo>
                    <a:lnTo>
                      <a:pt x="311" y="3374"/>
                    </a:lnTo>
                    <a:lnTo>
                      <a:pt x="271" y="3311"/>
                    </a:lnTo>
                    <a:lnTo>
                      <a:pt x="268" y="3308"/>
                    </a:lnTo>
                    <a:lnTo>
                      <a:pt x="272" y="3305"/>
                    </a:lnTo>
                    <a:close/>
                    <a:moveTo>
                      <a:pt x="416" y="3304"/>
                    </a:moveTo>
                    <a:lnTo>
                      <a:pt x="416" y="3304"/>
                    </a:lnTo>
                    <a:cubicBezTo>
                      <a:pt x="419" y="3309"/>
                      <a:pt x="423" y="3314"/>
                      <a:pt x="426" y="3317"/>
                    </a:cubicBezTo>
                    <a:cubicBezTo>
                      <a:pt x="430" y="3321"/>
                      <a:pt x="433" y="3324"/>
                      <a:pt x="437" y="3327"/>
                    </a:cubicBezTo>
                    <a:cubicBezTo>
                      <a:pt x="441" y="3330"/>
                      <a:pt x="444" y="3332"/>
                      <a:pt x="448" y="3333"/>
                    </a:cubicBezTo>
                    <a:cubicBezTo>
                      <a:pt x="452" y="3334"/>
                      <a:pt x="456" y="3335"/>
                      <a:pt x="461" y="3335"/>
                    </a:cubicBezTo>
                    <a:cubicBezTo>
                      <a:pt x="465" y="3335"/>
                      <a:pt x="469" y="3335"/>
                      <a:pt x="474" y="3333"/>
                    </a:cubicBezTo>
                    <a:cubicBezTo>
                      <a:pt x="478" y="3332"/>
                      <a:pt x="483" y="3329"/>
                      <a:pt x="488" y="3326"/>
                    </a:cubicBezTo>
                    <a:cubicBezTo>
                      <a:pt x="495" y="3322"/>
                      <a:pt x="500" y="3317"/>
                      <a:pt x="504" y="3312"/>
                    </a:cubicBezTo>
                    <a:cubicBezTo>
                      <a:pt x="505" y="3310"/>
                      <a:pt x="507" y="3307"/>
                      <a:pt x="508" y="3305"/>
                    </a:cubicBezTo>
                    <a:cubicBezTo>
                      <a:pt x="509" y="3302"/>
                      <a:pt x="510" y="3300"/>
                      <a:pt x="510" y="3297"/>
                    </a:cubicBezTo>
                    <a:lnTo>
                      <a:pt x="510" y="3297"/>
                    </a:lnTo>
                    <a:cubicBezTo>
                      <a:pt x="511" y="3294"/>
                      <a:pt x="511" y="3291"/>
                      <a:pt x="510" y="3288"/>
                    </a:cubicBezTo>
                    <a:cubicBezTo>
                      <a:pt x="510" y="3285"/>
                      <a:pt x="509" y="3281"/>
                      <a:pt x="508" y="3278"/>
                    </a:cubicBezTo>
                    <a:cubicBezTo>
                      <a:pt x="507" y="3274"/>
                      <a:pt x="506" y="3271"/>
                      <a:pt x="504" y="3267"/>
                    </a:cubicBezTo>
                    <a:lnTo>
                      <a:pt x="504" y="3267"/>
                    </a:lnTo>
                    <a:cubicBezTo>
                      <a:pt x="502" y="3263"/>
                      <a:pt x="500" y="3259"/>
                      <a:pt x="497" y="3255"/>
                    </a:cubicBezTo>
                    <a:cubicBezTo>
                      <a:pt x="495" y="3252"/>
                      <a:pt x="493" y="3250"/>
                      <a:pt x="491" y="3248"/>
                    </a:cubicBezTo>
                    <a:cubicBezTo>
                      <a:pt x="490" y="3246"/>
                      <a:pt x="488" y="3246"/>
                      <a:pt x="487" y="3245"/>
                    </a:cubicBezTo>
                    <a:lnTo>
                      <a:pt x="487" y="3245"/>
                    </a:lnTo>
                    <a:cubicBezTo>
                      <a:pt x="485" y="3245"/>
                      <a:pt x="483" y="3245"/>
                      <a:pt x="481" y="3245"/>
                    </a:cubicBezTo>
                    <a:cubicBezTo>
                      <a:pt x="479" y="3246"/>
                      <a:pt x="477" y="3247"/>
                      <a:pt x="475" y="3248"/>
                    </a:cubicBezTo>
                    <a:cubicBezTo>
                      <a:pt x="473" y="3249"/>
                      <a:pt x="470" y="3251"/>
                      <a:pt x="467" y="3253"/>
                    </a:cubicBezTo>
                    <a:cubicBezTo>
                      <a:pt x="464" y="3254"/>
                      <a:pt x="461" y="3256"/>
                      <a:pt x="458" y="3259"/>
                    </a:cubicBezTo>
                    <a:lnTo>
                      <a:pt x="407" y="3291"/>
                    </a:lnTo>
                    <a:lnTo>
                      <a:pt x="410" y="3296"/>
                    </a:lnTo>
                    <a:lnTo>
                      <a:pt x="410" y="3296"/>
                    </a:lnTo>
                    <a:cubicBezTo>
                      <a:pt x="412" y="3299"/>
                      <a:pt x="414" y="3301"/>
                      <a:pt x="416" y="3304"/>
                    </a:cubicBezTo>
                    <a:close/>
                    <a:moveTo>
                      <a:pt x="551" y="3558"/>
                    </a:moveTo>
                    <a:lnTo>
                      <a:pt x="551" y="3558"/>
                    </a:lnTo>
                    <a:lnTo>
                      <a:pt x="547" y="3560"/>
                    </a:lnTo>
                    <a:lnTo>
                      <a:pt x="550" y="3564"/>
                    </a:lnTo>
                    <a:lnTo>
                      <a:pt x="557" y="3573"/>
                    </a:lnTo>
                    <a:lnTo>
                      <a:pt x="560" y="3576"/>
                    </a:lnTo>
                    <a:lnTo>
                      <a:pt x="563" y="3573"/>
                    </a:lnTo>
                    <a:lnTo>
                      <a:pt x="618" y="3530"/>
                    </a:lnTo>
                    <a:lnTo>
                      <a:pt x="622" y="3528"/>
                    </a:lnTo>
                    <a:lnTo>
                      <a:pt x="619" y="3524"/>
                    </a:lnTo>
                    <a:lnTo>
                      <a:pt x="610" y="3512"/>
                    </a:lnTo>
                    <a:lnTo>
                      <a:pt x="607" y="3509"/>
                    </a:lnTo>
                    <a:lnTo>
                      <a:pt x="604" y="3512"/>
                    </a:lnTo>
                    <a:lnTo>
                      <a:pt x="586" y="3528"/>
                    </a:lnTo>
                    <a:lnTo>
                      <a:pt x="554" y="3486"/>
                    </a:lnTo>
                    <a:lnTo>
                      <a:pt x="592" y="3456"/>
                    </a:lnTo>
                    <a:cubicBezTo>
                      <a:pt x="596" y="3453"/>
                      <a:pt x="599" y="3451"/>
                      <a:pt x="602" y="3449"/>
                    </a:cubicBezTo>
                    <a:cubicBezTo>
                      <a:pt x="605" y="3447"/>
                      <a:pt x="607" y="3445"/>
                      <a:pt x="610" y="3444"/>
                    </a:cubicBezTo>
                    <a:lnTo>
                      <a:pt x="610" y="3444"/>
                    </a:lnTo>
                    <a:cubicBezTo>
                      <a:pt x="612" y="3443"/>
                      <a:pt x="614" y="3442"/>
                      <a:pt x="616" y="3441"/>
                    </a:cubicBezTo>
                    <a:cubicBezTo>
                      <a:pt x="617" y="3441"/>
                      <a:pt x="619" y="3441"/>
                      <a:pt x="620" y="3441"/>
                    </a:cubicBezTo>
                    <a:lnTo>
                      <a:pt x="621" y="3441"/>
                    </a:lnTo>
                    <a:cubicBezTo>
                      <a:pt x="622" y="3442"/>
                      <a:pt x="624" y="3443"/>
                      <a:pt x="626" y="3444"/>
                    </a:cubicBezTo>
                    <a:cubicBezTo>
                      <a:pt x="628" y="3446"/>
                      <a:pt x="630" y="3448"/>
                      <a:pt x="633" y="3451"/>
                    </a:cubicBezTo>
                    <a:lnTo>
                      <a:pt x="633" y="3451"/>
                    </a:lnTo>
                    <a:lnTo>
                      <a:pt x="651" y="3473"/>
                    </a:lnTo>
                    <a:lnTo>
                      <a:pt x="651" y="3473"/>
                    </a:lnTo>
                    <a:cubicBezTo>
                      <a:pt x="653" y="3476"/>
                      <a:pt x="655" y="3479"/>
                      <a:pt x="657" y="3482"/>
                    </a:cubicBezTo>
                    <a:lnTo>
                      <a:pt x="657" y="3482"/>
                    </a:lnTo>
                    <a:cubicBezTo>
                      <a:pt x="659" y="3485"/>
                      <a:pt x="660" y="3488"/>
                      <a:pt x="661" y="3492"/>
                    </a:cubicBezTo>
                    <a:lnTo>
                      <a:pt x="661" y="3492"/>
                    </a:lnTo>
                    <a:cubicBezTo>
                      <a:pt x="662" y="3494"/>
                      <a:pt x="663" y="3497"/>
                      <a:pt x="663" y="3500"/>
                    </a:cubicBezTo>
                    <a:lnTo>
                      <a:pt x="663" y="3500"/>
                    </a:lnTo>
                    <a:cubicBezTo>
                      <a:pt x="663" y="3503"/>
                      <a:pt x="662" y="3506"/>
                      <a:pt x="661" y="3510"/>
                    </a:cubicBezTo>
                    <a:lnTo>
                      <a:pt x="661" y="3510"/>
                    </a:lnTo>
                    <a:cubicBezTo>
                      <a:pt x="659" y="3513"/>
                      <a:pt x="657" y="3516"/>
                      <a:pt x="654" y="3519"/>
                    </a:cubicBezTo>
                    <a:cubicBezTo>
                      <a:pt x="651" y="3523"/>
                      <a:pt x="647" y="3527"/>
                      <a:pt x="642" y="3531"/>
                    </a:cubicBezTo>
                    <a:lnTo>
                      <a:pt x="639" y="3533"/>
                    </a:lnTo>
                    <a:lnTo>
                      <a:pt x="641" y="3537"/>
                    </a:lnTo>
                    <a:lnTo>
                      <a:pt x="648" y="3546"/>
                    </a:lnTo>
                    <a:lnTo>
                      <a:pt x="651" y="3549"/>
                    </a:lnTo>
                    <a:lnTo>
                      <a:pt x="655" y="3546"/>
                    </a:lnTo>
                    <a:lnTo>
                      <a:pt x="700" y="3509"/>
                    </a:lnTo>
                    <a:lnTo>
                      <a:pt x="703" y="3507"/>
                    </a:lnTo>
                    <a:lnTo>
                      <a:pt x="700" y="3503"/>
                    </a:lnTo>
                    <a:lnTo>
                      <a:pt x="602" y="3377"/>
                    </a:lnTo>
                    <a:lnTo>
                      <a:pt x="599" y="3373"/>
                    </a:lnTo>
                    <a:lnTo>
                      <a:pt x="595" y="3376"/>
                    </a:lnTo>
                    <a:lnTo>
                      <a:pt x="584" y="3385"/>
                    </a:lnTo>
                    <a:lnTo>
                      <a:pt x="580" y="3388"/>
                    </a:lnTo>
                    <a:lnTo>
                      <a:pt x="583" y="3392"/>
                    </a:lnTo>
                    <a:lnTo>
                      <a:pt x="591" y="3401"/>
                    </a:lnTo>
                    <a:lnTo>
                      <a:pt x="596" y="3406"/>
                    </a:lnTo>
                    <a:lnTo>
                      <a:pt x="591" y="3409"/>
                    </a:lnTo>
                    <a:lnTo>
                      <a:pt x="591" y="3409"/>
                    </a:lnTo>
                    <a:lnTo>
                      <a:pt x="586" y="3413"/>
                    </a:lnTo>
                    <a:lnTo>
                      <a:pt x="585" y="3413"/>
                    </a:lnTo>
                    <a:lnTo>
                      <a:pt x="580" y="3417"/>
                    </a:lnTo>
                    <a:lnTo>
                      <a:pt x="580" y="3417"/>
                    </a:lnTo>
                    <a:lnTo>
                      <a:pt x="467" y="3505"/>
                    </a:lnTo>
                    <a:cubicBezTo>
                      <a:pt x="464" y="3508"/>
                      <a:pt x="461" y="3510"/>
                      <a:pt x="458" y="3512"/>
                    </a:cubicBezTo>
                    <a:cubicBezTo>
                      <a:pt x="456" y="3514"/>
                      <a:pt x="453" y="3516"/>
                      <a:pt x="450" y="3518"/>
                    </a:cubicBezTo>
                    <a:cubicBezTo>
                      <a:pt x="448" y="3519"/>
                      <a:pt x="446" y="3520"/>
                      <a:pt x="444" y="3521"/>
                    </a:cubicBezTo>
                    <a:cubicBezTo>
                      <a:pt x="442" y="3521"/>
                      <a:pt x="440" y="3522"/>
                      <a:pt x="439" y="3522"/>
                    </a:cubicBezTo>
                    <a:cubicBezTo>
                      <a:pt x="437" y="3521"/>
                      <a:pt x="436" y="3521"/>
                      <a:pt x="434" y="3520"/>
                    </a:cubicBezTo>
                    <a:lnTo>
                      <a:pt x="434" y="3520"/>
                    </a:lnTo>
                    <a:cubicBezTo>
                      <a:pt x="432" y="3518"/>
                      <a:pt x="429" y="3516"/>
                      <a:pt x="427" y="3513"/>
                    </a:cubicBezTo>
                    <a:lnTo>
                      <a:pt x="424" y="3510"/>
                    </a:lnTo>
                    <a:lnTo>
                      <a:pt x="420" y="3512"/>
                    </a:lnTo>
                    <a:lnTo>
                      <a:pt x="412" y="3519"/>
                    </a:lnTo>
                    <a:lnTo>
                      <a:pt x="408" y="3522"/>
                    </a:lnTo>
                    <a:lnTo>
                      <a:pt x="411" y="3526"/>
                    </a:lnTo>
                    <a:lnTo>
                      <a:pt x="517" y="3661"/>
                    </a:lnTo>
                    <a:lnTo>
                      <a:pt x="519" y="3665"/>
                    </a:lnTo>
                    <a:lnTo>
                      <a:pt x="523" y="3662"/>
                    </a:lnTo>
                    <a:lnTo>
                      <a:pt x="575" y="3624"/>
                    </a:lnTo>
                    <a:lnTo>
                      <a:pt x="579" y="3621"/>
                    </a:lnTo>
                    <a:lnTo>
                      <a:pt x="576" y="3617"/>
                    </a:lnTo>
                    <a:lnTo>
                      <a:pt x="569" y="3608"/>
                    </a:lnTo>
                    <a:lnTo>
                      <a:pt x="566" y="3605"/>
                    </a:lnTo>
                    <a:lnTo>
                      <a:pt x="563" y="3607"/>
                    </a:lnTo>
                    <a:cubicBezTo>
                      <a:pt x="558" y="3611"/>
                      <a:pt x="553" y="3614"/>
                      <a:pt x="549" y="3617"/>
                    </a:cubicBezTo>
                    <a:cubicBezTo>
                      <a:pt x="544" y="3619"/>
                      <a:pt x="540" y="3620"/>
                      <a:pt x="537" y="3621"/>
                    </a:cubicBezTo>
                    <a:cubicBezTo>
                      <a:pt x="533" y="3621"/>
                      <a:pt x="529" y="3622"/>
                      <a:pt x="526" y="3621"/>
                    </a:cubicBezTo>
                    <a:cubicBezTo>
                      <a:pt x="523" y="3621"/>
                      <a:pt x="520" y="3619"/>
                      <a:pt x="517" y="3618"/>
                    </a:cubicBezTo>
                    <a:cubicBezTo>
                      <a:pt x="514" y="3616"/>
                      <a:pt x="511" y="3614"/>
                      <a:pt x="508" y="3611"/>
                    </a:cubicBezTo>
                    <a:cubicBezTo>
                      <a:pt x="505" y="3609"/>
                      <a:pt x="502" y="3606"/>
                      <a:pt x="499" y="3602"/>
                    </a:cubicBezTo>
                    <a:lnTo>
                      <a:pt x="499" y="3602"/>
                    </a:lnTo>
                    <a:lnTo>
                      <a:pt x="462" y="3557"/>
                    </a:lnTo>
                    <a:cubicBezTo>
                      <a:pt x="464" y="3556"/>
                      <a:pt x="465" y="3554"/>
                      <a:pt x="467" y="3553"/>
                    </a:cubicBezTo>
                    <a:lnTo>
                      <a:pt x="467" y="3553"/>
                    </a:lnTo>
                    <a:lnTo>
                      <a:pt x="473" y="3549"/>
                    </a:lnTo>
                    <a:lnTo>
                      <a:pt x="473" y="3549"/>
                    </a:lnTo>
                    <a:lnTo>
                      <a:pt x="479" y="3544"/>
                    </a:lnTo>
                    <a:lnTo>
                      <a:pt x="479" y="3544"/>
                    </a:lnTo>
                    <a:lnTo>
                      <a:pt x="536" y="3500"/>
                    </a:lnTo>
                    <a:lnTo>
                      <a:pt x="549" y="3515"/>
                    </a:lnTo>
                    <a:lnTo>
                      <a:pt x="549" y="3515"/>
                    </a:lnTo>
                    <a:cubicBezTo>
                      <a:pt x="552" y="3518"/>
                      <a:pt x="555" y="3522"/>
                      <a:pt x="557" y="3525"/>
                    </a:cubicBezTo>
                    <a:cubicBezTo>
                      <a:pt x="559" y="3528"/>
                      <a:pt x="561" y="3530"/>
                      <a:pt x="562" y="3533"/>
                    </a:cubicBezTo>
                    <a:cubicBezTo>
                      <a:pt x="563" y="3535"/>
                      <a:pt x="564" y="3537"/>
                      <a:pt x="564" y="3538"/>
                    </a:cubicBezTo>
                    <a:cubicBezTo>
                      <a:pt x="564" y="3540"/>
                      <a:pt x="564" y="3542"/>
                      <a:pt x="564" y="3544"/>
                    </a:cubicBezTo>
                    <a:cubicBezTo>
                      <a:pt x="563" y="3545"/>
                      <a:pt x="562" y="3547"/>
                      <a:pt x="560" y="3550"/>
                    </a:cubicBezTo>
                    <a:cubicBezTo>
                      <a:pt x="557" y="3552"/>
                      <a:pt x="555" y="3555"/>
                      <a:pt x="551" y="3558"/>
                    </a:cubicBezTo>
                    <a:close/>
                    <a:moveTo>
                      <a:pt x="586" y="3708"/>
                    </a:moveTo>
                    <a:lnTo>
                      <a:pt x="586" y="3708"/>
                    </a:lnTo>
                    <a:cubicBezTo>
                      <a:pt x="589" y="3711"/>
                      <a:pt x="591" y="3713"/>
                      <a:pt x="594" y="3714"/>
                    </a:cubicBezTo>
                    <a:cubicBezTo>
                      <a:pt x="596" y="3715"/>
                      <a:pt x="597" y="3715"/>
                      <a:pt x="599" y="3715"/>
                    </a:cubicBezTo>
                    <a:cubicBezTo>
                      <a:pt x="601" y="3715"/>
                      <a:pt x="602" y="3715"/>
                      <a:pt x="604" y="3714"/>
                    </a:cubicBezTo>
                    <a:cubicBezTo>
                      <a:pt x="606" y="3713"/>
                      <a:pt x="608" y="3712"/>
                      <a:pt x="610" y="3710"/>
                    </a:cubicBezTo>
                    <a:cubicBezTo>
                      <a:pt x="612" y="3708"/>
                      <a:pt x="615" y="3706"/>
                      <a:pt x="617" y="3704"/>
                    </a:cubicBezTo>
                    <a:cubicBezTo>
                      <a:pt x="619" y="3702"/>
                      <a:pt x="622" y="3699"/>
                      <a:pt x="625" y="3696"/>
                    </a:cubicBezTo>
                    <a:lnTo>
                      <a:pt x="625" y="3696"/>
                    </a:lnTo>
                    <a:lnTo>
                      <a:pt x="729" y="3597"/>
                    </a:lnTo>
                    <a:lnTo>
                      <a:pt x="729" y="3597"/>
                    </a:lnTo>
                    <a:lnTo>
                      <a:pt x="734" y="3592"/>
                    </a:lnTo>
                    <a:lnTo>
                      <a:pt x="734" y="3592"/>
                    </a:lnTo>
                    <a:lnTo>
                      <a:pt x="739" y="3588"/>
                    </a:lnTo>
                    <a:lnTo>
                      <a:pt x="739" y="3588"/>
                    </a:lnTo>
                    <a:lnTo>
                      <a:pt x="743" y="3584"/>
                    </a:lnTo>
                    <a:lnTo>
                      <a:pt x="738" y="3579"/>
                    </a:lnTo>
                    <a:lnTo>
                      <a:pt x="729" y="3571"/>
                    </a:lnTo>
                    <a:lnTo>
                      <a:pt x="726" y="3568"/>
                    </a:lnTo>
                    <a:lnTo>
                      <a:pt x="729" y="3565"/>
                    </a:lnTo>
                    <a:lnTo>
                      <a:pt x="740" y="3554"/>
                    </a:lnTo>
                    <a:lnTo>
                      <a:pt x="743" y="3551"/>
                    </a:lnTo>
                    <a:lnTo>
                      <a:pt x="746" y="3555"/>
                    </a:lnTo>
                    <a:lnTo>
                      <a:pt x="759" y="3567"/>
                    </a:lnTo>
                    <a:lnTo>
                      <a:pt x="772" y="3580"/>
                    </a:lnTo>
                    <a:lnTo>
                      <a:pt x="772" y="3580"/>
                    </a:lnTo>
                    <a:lnTo>
                      <a:pt x="785" y="3594"/>
                    </a:lnTo>
                    <a:lnTo>
                      <a:pt x="785" y="3594"/>
                    </a:lnTo>
                    <a:lnTo>
                      <a:pt x="798" y="3608"/>
                    </a:lnTo>
                    <a:cubicBezTo>
                      <a:pt x="806" y="3616"/>
                      <a:pt x="812" y="3623"/>
                      <a:pt x="818" y="3631"/>
                    </a:cubicBezTo>
                    <a:lnTo>
                      <a:pt x="818" y="3631"/>
                    </a:lnTo>
                    <a:cubicBezTo>
                      <a:pt x="823" y="3639"/>
                      <a:pt x="828" y="3646"/>
                      <a:pt x="831" y="3653"/>
                    </a:cubicBezTo>
                    <a:cubicBezTo>
                      <a:pt x="838" y="3668"/>
                      <a:pt x="841" y="3682"/>
                      <a:pt x="839" y="3695"/>
                    </a:cubicBezTo>
                    <a:cubicBezTo>
                      <a:pt x="839" y="3702"/>
                      <a:pt x="837" y="3708"/>
                      <a:pt x="834" y="3714"/>
                    </a:cubicBezTo>
                    <a:cubicBezTo>
                      <a:pt x="831" y="3720"/>
                      <a:pt x="826" y="3726"/>
                      <a:pt x="821" y="3731"/>
                    </a:cubicBezTo>
                    <a:cubicBezTo>
                      <a:pt x="818" y="3735"/>
                      <a:pt x="814" y="3738"/>
                      <a:pt x="811" y="3741"/>
                    </a:cubicBezTo>
                    <a:lnTo>
                      <a:pt x="811" y="3741"/>
                    </a:lnTo>
                    <a:cubicBezTo>
                      <a:pt x="807" y="3743"/>
                      <a:pt x="802" y="3746"/>
                      <a:pt x="798" y="3748"/>
                    </a:cubicBezTo>
                    <a:cubicBezTo>
                      <a:pt x="793" y="3751"/>
                      <a:pt x="788" y="3752"/>
                      <a:pt x="782" y="3754"/>
                    </a:cubicBezTo>
                    <a:cubicBezTo>
                      <a:pt x="777" y="3755"/>
                      <a:pt x="771" y="3755"/>
                      <a:pt x="765" y="3755"/>
                    </a:cubicBezTo>
                    <a:cubicBezTo>
                      <a:pt x="759" y="3755"/>
                      <a:pt x="752" y="3754"/>
                      <a:pt x="745" y="3752"/>
                    </a:cubicBezTo>
                    <a:cubicBezTo>
                      <a:pt x="739" y="3750"/>
                      <a:pt x="732" y="3748"/>
                      <a:pt x="725" y="3744"/>
                    </a:cubicBezTo>
                    <a:cubicBezTo>
                      <a:pt x="717" y="3740"/>
                      <a:pt x="710" y="3735"/>
                      <a:pt x="702" y="3729"/>
                    </a:cubicBezTo>
                    <a:cubicBezTo>
                      <a:pt x="695" y="3723"/>
                      <a:pt x="687" y="3716"/>
                      <a:pt x="679" y="3708"/>
                    </a:cubicBezTo>
                    <a:lnTo>
                      <a:pt x="676" y="3704"/>
                    </a:lnTo>
                    <a:lnTo>
                      <a:pt x="674" y="3702"/>
                    </a:lnTo>
                    <a:lnTo>
                      <a:pt x="643" y="3732"/>
                    </a:lnTo>
                    <a:lnTo>
                      <a:pt x="643" y="3732"/>
                    </a:lnTo>
                    <a:lnTo>
                      <a:pt x="636" y="3738"/>
                    </a:lnTo>
                    <a:lnTo>
                      <a:pt x="636" y="3738"/>
                    </a:lnTo>
                    <a:lnTo>
                      <a:pt x="631" y="3743"/>
                    </a:lnTo>
                    <a:lnTo>
                      <a:pt x="631" y="3743"/>
                    </a:lnTo>
                    <a:cubicBezTo>
                      <a:pt x="630" y="3744"/>
                      <a:pt x="628" y="3746"/>
                      <a:pt x="627" y="3747"/>
                    </a:cubicBezTo>
                    <a:lnTo>
                      <a:pt x="630" y="3750"/>
                    </a:lnTo>
                    <a:lnTo>
                      <a:pt x="630" y="3750"/>
                    </a:lnTo>
                    <a:lnTo>
                      <a:pt x="634" y="3754"/>
                    </a:lnTo>
                    <a:lnTo>
                      <a:pt x="634" y="3754"/>
                    </a:lnTo>
                    <a:lnTo>
                      <a:pt x="638" y="3757"/>
                    </a:lnTo>
                    <a:lnTo>
                      <a:pt x="638" y="3757"/>
                    </a:lnTo>
                    <a:cubicBezTo>
                      <a:pt x="640" y="3760"/>
                      <a:pt x="643" y="3762"/>
                      <a:pt x="645" y="3764"/>
                    </a:cubicBezTo>
                    <a:lnTo>
                      <a:pt x="649" y="3767"/>
                    </a:lnTo>
                    <a:lnTo>
                      <a:pt x="645" y="3771"/>
                    </a:lnTo>
                    <a:lnTo>
                      <a:pt x="634" y="3781"/>
                    </a:lnTo>
                    <a:lnTo>
                      <a:pt x="631" y="3784"/>
                    </a:lnTo>
                    <a:lnTo>
                      <a:pt x="628" y="3781"/>
                    </a:lnTo>
                    <a:lnTo>
                      <a:pt x="572" y="3722"/>
                    </a:lnTo>
                    <a:lnTo>
                      <a:pt x="568" y="3719"/>
                    </a:lnTo>
                    <a:lnTo>
                      <a:pt x="572" y="3716"/>
                    </a:lnTo>
                    <a:lnTo>
                      <a:pt x="580" y="3708"/>
                    </a:lnTo>
                    <a:lnTo>
                      <a:pt x="583" y="3705"/>
                    </a:lnTo>
                    <a:lnTo>
                      <a:pt x="586" y="3708"/>
                    </a:lnTo>
                    <a:close/>
                    <a:moveTo>
                      <a:pt x="690" y="3687"/>
                    </a:moveTo>
                    <a:lnTo>
                      <a:pt x="690" y="3687"/>
                    </a:lnTo>
                    <a:lnTo>
                      <a:pt x="745" y="3634"/>
                    </a:lnTo>
                    <a:cubicBezTo>
                      <a:pt x="747" y="3632"/>
                      <a:pt x="750" y="3629"/>
                      <a:pt x="753" y="3627"/>
                    </a:cubicBezTo>
                    <a:cubicBezTo>
                      <a:pt x="755" y="3625"/>
                      <a:pt x="758" y="3623"/>
                      <a:pt x="760" y="3621"/>
                    </a:cubicBezTo>
                    <a:cubicBezTo>
                      <a:pt x="762" y="3619"/>
                      <a:pt x="764" y="3618"/>
                      <a:pt x="765" y="3617"/>
                    </a:cubicBezTo>
                    <a:lnTo>
                      <a:pt x="766" y="3617"/>
                    </a:lnTo>
                    <a:cubicBezTo>
                      <a:pt x="767" y="3616"/>
                      <a:pt x="769" y="3616"/>
                      <a:pt x="770" y="3616"/>
                    </a:cubicBezTo>
                    <a:cubicBezTo>
                      <a:pt x="772" y="3616"/>
                      <a:pt x="773" y="3616"/>
                      <a:pt x="775" y="3617"/>
                    </a:cubicBezTo>
                    <a:lnTo>
                      <a:pt x="775" y="3617"/>
                    </a:lnTo>
                    <a:cubicBezTo>
                      <a:pt x="777" y="3618"/>
                      <a:pt x="779" y="3620"/>
                      <a:pt x="782" y="3623"/>
                    </a:cubicBezTo>
                    <a:cubicBezTo>
                      <a:pt x="785" y="3626"/>
                      <a:pt x="788" y="3630"/>
                      <a:pt x="791" y="3633"/>
                    </a:cubicBezTo>
                    <a:cubicBezTo>
                      <a:pt x="794" y="3637"/>
                      <a:pt x="796" y="3640"/>
                      <a:pt x="798" y="3644"/>
                    </a:cubicBezTo>
                    <a:cubicBezTo>
                      <a:pt x="800" y="3648"/>
                      <a:pt x="802" y="3651"/>
                      <a:pt x="803" y="3655"/>
                    </a:cubicBezTo>
                    <a:lnTo>
                      <a:pt x="803" y="3655"/>
                    </a:lnTo>
                    <a:cubicBezTo>
                      <a:pt x="804" y="3658"/>
                      <a:pt x="805" y="3662"/>
                      <a:pt x="806" y="3665"/>
                    </a:cubicBezTo>
                    <a:cubicBezTo>
                      <a:pt x="806" y="3672"/>
                      <a:pt x="805" y="3679"/>
                      <a:pt x="803" y="3685"/>
                    </a:cubicBezTo>
                    <a:lnTo>
                      <a:pt x="803" y="3685"/>
                    </a:lnTo>
                    <a:cubicBezTo>
                      <a:pt x="801" y="3689"/>
                      <a:pt x="799" y="3692"/>
                      <a:pt x="797" y="3696"/>
                    </a:cubicBezTo>
                    <a:cubicBezTo>
                      <a:pt x="794" y="3699"/>
                      <a:pt x="791" y="3703"/>
                      <a:pt x="788" y="3706"/>
                    </a:cubicBezTo>
                    <a:cubicBezTo>
                      <a:pt x="783" y="3710"/>
                      <a:pt x="779" y="3713"/>
                      <a:pt x="774" y="3716"/>
                    </a:cubicBezTo>
                    <a:cubicBezTo>
                      <a:pt x="770" y="3718"/>
                      <a:pt x="765" y="3720"/>
                      <a:pt x="760" y="3721"/>
                    </a:cubicBezTo>
                    <a:cubicBezTo>
                      <a:pt x="755" y="3722"/>
                      <a:pt x="749" y="3722"/>
                      <a:pt x="744" y="3722"/>
                    </a:cubicBezTo>
                    <a:cubicBezTo>
                      <a:pt x="739" y="3721"/>
                      <a:pt x="734" y="3720"/>
                      <a:pt x="729" y="3718"/>
                    </a:cubicBezTo>
                    <a:cubicBezTo>
                      <a:pt x="724" y="3716"/>
                      <a:pt x="719" y="3714"/>
                      <a:pt x="715" y="3711"/>
                    </a:cubicBezTo>
                    <a:cubicBezTo>
                      <a:pt x="710" y="3707"/>
                      <a:pt x="706" y="3704"/>
                      <a:pt x="702" y="3699"/>
                    </a:cubicBezTo>
                    <a:lnTo>
                      <a:pt x="698" y="3695"/>
                    </a:lnTo>
                    <a:lnTo>
                      <a:pt x="694" y="3692"/>
                    </a:lnTo>
                    <a:lnTo>
                      <a:pt x="691" y="3688"/>
                    </a:lnTo>
                    <a:lnTo>
                      <a:pt x="690" y="3687"/>
                    </a:lnTo>
                    <a:close/>
                    <a:moveTo>
                      <a:pt x="694" y="3692"/>
                    </a:moveTo>
                    <a:lnTo>
                      <a:pt x="694" y="3692"/>
                    </a:lnTo>
                    <a:lnTo>
                      <a:pt x="694" y="3692"/>
                    </a:lnTo>
                    <a:close/>
                    <a:moveTo>
                      <a:pt x="938" y="3765"/>
                    </a:moveTo>
                    <a:lnTo>
                      <a:pt x="938" y="3765"/>
                    </a:lnTo>
                    <a:lnTo>
                      <a:pt x="941" y="3768"/>
                    </a:lnTo>
                    <a:lnTo>
                      <a:pt x="944" y="3764"/>
                    </a:lnTo>
                    <a:lnTo>
                      <a:pt x="951" y="3756"/>
                    </a:lnTo>
                    <a:lnTo>
                      <a:pt x="954" y="3752"/>
                    </a:lnTo>
                    <a:lnTo>
                      <a:pt x="950" y="3749"/>
                    </a:lnTo>
                    <a:lnTo>
                      <a:pt x="892" y="3703"/>
                    </a:lnTo>
                    <a:lnTo>
                      <a:pt x="888" y="3700"/>
                    </a:lnTo>
                    <a:lnTo>
                      <a:pt x="885" y="3704"/>
                    </a:lnTo>
                    <a:lnTo>
                      <a:pt x="877" y="3715"/>
                    </a:lnTo>
                    <a:lnTo>
                      <a:pt x="874" y="3719"/>
                    </a:lnTo>
                    <a:lnTo>
                      <a:pt x="877" y="3721"/>
                    </a:lnTo>
                    <a:lnTo>
                      <a:pt x="882" y="3725"/>
                    </a:lnTo>
                    <a:lnTo>
                      <a:pt x="887" y="3728"/>
                    </a:lnTo>
                    <a:lnTo>
                      <a:pt x="887" y="3728"/>
                    </a:lnTo>
                    <a:lnTo>
                      <a:pt x="892" y="3732"/>
                    </a:lnTo>
                    <a:lnTo>
                      <a:pt x="892" y="3732"/>
                    </a:lnTo>
                    <a:lnTo>
                      <a:pt x="893" y="3733"/>
                    </a:lnTo>
                    <a:lnTo>
                      <a:pt x="884" y="3743"/>
                    </a:lnTo>
                    <a:cubicBezTo>
                      <a:pt x="882" y="3745"/>
                      <a:pt x="879" y="3748"/>
                      <a:pt x="877" y="3751"/>
                    </a:cubicBezTo>
                    <a:cubicBezTo>
                      <a:pt x="875" y="3754"/>
                      <a:pt x="873" y="3756"/>
                      <a:pt x="871" y="3758"/>
                    </a:cubicBezTo>
                    <a:lnTo>
                      <a:pt x="829" y="3811"/>
                    </a:lnTo>
                    <a:cubicBezTo>
                      <a:pt x="823" y="3819"/>
                      <a:pt x="817" y="3827"/>
                      <a:pt x="812" y="3835"/>
                    </a:cubicBezTo>
                    <a:cubicBezTo>
                      <a:pt x="807" y="3843"/>
                      <a:pt x="803" y="3850"/>
                      <a:pt x="799" y="3857"/>
                    </a:cubicBezTo>
                    <a:cubicBezTo>
                      <a:pt x="796" y="3864"/>
                      <a:pt x="793" y="3871"/>
                      <a:pt x="791" y="3877"/>
                    </a:cubicBezTo>
                    <a:lnTo>
                      <a:pt x="791" y="3878"/>
                    </a:lnTo>
                    <a:cubicBezTo>
                      <a:pt x="789" y="3884"/>
                      <a:pt x="788" y="3891"/>
                      <a:pt x="788" y="3897"/>
                    </a:cubicBezTo>
                    <a:cubicBezTo>
                      <a:pt x="788" y="3904"/>
                      <a:pt x="788" y="3910"/>
                      <a:pt x="790" y="3916"/>
                    </a:cubicBezTo>
                    <a:cubicBezTo>
                      <a:pt x="792" y="3923"/>
                      <a:pt x="794" y="3929"/>
                      <a:pt x="798" y="3935"/>
                    </a:cubicBezTo>
                    <a:cubicBezTo>
                      <a:pt x="801" y="3941"/>
                      <a:pt x="806" y="3946"/>
                      <a:pt x="811" y="3952"/>
                    </a:cubicBezTo>
                    <a:lnTo>
                      <a:pt x="811" y="3952"/>
                    </a:lnTo>
                    <a:cubicBezTo>
                      <a:pt x="816" y="3958"/>
                      <a:pt x="822" y="3964"/>
                      <a:pt x="830" y="3969"/>
                    </a:cubicBezTo>
                    <a:lnTo>
                      <a:pt x="830" y="3969"/>
                    </a:lnTo>
                    <a:cubicBezTo>
                      <a:pt x="836" y="3975"/>
                      <a:pt x="843" y="3979"/>
                      <a:pt x="850" y="3982"/>
                    </a:cubicBezTo>
                    <a:cubicBezTo>
                      <a:pt x="857" y="3986"/>
                      <a:pt x="863" y="3988"/>
                      <a:pt x="870" y="3989"/>
                    </a:cubicBezTo>
                    <a:cubicBezTo>
                      <a:pt x="877" y="3991"/>
                      <a:pt x="883" y="3991"/>
                      <a:pt x="890" y="3991"/>
                    </a:cubicBezTo>
                    <a:cubicBezTo>
                      <a:pt x="896" y="3991"/>
                      <a:pt x="903" y="3989"/>
                      <a:pt x="909" y="3987"/>
                    </a:cubicBezTo>
                    <a:cubicBezTo>
                      <a:pt x="915" y="3986"/>
                      <a:pt x="921" y="3983"/>
                      <a:pt x="927" y="3980"/>
                    </a:cubicBezTo>
                    <a:cubicBezTo>
                      <a:pt x="933" y="3977"/>
                      <a:pt x="938" y="3973"/>
                      <a:pt x="944" y="3969"/>
                    </a:cubicBezTo>
                    <a:cubicBezTo>
                      <a:pt x="949" y="3964"/>
                      <a:pt x="955" y="3960"/>
                      <a:pt x="960" y="3955"/>
                    </a:cubicBezTo>
                    <a:cubicBezTo>
                      <a:pt x="965" y="3950"/>
                      <a:pt x="969" y="3944"/>
                      <a:pt x="974" y="3938"/>
                    </a:cubicBezTo>
                    <a:lnTo>
                      <a:pt x="974" y="3938"/>
                    </a:lnTo>
                    <a:lnTo>
                      <a:pt x="1022" y="3878"/>
                    </a:lnTo>
                    <a:lnTo>
                      <a:pt x="1030" y="3870"/>
                    </a:lnTo>
                    <a:lnTo>
                      <a:pt x="1036" y="3863"/>
                    </a:lnTo>
                    <a:cubicBezTo>
                      <a:pt x="1038" y="3861"/>
                      <a:pt x="1039" y="3859"/>
                      <a:pt x="1041" y="3858"/>
                    </a:cubicBezTo>
                    <a:lnTo>
                      <a:pt x="1041" y="3858"/>
                    </a:lnTo>
                    <a:cubicBezTo>
                      <a:pt x="1043" y="3857"/>
                      <a:pt x="1045" y="3856"/>
                      <a:pt x="1046" y="3856"/>
                    </a:cubicBezTo>
                    <a:cubicBezTo>
                      <a:pt x="1048" y="3856"/>
                      <a:pt x="1050" y="3856"/>
                      <a:pt x="1052" y="3857"/>
                    </a:cubicBezTo>
                    <a:cubicBezTo>
                      <a:pt x="1054" y="3858"/>
                      <a:pt x="1057" y="3859"/>
                      <a:pt x="1060" y="3862"/>
                    </a:cubicBezTo>
                    <a:lnTo>
                      <a:pt x="1063" y="3864"/>
                    </a:lnTo>
                    <a:lnTo>
                      <a:pt x="1066" y="3861"/>
                    </a:lnTo>
                    <a:lnTo>
                      <a:pt x="1073" y="3852"/>
                    </a:lnTo>
                    <a:lnTo>
                      <a:pt x="1076" y="3848"/>
                    </a:lnTo>
                    <a:lnTo>
                      <a:pt x="1072" y="3846"/>
                    </a:lnTo>
                    <a:lnTo>
                      <a:pt x="1024" y="3807"/>
                    </a:lnTo>
                    <a:lnTo>
                      <a:pt x="1020" y="3804"/>
                    </a:lnTo>
                    <a:lnTo>
                      <a:pt x="1017" y="3808"/>
                    </a:lnTo>
                    <a:lnTo>
                      <a:pt x="1008" y="3819"/>
                    </a:lnTo>
                    <a:lnTo>
                      <a:pt x="1005" y="3823"/>
                    </a:lnTo>
                    <a:lnTo>
                      <a:pt x="1009" y="3826"/>
                    </a:lnTo>
                    <a:lnTo>
                      <a:pt x="1019" y="3833"/>
                    </a:lnTo>
                    <a:lnTo>
                      <a:pt x="1024" y="3837"/>
                    </a:lnTo>
                    <a:lnTo>
                      <a:pt x="1020" y="3841"/>
                    </a:lnTo>
                    <a:lnTo>
                      <a:pt x="1020" y="3841"/>
                    </a:lnTo>
                    <a:cubicBezTo>
                      <a:pt x="1019" y="3843"/>
                      <a:pt x="1017" y="3844"/>
                      <a:pt x="1016" y="3846"/>
                    </a:cubicBezTo>
                    <a:lnTo>
                      <a:pt x="1016" y="3846"/>
                    </a:lnTo>
                    <a:lnTo>
                      <a:pt x="1012" y="3851"/>
                    </a:lnTo>
                    <a:lnTo>
                      <a:pt x="953" y="3924"/>
                    </a:lnTo>
                    <a:cubicBezTo>
                      <a:pt x="948" y="3930"/>
                      <a:pt x="942" y="3936"/>
                      <a:pt x="937" y="3941"/>
                    </a:cubicBezTo>
                    <a:lnTo>
                      <a:pt x="937" y="3941"/>
                    </a:lnTo>
                    <a:cubicBezTo>
                      <a:pt x="931" y="3946"/>
                      <a:pt x="926" y="3951"/>
                      <a:pt x="920" y="3954"/>
                    </a:cubicBezTo>
                    <a:cubicBezTo>
                      <a:pt x="914" y="3958"/>
                      <a:pt x="908" y="3960"/>
                      <a:pt x="903" y="3962"/>
                    </a:cubicBezTo>
                    <a:cubicBezTo>
                      <a:pt x="897" y="3964"/>
                      <a:pt x="891" y="3964"/>
                      <a:pt x="885" y="3964"/>
                    </a:cubicBezTo>
                    <a:cubicBezTo>
                      <a:pt x="874" y="3964"/>
                      <a:pt x="862" y="3959"/>
                      <a:pt x="850" y="3950"/>
                    </a:cubicBezTo>
                    <a:cubicBezTo>
                      <a:pt x="845" y="3946"/>
                      <a:pt x="840" y="3941"/>
                      <a:pt x="837" y="3936"/>
                    </a:cubicBezTo>
                    <a:lnTo>
                      <a:pt x="837" y="3936"/>
                    </a:lnTo>
                    <a:cubicBezTo>
                      <a:pt x="833" y="3932"/>
                      <a:pt x="830" y="3928"/>
                      <a:pt x="829" y="3923"/>
                    </a:cubicBezTo>
                    <a:cubicBezTo>
                      <a:pt x="827" y="3918"/>
                      <a:pt x="826" y="3914"/>
                      <a:pt x="826" y="3909"/>
                    </a:cubicBezTo>
                    <a:cubicBezTo>
                      <a:pt x="825" y="3904"/>
                      <a:pt x="826" y="3900"/>
                      <a:pt x="826" y="3895"/>
                    </a:cubicBezTo>
                    <a:cubicBezTo>
                      <a:pt x="827" y="3890"/>
                      <a:pt x="829" y="3885"/>
                      <a:pt x="831" y="3881"/>
                    </a:cubicBezTo>
                    <a:cubicBezTo>
                      <a:pt x="833" y="3876"/>
                      <a:pt x="835" y="3871"/>
                      <a:pt x="838" y="3866"/>
                    </a:cubicBezTo>
                    <a:cubicBezTo>
                      <a:pt x="841" y="3861"/>
                      <a:pt x="844" y="3856"/>
                      <a:pt x="847" y="3851"/>
                    </a:cubicBezTo>
                    <a:cubicBezTo>
                      <a:pt x="851" y="3846"/>
                      <a:pt x="854" y="3841"/>
                      <a:pt x="858" y="3837"/>
                    </a:cubicBezTo>
                    <a:lnTo>
                      <a:pt x="910" y="3771"/>
                    </a:lnTo>
                    <a:cubicBezTo>
                      <a:pt x="911" y="3770"/>
                      <a:pt x="912" y="3769"/>
                      <a:pt x="913" y="3767"/>
                    </a:cubicBezTo>
                    <a:cubicBezTo>
                      <a:pt x="914" y="3766"/>
                      <a:pt x="916" y="3765"/>
                      <a:pt x="917" y="3763"/>
                    </a:cubicBezTo>
                    <a:cubicBezTo>
                      <a:pt x="918" y="3762"/>
                      <a:pt x="920" y="3762"/>
                      <a:pt x="921" y="3761"/>
                    </a:cubicBezTo>
                    <a:lnTo>
                      <a:pt x="921" y="3761"/>
                    </a:lnTo>
                    <a:cubicBezTo>
                      <a:pt x="922" y="3760"/>
                      <a:pt x="924" y="3760"/>
                      <a:pt x="926" y="3760"/>
                    </a:cubicBezTo>
                    <a:cubicBezTo>
                      <a:pt x="927" y="3760"/>
                      <a:pt x="929" y="3760"/>
                      <a:pt x="931" y="3761"/>
                    </a:cubicBezTo>
                    <a:lnTo>
                      <a:pt x="931" y="3761"/>
                    </a:lnTo>
                    <a:cubicBezTo>
                      <a:pt x="933" y="3761"/>
                      <a:pt x="935" y="3763"/>
                      <a:pt x="938" y="3765"/>
                    </a:cubicBezTo>
                    <a:close/>
                    <a:moveTo>
                      <a:pt x="981" y="3757"/>
                    </a:moveTo>
                    <a:lnTo>
                      <a:pt x="981" y="3757"/>
                    </a:lnTo>
                    <a:lnTo>
                      <a:pt x="981" y="3745"/>
                    </a:lnTo>
                    <a:lnTo>
                      <a:pt x="981" y="3741"/>
                    </a:lnTo>
                    <a:lnTo>
                      <a:pt x="985" y="3741"/>
                    </a:lnTo>
                    <a:lnTo>
                      <a:pt x="1043" y="3735"/>
                    </a:lnTo>
                    <a:lnTo>
                      <a:pt x="1043" y="3735"/>
                    </a:lnTo>
                    <a:cubicBezTo>
                      <a:pt x="1046" y="3735"/>
                      <a:pt x="1049" y="3735"/>
                      <a:pt x="1052" y="3736"/>
                    </a:cubicBezTo>
                    <a:lnTo>
                      <a:pt x="1052" y="3736"/>
                    </a:lnTo>
                    <a:cubicBezTo>
                      <a:pt x="1055" y="3736"/>
                      <a:pt x="1057" y="3737"/>
                      <a:pt x="1059" y="3739"/>
                    </a:cubicBezTo>
                    <a:cubicBezTo>
                      <a:pt x="1060" y="3740"/>
                      <a:pt x="1062" y="3741"/>
                      <a:pt x="1063" y="3742"/>
                    </a:cubicBezTo>
                    <a:cubicBezTo>
                      <a:pt x="1064" y="3744"/>
                      <a:pt x="1065" y="3745"/>
                      <a:pt x="1066" y="3747"/>
                    </a:cubicBezTo>
                    <a:cubicBezTo>
                      <a:pt x="1066" y="3748"/>
                      <a:pt x="1066" y="3749"/>
                      <a:pt x="1066" y="3750"/>
                    </a:cubicBezTo>
                    <a:cubicBezTo>
                      <a:pt x="1067" y="3751"/>
                      <a:pt x="1067" y="3752"/>
                      <a:pt x="1066" y="3753"/>
                    </a:cubicBezTo>
                    <a:lnTo>
                      <a:pt x="1066" y="3753"/>
                    </a:lnTo>
                    <a:cubicBezTo>
                      <a:pt x="1066" y="3754"/>
                      <a:pt x="1066" y="3755"/>
                      <a:pt x="1066" y="3756"/>
                    </a:cubicBezTo>
                    <a:cubicBezTo>
                      <a:pt x="1066" y="3757"/>
                      <a:pt x="1065" y="3758"/>
                      <a:pt x="1065" y="3759"/>
                    </a:cubicBezTo>
                    <a:cubicBezTo>
                      <a:pt x="1064" y="3761"/>
                      <a:pt x="1063" y="3762"/>
                      <a:pt x="1061" y="3764"/>
                    </a:cubicBezTo>
                    <a:cubicBezTo>
                      <a:pt x="1060" y="3765"/>
                      <a:pt x="1059" y="3766"/>
                      <a:pt x="1057" y="3767"/>
                    </a:cubicBezTo>
                    <a:cubicBezTo>
                      <a:pt x="1055" y="3768"/>
                      <a:pt x="1053" y="3769"/>
                      <a:pt x="1050" y="3769"/>
                    </a:cubicBezTo>
                    <a:lnTo>
                      <a:pt x="1050" y="3769"/>
                    </a:lnTo>
                    <a:cubicBezTo>
                      <a:pt x="1047" y="3769"/>
                      <a:pt x="1044" y="3769"/>
                      <a:pt x="1041" y="3769"/>
                    </a:cubicBezTo>
                    <a:lnTo>
                      <a:pt x="985" y="3762"/>
                    </a:lnTo>
                    <a:lnTo>
                      <a:pt x="981" y="3761"/>
                    </a:lnTo>
                    <a:lnTo>
                      <a:pt x="981" y="3757"/>
                    </a:lnTo>
                    <a:close/>
                    <a:moveTo>
                      <a:pt x="984" y="4070"/>
                    </a:moveTo>
                    <a:lnTo>
                      <a:pt x="984" y="4070"/>
                    </a:lnTo>
                    <a:lnTo>
                      <a:pt x="990" y="4061"/>
                    </a:lnTo>
                    <a:lnTo>
                      <a:pt x="992" y="4057"/>
                    </a:lnTo>
                    <a:lnTo>
                      <a:pt x="996" y="4059"/>
                    </a:lnTo>
                    <a:cubicBezTo>
                      <a:pt x="999" y="4061"/>
                      <a:pt x="1002" y="4063"/>
                      <a:pt x="1004" y="4063"/>
                    </a:cubicBezTo>
                    <a:cubicBezTo>
                      <a:pt x="1007" y="4064"/>
                      <a:pt x="1008" y="4064"/>
                      <a:pt x="1010" y="4063"/>
                    </a:cubicBezTo>
                    <a:cubicBezTo>
                      <a:pt x="1012" y="4063"/>
                      <a:pt x="1013" y="4062"/>
                      <a:pt x="1015" y="4061"/>
                    </a:cubicBezTo>
                    <a:cubicBezTo>
                      <a:pt x="1017" y="4059"/>
                      <a:pt x="1018" y="4057"/>
                      <a:pt x="1020" y="4055"/>
                    </a:cubicBezTo>
                    <a:cubicBezTo>
                      <a:pt x="1022" y="4053"/>
                      <a:pt x="1024" y="4050"/>
                      <a:pt x="1026" y="4047"/>
                    </a:cubicBezTo>
                    <a:cubicBezTo>
                      <a:pt x="1028" y="4044"/>
                      <a:pt x="1030" y="4041"/>
                      <a:pt x="1032" y="4037"/>
                    </a:cubicBezTo>
                    <a:lnTo>
                      <a:pt x="1107" y="3919"/>
                    </a:lnTo>
                    <a:lnTo>
                      <a:pt x="1107" y="3919"/>
                    </a:lnTo>
                    <a:lnTo>
                      <a:pt x="1112" y="3912"/>
                    </a:lnTo>
                    <a:lnTo>
                      <a:pt x="1112" y="3912"/>
                    </a:lnTo>
                    <a:cubicBezTo>
                      <a:pt x="1113" y="3910"/>
                      <a:pt x="1114" y="3908"/>
                      <a:pt x="1116" y="3906"/>
                    </a:cubicBezTo>
                    <a:lnTo>
                      <a:pt x="1116" y="3906"/>
                    </a:lnTo>
                    <a:lnTo>
                      <a:pt x="1119" y="3902"/>
                    </a:lnTo>
                    <a:lnTo>
                      <a:pt x="1113" y="3898"/>
                    </a:lnTo>
                    <a:lnTo>
                      <a:pt x="1103" y="3892"/>
                    </a:lnTo>
                    <a:lnTo>
                      <a:pt x="1098" y="3890"/>
                    </a:lnTo>
                    <a:lnTo>
                      <a:pt x="1101" y="3886"/>
                    </a:lnTo>
                    <a:lnTo>
                      <a:pt x="1109" y="3874"/>
                    </a:lnTo>
                    <a:lnTo>
                      <a:pt x="1111" y="3870"/>
                    </a:lnTo>
                    <a:lnTo>
                      <a:pt x="1115" y="3872"/>
                    </a:lnTo>
                    <a:lnTo>
                      <a:pt x="1131" y="3882"/>
                    </a:lnTo>
                    <a:lnTo>
                      <a:pt x="1131" y="3882"/>
                    </a:lnTo>
                    <a:lnTo>
                      <a:pt x="1147" y="3891"/>
                    </a:lnTo>
                    <a:lnTo>
                      <a:pt x="1147" y="3892"/>
                    </a:lnTo>
                    <a:lnTo>
                      <a:pt x="1163" y="3902"/>
                    </a:lnTo>
                    <a:lnTo>
                      <a:pt x="1163" y="3902"/>
                    </a:lnTo>
                    <a:lnTo>
                      <a:pt x="1179" y="3912"/>
                    </a:lnTo>
                    <a:cubicBezTo>
                      <a:pt x="1190" y="3919"/>
                      <a:pt x="1200" y="3926"/>
                      <a:pt x="1207" y="3934"/>
                    </a:cubicBezTo>
                    <a:cubicBezTo>
                      <a:pt x="1215" y="3942"/>
                      <a:pt x="1220" y="3950"/>
                      <a:pt x="1224" y="3958"/>
                    </a:cubicBezTo>
                    <a:cubicBezTo>
                      <a:pt x="1228" y="3966"/>
                      <a:pt x="1230" y="3975"/>
                      <a:pt x="1229" y="3984"/>
                    </a:cubicBezTo>
                    <a:cubicBezTo>
                      <a:pt x="1228" y="3993"/>
                      <a:pt x="1225" y="4001"/>
                      <a:pt x="1219" y="4010"/>
                    </a:cubicBezTo>
                    <a:cubicBezTo>
                      <a:pt x="1216" y="4014"/>
                      <a:pt x="1214" y="4017"/>
                      <a:pt x="1211" y="4019"/>
                    </a:cubicBezTo>
                    <a:lnTo>
                      <a:pt x="1211" y="4019"/>
                    </a:lnTo>
                    <a:cubicBezTo>
                      <a:pt x="1208" y="4022"/>
                      <a:pt x="1204" y="4024"/>
                      <a:pt x="1200" y="4026"/>
                    </a:cubicBezTo>
                    <a:cubicBezTo>
                      <a:pt x="1196" y="4029"/>
                      <a:pt x="1192" y="4030"/>
                      <a:pt x="1187" y="4031"/>
                    </a:cubicBezTo>
                    <a:cubicBezTo>
                      <a:pt x="1183" y="4032"/>
                      <a:pt x="1178" y="4033"/>
                      <a:pt x="1173" y="4033"/>
                    </a:cubicBezTo>
                    <a:lnTo>
                      <a:pt x="1173" y="4033"/>
                    </a:lnTo>
                    <a:cubicBezTo>
                      <a:pt x="1169" y="4033"/>
                      <a:pt x="1165" y="4033"/>
                      <a:pt x="1161" y="4032"/>
                    </a:cubicBezTo>
                    <a:cubicBezTo>
                      <a:pt x="1164" y="4035"/>
                      <a:pt x="1166" y="4037"/>
                      <a:pt x="1169" y="4040"/>
                    </a:cubicBezTo>
                    <a:cubicBezTo>
                      <a:pt x="1175" y="4048"/>
                      <a:pt x="1180" y="4056"/>
                      <a:pt x="1182" y="4065"/>
                    </a:cubicBezTo>
                    <a:cubicBezTo>
                      <a:pt x="1185" y="4074"/>
                      <a:pt x="1185" y="4082"/>
                      <a:pt x="1184" y="4090"/>
                    </a:cubicBezTo>
                    <a:cubicBezTo>
                      <a:pt x="1183" y="4099"/>
                      <a:pt x="1180" y="4107"/>
                      <a:pt x="1175" y="4114"/>
                    </a:cubicBezTo>
                    <a:cubicBezTo>
                      <a:pt x="1171" y="4121"/>
                      <a:pt x="1166" y="4126"/>
                      <a:pt x="1162" y="4130"/>
                    </a:cubicBezTo>
                    <a:cubicBezTo>
                      <a:pt x="1157" y="4134"/>
                      <a:pt x="1151" y="4138"/>
                      <a:pt x="1145" y="4140"/>
                    </a:cubicBezTo>
                    <a:cubicBezTo>
                      <a:pt x="1139" y="4143"/>
                      <a:pt x="1133" y="4144"/>
                      <a:pt x="1127" y="4145"/>
                    </a:cubicBezTo>
                    <a:cubicBezTo>
                      <a:pt x="1120" y="4146"/>
                      <a:pt x="1114" y="4145"/>
                      <a:pt x="1107" y="4144"/>
                    </a:cubicBezTo>
                    <a:cubicBezTo>
                      <a:pt x="1100" y="4143"/>
                      <a:pt x="1094" y="4142"/>
                      <a:pt x="1087" y="4139"/>
                    </a:cubicBezTo>
                    <a:lnTo>
                      <a:pt x="1087" y="4139"/>
                    </a:lnTo>
                    <a:cubicBezTo>
                      <a:pt x="1080" y="4136"/>
                      <a:pt x="1074" y="4133"/>
                      <a:pt x="1067" y="4129"/>
                    </a:cubicBezTo>
                    <a:lnTo>
                      <a:pt x="985" y="4076"/>
                    </a:lnTo>
                    <a:lnTo>
                      <a:pt x="981" y="4074"/>
                    </a:lnTo>
                    <a:lnTo>
                      <a:pt x="984" y="4070"/>
                    </a:lnTo>
                    <a:close/>
                    <a:moveTo>
                      <a:pt x="1044" y="4088"/>
                    </a:moveTo>
                    <a:lnTo>
                      <a:pt x="1044" y="4088"/>
                    </a:lnTo>
                    <a:lnTo>
                      <a:pt x="1045" y="4088"/>
                    </a:lnTo>
                    <a:lnTo>
                      <a:pt x="1051" y="4092"/>
                    </a:lnTo>
                    <a:cubicBezTo>
                      <a:pt x="1055" y="4095"/>
                      <a:pt x="1059" y="4098"/>
                      <a:pt x="1062" y="4100"/>
                    </a:cubicBezTo>
                    <a:lnTo>
                      <a:pt x="1070" y="4104"/>
                    </a:lnTo>
                    <a:cubicBezTo>
                      <a:pt x="1076" y="4109"/>
                      <a:pt x="1083" y="4112"/>
                      <a:pt x="1090" y="4114"/>
                    </a:cubicBezTo>
                    <a:cubicBezTo>
                      <a:pt x="1096" y="4115"/>
                      <a:pt x="1102" y="4116"/>
                      <a:pt x="1108" y="4115"/>
                    </a:cubicBezTo>
                    <a:cubicBezTo>
                      <a:pt x="1114" y="4114"/>
                      <a:pt x="1120" y="4112"/>
                      <a:pt x="1125" y="4109"/>
                    </a:cubicBezTo>
                    <a:cubicBezTo>
                      <a:pt x="1130" y="4105"/>
                      <a:pt x="1135" y="4100"/>
                      <a:pt x="1139" y="4094"/>
                    </a:cubicBezTo>
                    <a:cubicBezTo>
                      <a:pt x="1142" y="4089"/>
                      <a:pt x="1145" y="4083"/>
                      <a:pt x="1146" y="4079"/>
                    </a:cubicBezTo>
                    <a:lnTo>
                      <a:pt x="1146" y="4079"/>
                    </a:lnTo>
                    <a:cubicBezTo>
                      <a:pt x="1148" y="4074"/>
                      <a:pt x="1148" y="4070"/>
                      <a:pt x="1148" y="4066"/>
                    </a:cubicBezTo>
                    <a:cubicBezTo>
                      <a:pt x="1148" y="4061"/>
                      <a:pt x="1147" y="4057"/>
                      <a:pt x="1146" y="4054"/>
                    </a:cubicBezTo>
                    <a:cubicBezTo>
                      <a:pt x="1145" y="4050"/>
                      <a:pt x="1143" y="4047"/>
                      <a:pt x="1140" y="4043"/>
                    </a:cubicBezTo>
                    <a:cubicBezTo>
                      <a:pt x="1137" y="4040"/>
                      <a:pt x="1134" y="4037"/>
                      <a:pt x="1131" y="4034"/>
                    </a:cubicBezTo>
                    <a:cubicBezTo>
                      <a:pt x="1128" y="4031"/>
                      <a:pt x="1124" y="4028"/>
                      <a:pt x="1120" y="4025"/>
                    </a:cubicBezTo>
                    <a:lnTo>
                      <a:pt x="1120" y="4025"/>
                    </a:lnTo>
                    <a:lnTo>
                      <a:pt x="1112" y="4020"/>
                    </a:lnTo>
                    <a:lnTo>
                      <a:pt x="1105" y="4016"/>
                    </a:lnTo>
                    <a:cubicBezTo>
                      <a:pt x="1102" y="4014"/>
                      <a:pt x="1100" y="4013"/>
                      <a:pt x="1098" y="4012"/>
                    </a:cubicBezTo>
                    <a:lnTo>
                      <a:pt x="1094" y="4010"/>
                    </a:lnTo>
                    <a:lnTo>
                      <a:pt x="1056" y="4070"/>
                    </a:lnTo>
                    <a:lnTo>
                      <a:pt x="1056" y="4070"/>
                    </a:lnTo>
                    <a:lnTo>
                      <a:pt x="1052" y="4077"/>
                    </a:lnTo>
                    <a:lnTo>
                      <a:pt x="1052" y="4077"/>
                    </a:lnTo>
                    <a:lnTo>
                      <a:pt x="1048" y="4083"/>
                    </a:lnTo>
                    <a:lnTo>
                      <a:pt x="1048" y="4083"/>
                    </a:lnTo>
                    <a:cubicBezTo>
                      <a:pt x="1047" y="4085"/>
                      <a:pt x="1045" y="4086"/>
                      <a:pt x="1044" y="4088"/>
                    </a:cubicBezTo>
                    <a:lnTo>
                      <a:pt x="1044" y="4088"/>
                    </a:lnTo>
                    <a:close/>
                    <a:moveTo>
                      <a:pt x="1051" y="4092"/>
                    </a:moveTo>
                    <a:lnTo>
                      <a:pt x="1051" y="4092"/>
                    </a:lnTo>
                    <a:lnTo>
                      <a:pt x="1051" y="4092"/>
                    </a:lnTo>
                    <a:lnTo>
                      <a:pt x="1051" y="4092"/>
                    </a:lnTo>
                    <a:lnTo>
                      <a:pt x="1051" y="4092"/>
                    </a:lnTo>
                    <a:close/>
                    <a:moveTo>
                      <a:pt x="1106" y="3991"/>
                    </a:moveTo>
                    <a:lnTo>
                      <a:pt x="1106" y="3991"/>
                    </a:lnTo>
                    <a:lnTo>
                      <a:pt x="1123" y="4002"/>
                    </a:lnTo>
                    <a:lnTo>
                      <a:pt x="1123" y="4002"/>
                    </a:lnTo>
                    <a:cubicBezTo>
                      <a:pt x="1128" y="4005"/>
                      <a:pt x="1133" y="4007"/>
                      <a:pt x="1138" y="4008"/>
                    </a:cubicBezTo>
                    <a:cubicBezTo>
                      <a:pt x="1142" y="4010"/>
                      <a:pt x="1146" y="4010"/>
                      <a:pt x="1150" y="4010"/>
                    </a:cubicBezTo>
                    <a:lnTo>
                      <a:pt x="1150" y="4010"/>
                    </a:lnTo>
                    <a:cubicBezTo>
                      <a:pt x="1154" y="4010"/>
                      <a:pt x="1158" y="4010"/>
                      <a:pt x="1161" y="4009"/>
                    </a:cubicBezTo>
                    <a:cubicBezTo>
                      <a:pt x="1165" y="4007"/>
                      <a:pt x="1168" y="4006"/>
                      <a:pt x="1171" y="4004"/>
                    </a:cubicBezTo>
                    <a:cubicBezTo>
                      <a:pt x="1174" y="4002"/>
                      <a:pt x="1177" y="3999"/>
                      <a:pt x="1180" y="3997"/>
                    </a:cubicBezTo>
                    <a:cubicBezTo>
                      <a:pt x="1182" y="3994"/>
                      <a:pt x="1184" y="3991"/>
                      <a:pt x="1186" y="3988"/>
                    </a:cubicBezTo>
                    <a:lnTo>
                      <a:pt x="1186" y="3988"/>
                    </a:lnTo>
                    <a:cubicBezTo>
                      <a:pt x="1189" y="3983"/>
                      <a:pt x="1191" y="3978"/>
                      <a:pt x="1192" y="3974"/>
                    </a:cubicBezTo>
                    <a:cubicBezTo>
                      <a:pt x="1194" y="3970"/>
                      <a:pt x="1194" y="3967"/>
                      <a:pt x="1193" y="3963"/>
                    </a:cubicBezTo>
                    <a:cubicBezTo>
                      <a:pt x="1193" y="3960"/>
                      <a:pt x="1192" y="3956"/>
                      <a:pt x="1191" y="3953"/>
                    </a:cubicBezTo>
                    <a:cubicBezTo>
                      <a:pt x="1189" y="3950"/>
                      <a:pt x="1187" y="3947"/>
                      <a:pt x="1185" y="3945"/>
                    </a:cubicBezTo>
                    <a:cubicBezTo>
                      <a:pt x="1183" y="3942"/>
                      <a:pt x="1180" y="3939"/>
                      <a:pt x="1177" y="3937"/>
                    </a:cubicBezTo>
                    <a:cubicBezTo>
                      <a:pt x="1175" y="3935"/>
                      <a:pt x="1172" y="3933"/>
                      <a:pt x="1169" y="3931"/>
                    </a:cubicBezTo>
                    <a:cubicBezTo>
                      <a:pt x="1166" y="3929"/>
                      <a:pt x="1164" y="3928"/>
                      <a:pt x="1161" y="3927"/>
                    </a:cubicBezTo>
                    <a:lnTo>
                      <a:pt x="1161" y="3927"/>
                    </a:lnTo>
                    <a:cubicBezTo>
                      <a:pt x="1159" y="3926"/>
                      <a:pt x="1157" y="3925"/>
                      <a:pt x="1156" y="3925"/>
                    </a:cubicBezTo>
                    <a:lnTo>
                      <a:pt x="1156" y="3925"/>
                    </a:lnTo>
                    <a:cubicBezTo>
                      <a:pt x="1155" y="3925"/>
                      <a:pt x="1153" y="3925"/>
                      <a:pt x="1152" y="3926"/>
                    </a:cubicBezTo>
                    <a:lnTo>
                      <a:pt x="1152" y="3926"/>
                    </a:lnTo>
                    <a:cubicBezTo>
                      <a:pt x="1151" y="3926"/>
                      <a:pt x="1149" y="3927"/>
                      <a:pt x="1148" y="3929"/>
                    </a:cubicBezTo>
                    <a:cubicBezTo>
                      <a:pt x="1147" y="3930"/>
                      <a:pt x="1145" y="3932"/>
                      <a:pt x="1143" y="3934"/>
                    </a:cubicBezTo>
                    <a:cubicBezTo>
                      <a:pt x="1141" y="3937"/>
                      <a:pt x="1139" y="3940"/>
                      <a:pt x="1137" y="3943"/>
                    </a:cubicBezTo>
                    <a:lnTo>
                      <a:pt x="1106" y="3991"/>
                    </a:lnTo>
                    <a:close/>
                    <a:moveTo>
                      <a:pt x="1198" y="4199"/>
                    </a:moveTo>
                    <a:lnTo>
                      <a:pt x="1198" y="4199"/>
                    </a:lnTo>
                    <a:lnTo>
                      <a:pt x="1196" y="4204"/>
                    </a:lnTo>
                    <a:lnTo>
                      <a:pt x="1201" y="4205"/>
                    </a:lnTo>
                    <a:lnTo>
                      <a:pt x="1351" y="4274"/>
                    </a:lnTo>
                    <a:lnTo>
                      <a:pt x="1355" y="4276"/>
                    </a:lnTo>
                    <a:lnTo>
                      <a:pt x="1357" y="4272"/>
                    </a:lnTo>
                    <a:lnTo>
                      <a:pt x="1387" y="4210"/>
                    </a:lnTo>
                    <a:lnTo>
                      <a:pt x="1389" y="4205"/>
                    </a:lnTo>
                    <a:lnTo>
                      <a:pt x="1385" y="4204"/>
                    </a:lnTo>
                    <a:lnTo>
                      <a:pt x="1375" y="4199"/>
                    </a:lnTo>
                    <a:lnTo>
                      <a:pt x="1370" y="4197"/>
                    </a:lnTo>
                    <a:lnTo>
                      <a:pt x="1369" y="4201"/>
                    </a:lnTo>
                    <a:cubicBezTo>
                      <a:pt x="1365" y="4210"/>
                      <a:pt x="1361" y="4217"/>
                      <a:pt x="1356" y="4222"/>
                    </a:cubicBezTo>
                    <a:cubicBezTo>
                      <a:pt x="1352" y="4227"/>
                      <a:pt x="1348" y="4231"/>
                      <a:pt x="1343" y="4233"/>
                    </a:cubicBezTo>
                    <a:cubicBezTo>
                      <a:pt x="1339" y="4235"/>
                      <a:pt x="1334" y="4236"/>
                      <a:pt x="1329" y="4236"/>
                    </a:cubicBezTo>
                    <a:cubicBezTo>
                      <a:pt x="1324" y="4236"/>
                      <a:pt x="1319" y="4234"/>
                      <a:pt x="1313" y="4232"/>
                    </a:cubicBezTo>
                    <a:lnTo>
                      <a:pt x="1313" y="4232"/>
                    </a:lnTo>
                    <a:lnTo>
                      <a:pt x="1260" y="4209"/>
                    </a:lnTo>
                    <a:cubicBezTo>
                      <a:pt x="1261" y="4207"/>
                      <a:pt x="1262" y="4206"/>
                      <a:pt x="1263" y="4204"/>
                    </a:cubicBezTo>
                    <a:lnTo>
                      <a:pt x="1263" y="4204"/>
                    </a:lnTo>
                    <a:lnTo>
                      <a:pt x="1266" y="4197"/>
                    </a:lnTo>
                    <a:lnTo>
                      <a:pt x="1266" y="4197"/>
                    </a:lnTo>
                    <a:lnTo>
                      <a:pt x="1270" y="4190"/>
                    </a:lnTo>
                    <a:lnTo>
                      <a:pt x="1270" y="4190"/>
                    </a:lnTo>
                    <a:lnTo>
                      <a:pt x="1329" y="4060"/>
                    </a:lnTo>
                    <a:lnTo>
                      <a:pt x="1329" y="4060"/>
                    </a:lnTo>
                    <a:cubicBezTo>
                      <a:pt x="1330" y="4056"/>
                      <a:pt x="1332" y="4053"/>
                      <a:pt x="1333" y="4050"/>
                    </a:cubicBezTo>
                    <a:lnTo>
                      <a:pt x="1333" y="4050"/>
                    </a:lnTo>
                    <a:cubicBezTo>
                      <a:pt x="1335" y="4047"/>
                      <a:pt x="1336" y="4044"/>
                      <a:pt x="1338" y="4041"/>
                    </a:cubicBezTo>
                    <a:lnTo>
                      <a:pt x="1338" y="4041"/>
                    </a:lnTo>
                    <a:cubicBezTo>
                      <a:pt x="1339" y="4039"/>
                      <a:pt x="1340" y="4037"/>
                      <a:pt x="1342" y="4036"/>
                    </a:cubicBezTo>
                    <a:cubicBezTo>
                      <a:pt x="1343" y="4034"/>
                      <a:pt x="1345" y="4033"/>
                      <a:pt x="1346" y="4032"/>
                    </a:cubicBezTo>
                    <a:cubicBezTo>
                      <a:pt x="1348" y="4032"/>
                      <a:pt x="1350" y="4032"/>
                      <a:pt x="1352" y="4032"/>
                    </a:cubicBezTo>
                    <a:lnTo>
                      <a:pt x="1352" y="4032"/>
                    </a:lnTo>
                    <a:cubicBezTo>
                      <a:pt x="1354" y="4032"/>
                      <a:pt x="1357" y="4033"/>
                      <a:pt x="1361" y="4034"/>
                    </a:cubicBezTo>
                    <a:lnTo>
                      <a:pt x="1365" y="4036"/>
                    </a:lnTo>
                    <a:lnTo>
                      <a:pt x="1367" y="4032"/>
                    </a:lnTo>
                    <a:lnTo>
                      <a:pt x="1371" y="4022"/>
                    </a:lnTo>
                    <a:lnTo>
                      <a:pt x="1373" y="4018"/>
                    </a:lnTo>
                    <a:lnTo>
                      <a:pt x="1369" y="4016"/>
                    </a:lnTo>
                    <a:lnTo>
                      <a:pt x="1301" y="3985"/>
                    </a:lnTo>
                    <a:lnTo>
                      <a:pt x="1297" y="3983"/>
                    </a:lnTo>
                    <a:lnTo>
                      <a:pt x="1295" y="3987"/>
                    </a:lnTo>
                    <a:lnTo>
                      <a:pt x="1289" y="4001"/>
                    </a:lnTo>
                    <a:lnTo>
                      <a:pt x="1287" y="4005"/>
                    </a:lnTo>
                    <a:lnTo>
                      <a:pt x="1291" y="4007"/>
                    </a:lnTo>
                    <a:lnTo>
                      <a:pt x="1302" y="4011"/>
                    </a:lnTo>
                    <a:lnTo>
                      <a:pt x="1309" y="4014"/>
                    </a:lnTo>
                    <a:lnTo>
                      <a:pt x="1306" y="4019"/>
                    </a:lnTo>
                    <a:lnTo>
                      <a:pt x="1306" y="4019"/>
                    </a:lnTo>
                    <a:cubicBezTo>
                      <a:pt x="1304" y="4023"/>
                      <a:pt x="1302" y="4027"/>
                      <a:pt x="1300" y="4031"/>
                    </a:cubicBezTo>
                    <a:lnTo>
                      <a:pt x="1241" y="4162"/>
                    </a:lnTo>
                    <a:cubicBezTo>
                      <a:pt x="1239" y="4165"/>
                      <a:pt x="1237" y="4169"/>
                      <a:pt x="1236" y="4171"/>
                    </a:cubicBezTo>
                    <a:cubicBezTo>
                      <a:pt x="1235" y="4175"/>
                      <a:pt x="1233" y="4177"/>
                      <a:pt x="1232" y="4180"/>
                    </a:cubicBezTo>
                    <a:lnTo>
                      <a:pt x="1232" y="4180"/>
                    </a:lnTo>
                    <a:cubicBezTo>
                      <a:pt x="1230" y="4182"/>
                      <a:pt x="1229" y="4184"/>
                      <a:pt x="1228" y="4186"/>
                    </a:cubicBezTo>
                    <a:cubicBezTo>
                      <a:pt x="1226" y="4187"/>
                      <a:pt x="1225" y="4188"/>
                      <a:pt x="1223" y="4189"/>
                    </a:cubicBezTo>
                    <a:cubicBezTo>
                      <a:pt x="1222" y="4190"/>
                      <a:pt x="1220" y="4190"/>
                      <a:pt x="1218" y="4190"/>
                    </a:cubicBezTo>
                    <a:cubicBezTo>
                      <a:pt x="1215" y="4189"/>
                      <a:pt x="1212" y="4188"/>
                      <a:pt x="1209" y="4187"/>
                    </a:cubicBezTo>
                    <a:lnTo>
                      <a:pt x="1205" y="4185"/>
                    </a:lnTo>
                    <a:lnTo>
                      <a:pt x="1203" y="4189"/>
                    </a:lnTo>
                    <a:lnTo>
                      <a:pt x="1198" y="4199"/>
                    </a:lnTo>
                    <a:close/>
                    <a:moveTo>
                      <a:pt x="1562" y="4116"/>
                    </a:moveTo>
                    <a:lnTo>
                      <a:pt x="1562" y="4116"/>
                    </a:lnTo>
                    <a:cubicBezTo>
                      <a:pt x="1558" y="4115"/>
                      <a:pt x="1555" y="4114"/>
                      <a:pt x="1553" y="4114"/>
                    </a:cubicBezTo>
                    <a:cubicBezTo>
                      <a:pt x="1551" y="4114"/>
                      <a:pt x="1549" y="4115"/>
                      <a:pt x="1547" y="4116"/>
                    </a:cubicBezTo>
                    <a:cubicBezTo>
                      <a:pt x="1546" y="4116"/>
                      <a:pt x="1544" y="4118"/>
                      <a:pt x="1543" y="4119"/>
                    </a:cubicBezTo>
                    <a:cubicBezTo>
                      <a:pt x="1542" y="4121"/>
                      <a:pt x="1541" y="4123"/>
                      <a:pt x="1540" y="4125"/>
                    </a:cubicBezTo>
                    <a:cubicBezTo>
                      <a:pt x="1539" y="4128"/>
                      <a:pt x="1538" y="4131"/>
                      <a:pt x="1536" y="4134"/>
                    </a:cubicBezTo>
                    <a:cubicBezTo>
                      <a:pt x="1535" y="4137"/>
                      <a:pt x="1534" y="4141"/>
                      <a:pt x="1533" y="4145"/>
                    </a:cubicBezTo>
                    <a:lnTo>
                      <a:pt x="1487" y="4279"/>
                    </a:lnTo>
                    <a:lnTo>
                      <a:pt x="1487" y="4279"/>
                    </a:lnTo>
                    <a:lnTo>
                      <a:pt x="1484" y="4286"/>
                    </a:lnTo>
                    <a:lnTo>
                      <a:pt x="1484" y="4286"/>
                    </a:lnTo>
                    <a:lnTo>
                      <a:pt x="1482" y="4293"/>
                    </a:lnTo>
                    <a:lnTo>
                      <a:pt x="1482" y="4293"/>
                    </a:lnTo>
                    <a:cubicBezTo>
                      <a:pt x="1481" y="4295"/>
                      <a:pt x="1480" y="4297"/>
                      <a:pt x="1480" y="4299"/>
                    </a:cubicBezTo>
                    <a:lnTo>
                      <a:pt x="1486" y="4300"/>
                    </a:lnTo>
                    <a:lnTo>
                      <a:pt x="1498" y="4304"/>
                    </a:lnTo>
                    <a:lnTo>
                      <a:pt x="1502" y="4305"/>
                    </a:lnTo>
                    <a:lnTo>
                      <a:pt x="1501" y="4310"/>
                    </a:lnTo>
                    <a:lnTo>
                      <a:pt x="1496" y="4323"/>
                    </a:lnTo>
                    <a:lnTo>
                      <a:pt x="1495" y="4328"/>
                    </a:lnTo>
                    <a:lnTo>
                      <a:pt x="1490" y="4326"/>
                    </a:lnTo>
                    <a:lnTo>
                      <a:pt x="1419" y="4302"/>
                    </a:lnTo>
                    <a:lnTo>
                      <a:pt x="1415" y="4301"/>
                    </a:lnTo>
                    <a:lnTo>
                      <a:pt x="1416" y="4296"/>
                    </a:lnTo>
                    <a:lnTo>
                      <a:pt x="1420" y="4286"/>
                    </a:lnTo>
                    <a:lnTo>
                      <a:pt x="1421" y="4282"/>
                    </a:lnTo>
                    <a:lnTo>
                      <a:pt x="1426" y="4283"/>
                    </a:lnTo>
                    <a:cubicBezTo>
                      <a:pt x="1429" y="4284"/>
                      <a:pt x="1432" y="4285"/>
                      <a:pt x="1435" y="4285"/>
                    </a:cubicBezTo>
                    <a:cubicBezTo>
                      <a:pt x="1437" y="4285"/>
                      <a:pt x="1439" y="4284"/>
                      <a:pt x="1440" y="4283"/>
                    </a:cubicBezTo>
                    <a:lnTo>
                      <a:pt x="1440" y="4283"/>
                    </a:lnTo>
                    <a:cubicBezTo>
                      <a:pt x="1443" y="4282"/>
                      <a:pt x="1446" y="4279"/>
                      <a:pt x="1448" y="4274"/>
                    </a:cubicBezTo>
                    <a:cubicBezTo>
                      <a:pt x="1449" y="4271"/>
                      <a:pt x="1450" y="4268"/>
                      <a:pt x="1451" y="4265"/>
                    </a:cubicBezTo>
                    <a:lnTo>
                      <a:pt x="1451" y="4265"/>
                    </a:lnTo>
                    <a:cubicBezTo>
                      <a:pt x="1453" y="4262"/>
                      <a:pt x="1454" y="4258"/>
                      <a:pt x="1455" y="4255"/>
                    </a:cubicBezTo>
                    <a:lnTo>
                      <a:pt x="1501" y="4118"/>
                    </a:lnTo>
                    <a:lnTo>
                      <a:pt x="1501" y="4118"/>
                    </a:lnTo>
                    <a:lnTo>
                      <a:pt x="1504" y="4112"/>
                    </a:lnTo>
                    <a:lnTo>
                      <a:pt x="1504" y="4112"/>
                    </a:lnTo>
                    <a:cubicBezTo>
                      <a:pt x="1504" y="4110"/>
                      <a:pt x="1505" y="4108"/>
                      <a:pt x="1506" y="4106"/>
                    </a:cubicBezTo>
                    <a:lnTo>
                      <a:pt x="1508" y="4101"/>
                    </a:lnTo>
                    <a:lnTo>
                      <a:pt x="1502" y="4099"/>
                    </a:lnTo>
                    <a:lnTo>
                      <a:pt x="1502" y="4099"/>
                    </a:lnTo>
                    <a:lnTo>
                      <a:pt x="1490" y="4095"/>
                    </a:lnTo>
                    <a:lnTo>
                      <a:pt x="1485" y="4094"/>
                    </a:lnTo>
                    <a:lnTo>
                      <a:pt x="1487" y="4090"/>
                    </a:lnTo>
                    <a:lnTo>
                      <a:pt x="1492" y="4076"/>
                    </a:lnTo>
                    <a:lnTo>
                      <a:pt x="1493" y="4071"/>
                    </a:lnTo>
                    <a:lnTo>
                      <a:pt x="1497" y="4073"/>
                    </a:lnTo>
                    <a:lnTo>
                      <a:pt x="1568" y="4097"/>
                    </a:lnTo>
                    <a:lnTo>
                      <a:pt x="1573" y="4099"/>
                    </a:lnTo>
                    <a:lnTo>
                      <a:pt x="1571" y="4103"/>
                    </a:lnTo>
                    <a:lnTo>
                      <a:pt x="1568" y="4113"/>
                    </a:lnTo>
                    <a:lnTo>
                      <a:pt x="1566" y="4117"/>
                    </a:lnTo>
                    <a:lnTo>
                      <a:pt x="1562" y="4116"/>
                    </a:lnTo>
                    <a:close/>
                    <a:moveTo>
                      <a:pt x="1784" y="4244"/>
                    </a:moveTo>
                    <a:lnTo>
                      <a:pt x="1784" y="4244"/>
                    </a:lnTo>
                    <a:cubicBezTo>
                      <a:pt x="1785" y="4234"/>
                      <a:pt x="1786" y="4225"/>
                      <a:pt x="1785" y="4217"/>
                    </a:cubicBezTo>
                    <a:cubicBezTo>
                      <a:pt x="1783" y="4209"/>
                      <a:pt x="1781" y="4201"/>
                      <a:pt x="1777" y="4195"/>
                    </a:cubicBezTo>
                    <a:cubicBezTo>
                      <a:pt x="1773" y="4188"/>
                      <a:pt x="1768" y="4182"/>
                      <a:pt x="1761" y="4178"/>
                    </a:cubicBezTo>
                    <a:cubicBezTo>
                      <a:pt x="1755" y="4173"/>
                      <a:pt x="1747" y="4170"/>
                      <a:pt x="1739" y="4167"/>
                    </a:cubicBezTo>
                    <a:cubicBezTo>
                      <a:pt x="1733" y="4166"/>
                      <a:pt x="1728" y="4165"/>
                      <a:pt x="1723" y="4164"/>
                    </a:cubicBezTo>
                    <a:cubicBezTo>
                      <a:pt x="1717" y="4164"/>
                      <a:pt x="1712" y="4164"/>
                      <a:pt x="1707" y="4165"/>
                    </a:cubicBezTo>
                    <a:lnTo>
                      <a:pt x="1707" y="4165"/>
                    </a:lnTo>
                    <a:cubicBezTo>
                      <a:pt x="1701" y="4166"/>
                      <a:pt x="1696" y="4168"/>
                      <a:pt x="1691" y="4170"/>
                    </a:cubicBezTo>
                    <a:cubicBezTo>
                      <a:pt x="1686" y="4172"/>
                      <a:pt x="1681" y="4175"/>
                      <a:pt x="1677" y="4178"/>
                    </a:cubicBezTo>
                    <a:cubicBezTo>
                      <a:pt x="1672" y="4181"/>
                      <a:pt x="1667" y="4185"/>
                      <a:pt x="1663" y="4189"/>
                    </a:cubicBezTo>
                    <a:cubicBezTo>
                      <a:pt x="1659" y="4193"/>
                      <a:pt x="1655" y="4198"/>
                      <a:pt x="1651" y="4204"/>
                    </a:cubicBezTo>
                    <a:cubicBezTo>
                      <a:pt x="1643" y="4215"/>
                      <a:pt x="1637" y="4228"/>
                      <a:pt x="1633" y="4243"/>
                    </a:cubicBezTo>
                    <a:cubicBezTo>
                      <a:pt x="1630" y="4253"/>
                      <a:pt x="1628" y="4262"/>
                      <a:pt x="1628" y="4271"/>
                    </a:cubicBezTo>
                    <a:cubicBezTo>
                      <a:pt x="1627" y="4280"/>
                      <a:pt x="1628" y="4289"/>
                      <a:pt x="1629" y="4298"/>
                    </a:cubicBezTo>
                    <a:cubicBezTo>
                      <a:pt x="1631" y="4306"/>
                      <a:pt x="1633" y="4314"/>
                      <a:pt x="1637" y="4321"/>
                    </a:cubicBezTo>
                    <a:cubicBezTo>
                      <a:pt x="1640" y="4328"/>
                      <a:pt x="1644" y="4334"/>
                      <a:pt x="1649" y="4340"/>
                    </a:cubicBezTo>
                    <a:cubicBezTo>
                      <a:pt x="1654" y="4346"/>
                      <a:pt x="1660" y="4351"/>
                      <a:pt x="1666" y="4355"/>
                    </a:cubicBezTo>
                    <a:cubicBezTo>
                      <a:pt x="1672" y="4359"/>
                      <a:pt x="1679" y="4362"/>
                      <a:pt x="1686" y="4364"/>
                    </a:cubicBezTo>
                    <a:cubicBezTo>
                      <a:pt x="1700" y="4368"/>
                      <a:pt x="1714" y="4368"/>
                      <a:pt x="1728" y="4366"/>
                    </a:cubicBezTo>
                    <a:cubicBezTo>
                      <a:pt x="1735" y="4365"/>
                      <a:pt x="1742" y="4363"/>
                      <a:pt x="1749" y="4360"/>
                    </a:cubicBezTo>
                    <a:cubicBezTo>
                      <a:pt x="1755" y="4357"/>
                      <a:pt x="1761" y="4354"/>
                      <a:pt x="1767" y="4349"/>
                    </a:cubicBezTo>
                    <a:lnTo>
                      <a:pt x="1771" y="4346"/>
                    </a:lnTo>
                    <a:lnTo>
                      <a:pt x="1773" y="4350"/>
                    </a:lnTo>
                    <a:lnTo>
                      <a:pt x="1780" y="4359"/>
                    </a:lnTo>
                    <a:lnTo>
                      <a:pt x="1782" y="4363"/>
                    </a:lnTo>
                    <a:lnTo>
                      <a:pt x="1779" y="4365"/>
                    </a:lnTo>
                    <a:cubicBezTo>
                      <a:pt x="1772" y="4371"/>
                      <a:pt x="1766" y="4375"/>
                      <a:pt x="1759" y="4378"/>
                    </a:cubicBezTo>
                    <a:lnTo>
                      <a:pt x="1759" y="4378"/>
                    </a:lnTo>
                    <a:cubicBezTo>
                      <a:pt x="1752" y="4382"/>
                      <a:pt x="1746" y="4385"/>
                      <a:pt x="1739" y="4387"/>
                    </a:cubicBezTo>
                    <a:cubicBezTo>
                      <a:pt x="1733" y="4389"/>
                      <a:pt x="1726" y="4390"/>
                      <a:pt x="1720" y="4391"/>
                    </a:cubicBezTo>
                    <a:cubicBezTo>
                      <a:pt x="1714" y="4392"/>
                      <a:pt x="1708" y="4392"/>
                      <a:pt x="1702" y="4392"/>
                    </a:cubicBezTo>
                    <a:cubicBezTo>
                      <a:pt x="1696" y="4391"/>
                      <a:pt x="1691" y="4391"/>
                      <a:pt x="1685" y="4390"/>
                    </a:cubicBezTo>
                    <a:cubicBezTo>
                      <a:pt x="1680" y="4389"/>
                      <a:pt x="1675" y="4388"/>
                      <a:pt x="1671" y="4387"/>
                    </a:cubicBezTo>
                    <a:cubicBezTo>
                      <a:pt x="1663" y="4385"/>
                      <a:pt x="1655" y="4382"/>
                      <a:pt x="1648" y="4378"/>
                    </a:cubicBezTo>
                    <a:lnTo>
                      <a:pt x="1648" y="4378"/>
                    </a:lnTo>
                    <a:cubicBezTo>
                      <a:pt x="1640" y="4374"/>
                      <a:pt x="1634" y="4370"/>
                      <a:pt x="1628" y="4365"/>
                    </a:cubicBezTo>
                    <a:lnTo>
                      <a:pt x="1628" y="4365"/>
                    </a:lnTo>
                    <a:cubicBezTo>
                      <a:pt x="1622" y="4360"/>
                      <a:pt x="1616" y="4354"/>
                      <a:pt x="1611" y="4349"/>
                    </a:cubicBezTo>
                    <a:cubicBezTo>
                      <a:pt x="1607" y="4343"/>
                      <a:pt x="1602" y="4336"/>
                      <a:pt x="1599" y="4329"/>
                    </a:cubicBezTo>
                    <a:cubicBezTo>
                      <a:pt x="1595" y="4323"/>
                      <a:pt x="1593" y="4315"/>
                      <a:pt x="1590" y="4308"/>
                    </a:cubicBezTo>
                    <a:cubicBezTo>
                      <a:pt x="1588" y="4301"/>
                      <a:pt x="1587" y="4293"/>
                      <a:pt x="1586" y="4285"/>
                    </a:cubicBezTo>
                    <a:cubicBezTo>
                      <a:pt x="1586" y="4277"/>
                      <a:pt x="1586" y="4269"/>
                      <a:pt x="1587" y="4261"/>
                    </a:cubicBezTo>
                    <a:cubicBezTo>
                      <a:pt x="1587" y="4253"/>
                      <a:pt x="1589" y="4245"/>
                      <a:pt x="1591" y="4237"/>
                    </a:cubicBezTo>
                    <a:cubicBezTo>
                      <a:pt x="1594" y="4229"/>
                      <a:pt x="1596" y="4221"/>
                      <a:pt x="1600" y="4214"/>
                    </a:cubicBezTo>
                    <a:cubicBezTo>
                      <a:pt x="1603" y="4207"/>
                      <a:pt x="1607" y="4200"/>
                      <a:pt x="1611" y="4193"/>
                    </a:cubicBezTo>
                    <a:cubicBezTo>
                      <a:pt x="1616" y="4186"/>
                      <a:pt x="1621" y="4180"/>
                      <a:pt x="1626" y="4175"/>
                    </a:cubicBezTo>
                    <a:cubicBezTo>
                      <a:pt x="1632" y="4169"/>
                      <a:pt x="1638" y="4164"/>
                      <a:pt x="1644" y="4159"/>
                    </a:cubicBezTo>
                    <a:cubicBezTo>
                      <a:pt x="1651" y="4154"/>
                      <a:pt x="1658" y="4151"/>
                      <a:pt x="1665" y="4147"/>
                    </a:cubicBezTo>
                    <a:cubicBezTo>
                      <a:pt x="1673" y="4144"/>
                      <a:pt x="1681" y="4142"/>
                      <a:pt x="1689" y="4141"/>
                    </a:cubicBezTo>
                    <a:cubicBezTo>
                      <a:pt x="1697" y="4139"/>
                      <a:pt x="1706" y="4139"/>
                      <a:pt x="1715" y="4139"/>
                    </a:cubicBezTo>
                    <a:cubicBezTo>
                      <a:pt x="1724" y="4140"/>
                      <a:pt x="1733" y="4142"/>
                      <a:pt x="1743" y="4145"/>
                    </a:cubicBezTo>
                    <a:cubicBezTo>
                      <a:pt x="1749" y="4146"/>
                      <a:pt x="1755" y="4148"/>
                      <a:pt x="1760" y="4151"/>
                    </a:cubicBezTo>
                    <a:cubicBezTo>
                      <a:pt x="1766" y="4153"/>
                      <a:pt x="1771" y="4156"/>
                      <a:pt x="1776" y="4160"/>
                    </a:cubicBezTo>
                    <a:cubicBezTo>
                      <a:pt x="1781" y="4163"/>
                      <a:pt x="1786" y="4167"/>
                      <a:pt x="1791" y="4171"/>
                    </a:cubicBezTo>
                    <a:cubicBezTo>
                      <a:pt x="1793" y="4173"/>
                      <a:pt x="1795" y="4175"/>
                      <a:pt x="1798" y="4177"/>
                    </a:cubicBezTo>
                    <a:lnTo>
                      <a:pt x="1799" y="4168"/>
                    </a:lnTo>
                    <a:lnTo>
                      <a:pt x="1800" y="4163"/>
                    </a:lnTo>
                    <a:lnTo>
                      <a:pt x="1805" y="4165"/>
                    </a:lnTo>
                    <a:lnTo>
                      <a:pt x="1822" y="4170"/>
                    </a:lnTo>
                    <a:lnTo>
                      <a:pt x="1827" y="4171"/>
                    </a:lnTo>
                    <a:lnTo>
                      <a:pt x="1825" y="4175"/>
                    </a:lnTo>
                    <a:lnTo>
                      <a:pt x="1804" y="4250"/>
                    </a:lnTo>
                    <a:lnTo>
                      <a:pt x="1803" y="4254"/>
                    </a:lnTo>
                    <a:lnTo>
                      <a:pt x="1799" y="4253"/>
                    </a:lnTo>
                    <a:lnTo>
                      <a:pt x="1787" y="4250"/>
                    </a:lnTo>
                    <a:lnTo>
                      <a:pt x="1783" y="4248"/>
                    </a:lnTo>
                    <a:lnTo>
                      <a:pt x="1784" y="4244"/>
                    </a:lnTo>
                    <a:close/>
                    <a:moveTo>
                      <a:pt x="1811" y="4409"/>
                    </a:moveTo>
                    <a:lnTo>
                      <a:pt x="1811" y="4409"/>
                    </a:lnTo>
                    <a:lnTo>
                      <a:pt x="1810" y="4414"/>
                    </a:lnTo>
                    <a:lnTo>
                      <a:pt x="1815" y="4414"/>
                    </a:lnTo>
                    <a:lnTo>
                      <a:pt x="1876" y="4422"/>
                    </a:lnTo>
                    <a:lnTo>
                      <a:pt x="1881" y="4423"/>
                    </a:lnTo>
                    <a:lnTo>
                      <a:pt x="1882" y="4418"/>
                    </a:lnTo>
                    <a:lnTo>
                      <a:pt x="1883" y="4404"/>
                    </a:lnTo>
                    <a:lnTo>
                      <a:pt x="1884" y="4399"/>
                    </a:lnTo>
                    <a:lnTo>
                      <a:pt x="1879" y="4399"/>
                    </a:lnTo>
                    <a:lnTo>
                      <a:pt x="1866" y="4398"/>
                    </a:lnTo>
                    <a:lnTo>
                      <a:pt x="1861" y="4397"/>
                    </a:lnTo>
                    <a:lnTo>
                      <a:pt x="1862" y="4394"/>
                    </a:lnTo>
                    <a:lnTo>
                      <a:pt x="1862" y="4394"/>
                    </a:lnTo>
                    <a:cubicBezTo>
                      <a:pt x="1863" y="4392"/>
                      <a:pt x="1864" y="4390"/>
                      <a:pt x="1865" y="4388"/>
                    </a:cubicBezTo>
                    <a:lnTo>
                      <a:pt x="1865" y="4388"/>
                    </a:lnTo>
                    <a:cubicBezTo>
                      <a:pt x="1866" y="4386"/>
                      <a:pt x="1867" y="4384"/>
                      <a:pt x="1868" y="4381"/>
                    </a:cubicBezTo>
                    <a:lnTo>
                      <a:pt x="1883" y="4351"/>
                    </a:lnTo>
                    <a:lnTo>
                      <a:pt x="1963" y="4359"/>
                    </a:lnTo>
                    <a:lnTo>
                      <a:pt x="1970" y="4388"/>
                    </a:lnTo>
                    <a:lnTo>
                      <a:pt x="1970" y="4388"/>
                    </a:lnTo>
                    <a:cubicBezTo>
                      <a:pt x="1970" y="4390"/>
                      <a:pt x="1970" y="4392"/>
                      <a:pt x="1971" y="4394"/>
                    </a:cubicBezTo>
                    <a:cubicBezTo>
                      <a:pt x="1971" y="4397"/>
                      <a:pt x="1971" y="4399"/>
                      <a:pt x="1971" y="4401"/>
                    </a:cubicBezTo>
                    <a:cubicBezTo>
                      <a:pt x="1971" y="4403"/>
                      <a:pt x="1971" y="4405"/>
                      <a:pt x="1970" y="4406"/>
                    </a:cubicBezTo>
                    <a:lnTo>
                      <a:pt x="1970" y="4406"/>
                    </a:lnTo>
                    <a:cubicBezTo>
                      <a:pt x="1970" y="4408"/>
                      <a:pt x="1969" y="4409"/>
                      <a:pt x="1968" y="4410"/>
                    </a:cubicBezTo>
                    <a:cubicBezTo>
                      <a:pt x="1967" y="4411"/>
                      <a:pt x="1965" y="4412"/>
                      <a:pt x="1963" y="4412"/>
                    </a:cubicBezTo>
                    <a:cubicBezTo>
                      <a:pt x="1961" y="4412"/>
                      <a:pt x="1958" y="4412"/>
                      <a:pt x="1954" y="4412"/>
                    </a:cubicBezTo>
                    <a:lnTo>
                      <a:pt x="1950" y="4412"/>
                    </a:lnTo>
                    <a:lnTo>
                      <a:pt x="1949" y="4416"/>
                    </a:lnTo>
                    <a:lnTo>
                      <a:pt x="1948" y="4427"/>
                    </a:lnTo>
                    <a:lnTo>
                      <a:pt x="1947" y="4431"/>
                    </a:lnTo>
                    <a:lnTo>
                      <a:pt x="1952" y="4432"/>
                    </a:lnTo>
                    <a:lnTo>
                      <a:pt x="2027" y="4442"/>
                    </a:lnTo>
                    <a:lnTo>
                      <a:pt x="2032" y="4443"/>
                    </a:lnTo>
                    <a:lnTo>
                      <a:pt x="2032" y="4438"/>
                    </a:lnTo>
                    <a:lnTo>
                      <a:pt x="2034" y="4423"/>
                    </a:lnTo>
                    <a:lnTo>
                      <a:pt x="2035" y="4419"/>
                    </a:lnTo>
                    <a:lnTo>
                      <a:pt x="2030" y="4418"/>
                    </a:lnTo>
                    <a:lnTo>
                      <a:pt x="2019" y="4417"/>
                    </a:lnTo>
                    <a:lnTo>
                      <a:pt x="2019" y="4417"/>
                    </a:lnTo>
                    <a:lnTo>
                      <a:pt x="2012" y="4417"/>
                    </a:lnTo>
                    <a:cubicBezTo>
                      <a:pt x="2012" y="4416"/>
                      <a:pt x="2013" y="4414"/>
                      <a:pt x="2013" y="4413"/>
                    </a:cubicBezTo>
                    <a:lnTo>
                      <a:pt x="2013" y="4413"/>
                    </a:lnTo>
                    <a:cubicBezTo>
                      <a:pt x="2012" y="4409"/>
                      <a:pt x="2012" y="4406"/>
                      <a:pt x="2011" y="4402"/>
                    </a:cubicBezTo>
                    <a:cubicBezTo>
                      <a:pt x="2011" y="4398"/>
                      <a:pt x="2010" y="4394"/>
                      <a:pt x="2010" y="4391"/>
                    </a:cubicBezTo>
                    <a:cubicBezTo>
                      <a:pt x="2009" y="4388"/>
                      <a:pt x="2008" y="4385"/>
                      <a:pt x="2008" y="4383"/>
                    </a:cubicBezTo>
                    <a:lnTo>
                      <a:pt x="2008" y="4383"/>
                    </a:lnTo>
                    <a:lnTo>
                      <a:pt x="1959" y="4185"/>
                    </a:lnTo>
                    <a:lnTo>
                      <a:pt x="1958" y="4182"/>
                    </a:lnTo>
                    <a:lnTo>
                      <a:pt x="1955" y="4182"/>
                    </a:lnTo>
                    <a:lnTo>
                      <a:pt x="1947" y="4181"/>
                    </a:lnTo>
                    <a:lnTo>
                      <a:pt x="1944" y="4180"/>
                    </a:lnTo>
                    <a:lnTo>
                      <a:pt x="1942" y="4183"/>
                    </a:lnTo>
                    <a:lnTo>
                      <a:pt x="1850" y="4360"/>
                    </a:lnTo>
                    <a:lnTo>
                      <a:pt x="1839" y="4380"/>
                    </a:lnTo>
                    <a:cubicBezTo>
                      <a:pt x="1838" y="4383"/>
                      <a:pt x="1836" y="4385"/>
                      <a:pt x="1835" y="4387"/>
                    </a:cubicBezTo>
                    <a:cubicBezTo>
                      <a:pt x="1833" y="4389"/>
                      <a:pt x="1831" y="4391"/>
                      <a:pt x="1830" y="4392"/>
                    </a:cubicBezTo>
                    <a:lnTo>
                      <a:pt x="1830" y="4392"/>
                    </a:lnTo>
                    <a:cubicBezTo>
                      <a:pt x="1828" y="4393"/>
                      <a:pt x="1827" y="4394"/>
                      <a:pt x="1825" y="4394"/>
                    </a:cubicBezTo>
                    <a:cubicBezTo>
                      <a:pt x="1823" y="4395"/>
                      <a:pt x="1820" y="4395"/>
                      <a:pt x="1817" y="4394"/>
                    </a:cubicBezTo>
                    <a:lnTo>
                      <a:pt x="1813" y="4394"/>
                    </a:lnTo>
                    <a:lnTo>
                      <a:pt x="1812" y="4398"/>
                    </a:lnTo>
                    <a:lnTo>
                      <a:pt x="1811" y="4409"/>
                    </a:lnTo>
                    <a:close/>
                    <a:moveTo>
                      <a:pt x="1894" y="4328"/>
                    </a:moveTo>
                    <a:lnTo>
                      <a:pt x="1894" y="4328"/>
                    </a:lnTo>
                    <a:lnTo>
                      <a:pt x="1923" y="4271"/>
                    </a:lnTo>
                    <a:lnTo>
                      <a:pt x="1933" y="4253"/>
                    </a:lnTo>
                    <a:lnTo>
                      <a:pt x="1937" y="4246"/>
                    </a:lnTo>
                    <a:lnTo>
                      <a:pt x="1939" y="4256"/>
                    </a:lnTo>
                    <a:lnTo>
                      <a:pt x="1941" y="4266"/>
                    </a:lnTo>
                    <a:lnTo>
                      <a:pt x="1944" y="4277"/>
                    </a:lnTo>
                    <a:lnTo>
                      <a:pt x="1944" y="4277"/>
                    </a:lnTo>
                    <a:lnTo>
                      <a:pt x="1958" y="4337"/>
                    </a:lnTo>
                    <a:lnTo>
                      <a:pt x="1894" y="4328"/>
                    </a:lnTo>
                    <a:close/>
                    <a:moveTo>
                      <a:pt x="2295" y="4444"/>
                    </a:moveTo>
                    <a:lnTo>
                      <a:pt x="2295" y="4444"/>
                    </a:lnTo>
                    <a:lnTo>
                      <a:pt x="2295" y="4433"/>
                    </a:lnTo>
                    <a:lnTo>
                      <a:pt x="2294" y="4428"/>
                    </a:lnTo>
                    <a:lnTo>
                      <a:pt x="2299" y="4428"/>
                    </a:lnTo>
                    <a:cubicBezTo>
                      <a:pt x="2302" y="4428"/>
                      <a:pt x="2304" y="4427"/>
                      <a:pt x="2306" y="4426"/>
                    </a:cubicBezTo>
                    <a:lnTo>
                      <a:pt x="2306" y="4426"/>
                    </a:lnTo>
                    <a:cubicBezTo>
                      <a:pt x="2308" y="4425"/>
                      <a:pt x="2309" y="4424"/>
                      <a:pt x="2311" y="4423"/>
                    </a:cubicBezTo>
                    <a:lnTo>
                      <a:pt x="2311" y="4423"/>
                    </a:lnTo>
                    <a:cubicBezTo>
                      <a:pt x="2312" y="4421"/>
                      <a:pt x="2313" y="4419"/>
                      <a:pt x="2314" y="4417"/>
                    </a:cubicBezTo>
                    <a:cubicBezTo>
                      <a:pt x="2315" y="4415"/>
                      <a:pt x="2316" y="4412"/>
                      <a:pt x="2317" y="4409"/>
                    </a:cubicBezTo>
                    <a:lnTo>
                      <a:pt x="2317" y="4409"/>
                    </a:lnTo>
                    <a:lnTo>
                      <a:pt x="2324" y="4387"/>
                    </a:lnTo>
                    <a:lnTo>
                      <a:pt x="2378" y="4196"/>
                    </a:lnTo>
                    <a:lnTo>
                      <a:pt x="2379" y="4193"/>
                    </a:lnTo>
                    <a:lnTo>
                      <a:pt x="2382" y="4192"/>
                    </a:lnTo>
                    <a:lnTo>
                      <a:pt x="2390" y="4192"/>
                    </a:lnTo>
                    <a:lnTo>
                      <a:pt x="2393" y="4192"/>
                    </a:lnTo>
                    <a:lnTo>
                      <a:pt x="2395" y="4194"/>
                    </a:lnTo>
                    <a:lnTo>
                      <a:pt x="2483" y="4378"/>
                    </a:lnTo>
                    <a:lnTo>
                      <a:pt x="2483" y="4378"/>
                    </a:lnTo>
                    <a:cubicBezTo>
                      <a:pt x="2484" y="4380"/>
                      <a:pt x="2485" y="4383"/>
                      <a:pt x="2486" y="4386"/>
                    </a:cubicBezTo>
                    <a:lnTo>
                      <a:pt x="2486" y="4386"/>
                    </a:lnTo>
                    <a:cubicBezTo>
                      <a:pt x="2488" y="4388"/>
                      <a:pt x="2489" y="4392"/>
                      <a:pt x="2490" y="4396"/>
                    </a:cubicBezTo>
                    <a:cubicBezTo>
                      <a:pt x="2492" y="4399"/>
                      <a:pt x="2493" y="4403"/>
                      <a:pt x="2494" y="4406"/>
                    </a:cubicBezTo>
                    <a:cubicBezTo>
                      <a:pt x="2494" y="4408"/>
                      <a:pt x="2494" y="4409"/>
                      <a:pt x="2494" y="4410"/>
                    </a:cubicBezTo>
                    <a:lnTo>
                      <a:pt x="2501" y="4410"/>
                    </a:lnTo>
                    <a:lnTo>
                      <a:pt x="2512" y="4408"/>
                    </a:lnTo>
                    <a:lnTo>
                      <a:pt x="2517" y="4407"/>
                    </a:lnTo>
                    <a:lnTo>
                      <a:pt x="2517" y="4412"/>
                    </a:lnTo>
                    <a:lnTo>
                      <a:pt x="2518" y="4427"/>
                    </a:lnTo>
                    <a:lnTo>
                      <a:pt x="2519" y="4431"/>
                    </a:lnTo>
                    <a:lnTo>
                      <a:pt x="2514" y="4432"/>
                    </a:lnTo>
                    <a:lnTo>
                      <a:pt x="2438" y="4438"/>
                    </a:lnTo>
                    <a:lnTo>
                      <a:pt x="2434" y="4438"/>
                    </a:lnTo>
                    <a:lnTo>
                      <a:pt x="2433" y="4433"/>
                    </a:lnTo>
                    <a:lnTo>
                      <a:pt x="2432" y="4422"/>
                    </a:lnTo>
                    <a:lnTo>
                      <a:pt x="2432" y="4418"/>
                    </a:lnTo>
                    <a:lnTo>
                      <a:pt x="2436" y="4417"/>
                    </a:lnTo>
                    <a:cubicBezTo>
                      <a:pt x="2440" y="4417"/>
                      <a:pt x="2443" y="4416"/>
                      <a:pt x="2445" y="4415"/>
                    </a:cubicBezTo>
                    <a:cubicBezTo>
                      <a:pt x="2447" y="4415"/>
                      <a:pt x="2449" y="4414"/>
                      <a:pt x="2449" y="4413"/>
                    </a:cubicBezTo>
                    <a:lnTo>
                      <a:pt x="2449" y="4413"/>
                    </a:lnTo>
                    <a:cubicBezTo>
                      <a:pt x="2450" y="4411"/>
                      <a:pt x="2451" y="4410"/>
                      <a:pt x="2451" y="4408"/>
                    </a:cubicBezTo>
                    <a:cubicBezTo>
                      <a:pt x="2451" y="4407"/>
                      <a:pt x="2451" y="4405"/>
                      <a:pt x="2451" y="4403"/>
                    </a:cubicBezTo>
                    <a:lnTo>
                      <a:pt x="2451" y="4403"/>
                    </a:lnTo>
                    <a:cubicBezTo>
                      <a:pt x="2450" y="4401"/>
                      <a:pt x="2450" y="4399"/>
                      <a:pt x="2449" y="4397"/>
                    </a:cubicBezTo>
                    <a:lnTo>
                      <a:pt x="2449" y="4397"/>
                    </a:lnTo>
                    <a:cubicBezTo>
                      <a:pt x="2448" y="4395"/>
                      <a:pt x="2448" y="4393"/>
                      <a:pt x="2447" y="4391"/>
                    </a:cubicBezTo>
                    <a:lnTo>
                      <a:pt x="2447" y="4391"/>
                    </a:lnTo>
                    <a:lnTo>
                      <a:pt x="2434" y="4364"/>
                    </a:lnTo>
                    <a:lnTo>
                      <a:pt x="2354" y="4372"/>
                    </a:lnTo>
                    <a:lnTo>
                      <a:pt x="2346" y="4405"/>
                    </a:lnTo>
                    <a:cubicBezTo>
                      <a:pt x="2346" y="4408"/>
                      <a:pt x="2345" y="4410"/>
                      <a:pt x="2345" y="4412"/>
                    </a:cubicBezTo>
                    <a:cubicBezTo>
                      <a:pt x="2344" y="4414"/>
                      <a:pt x="2343" y="4416"/>
                      <a:pt x="2343" y="4418"/>
                    </a:cubicBezTo>
                    <a:lnTo>
                      <a:pt x="2343" y="4418"/>
                    </a:lnTo>
                    <a:lnTo>
                      <a:pt x="2342" y="4422"/>
                    </a:lnTo>
                    <a:lnTo>
                      <a:pt x="2348" y="4421"/>
                    </a:lnTo>
                    <a:lnTo>
                      <a:pt x="2360" y="4420"/>
                    </a:lnTo>
                    <a:lnTo>
                      <a:pt x="2365" y="4419"/>
                    </a:lnTo>
                    <a:lnTo>
                      <a:pt x="2366" y="4424"/>
                    </a:lnTo>
                    <a:lnTo>
                      <a:pt x="2367" y="4438"/>
                    </a:lnTo>
                    <a:lnTo>
                      <a:pt x="2367" y="4443"/>
                    </a:lnTo>
                    <a:lnTo>
                      <a:pt x="2362" y="4443"/>
                    </a:lnTo>
                    <a:lnTo>
                      <a:pt x="2300" y="4448"/>
                    </a:lnTo>
                    <a:lnTo>
                      <a:pt x="2296" y="4448"/>
                    </a:lnTo>
                    <a:lnTo>
                      <a:pt x="2295" y="4444"/>
                    </a:lnTo>
                    <a:close/>
                    <a:moveTo>
                      <a:pt x="2361" y="4348"/>
                    </a:moveTo>
                    <a:lnTo>
                      <a:pt x="2361" y="4348"/>
                    </a:lnTo>
                    <a:lnTo>
                      <a:pt x="2424" y="4343"/>
                    </a:lnTo>
                    <a:lnTo>
                      <a:pt x="2399" y="4287"/>
                    </a:lnTo>
                    <a:lnTo>
                      <a:pt x="2399" y="4287"/>
                    </a:lnTo>
                    <a:lnTo>
                      <a:pt x="2394" y="4277"/>
                    </a:lnTo>
                    <a:lnTo>
                      <a:pt x="2390" y="4267"/>
                    </a:lnTo>
                    <a:lnTo>
                      <a:pt x="2390" y="4267"/>
                    </a:lnTo>
                    <a:lnTo>
                      <a:pt x="2385" y="4258"/>
                    </a:lnTo>
                    <a:lnTo>
                      <a:pt x="2383" y="4266"/>
                    </a:lnTo>
                    <a:lnTo>
                      <a:pt x="2383" y="4266"/>
                    </a:lnTo>
                    <a:lnTo>
                      <a:pt x="2377" y="4285"/>
                    </a:lnTo>
                    <a:lnTo>
                      <a:pt x="2361" y="4348"/>
                    </a:lnTo>
                    <a:close/>
                    <a:moveTo>
                      <a:pt x="2569" y="4416"/>
                    </a:moveTo>
                    <a:lnTo>
                      <a:pt x="2569" y="4416"/>
                    </a:lnTo>
                    <a:lnTo>
                      <a:pt x="2567" y="4405"/>
                    </a:lnTo>
                    <a:lnTo>
                      <a:pt x="2566" y="4401"/>
                    </a:lnTo>
                    <a:lnTo>
                      <a:pt x="2571" y="4400"/>
                    </a:lnTo>
                    <a:cubicBezTo>
                      <a:pt x="2574" y="4399"/>
                      <a:pt x="2577" y="4398"/>
                      <a:pt x="2580" y="4396"/>
                    </a:cubicBezTo>
                    <a:lnTo>
                      <a:pt x="2580" y="4396"/>
                    </a:lnTo>
                    <a:cubicBezTo>
                      <a:pt x="2582" y="4395"/>
                      <a:pt x="2583" y="4394"/>
                      <a:pt x="2584" y="4393"/>
                    </a:cubicBezTo>
                    <a:cubicBezTo>
                      <a:pt x="2585" y="4391"/>
                      <a:pt x="2585" y="4390"/>
                      <a:pt x="2586" y="4388"/>
                    </a:cubicBezTo>
                    <a:cubicBezTo>
                      <a:pt x="2586" y="4386"/>
                      <a:pt x="2586" y="4383"/>
                      <a:pt x="2586" y="4381"/>
                    </a:cubicBezTo>
                    <a:cubicBezTo>
                      <a:pt x="2585" y="4378"/>
                      <a:pt x="2585" y="4375"/>
                      <a:pt x="2584" y="4371"/>
                    </a:cubicBezTo>
                    <a:cubicBezTo>
                      <a:pt x="2584" y="4368"/>
                      <a:pt x="2583" y="4364"/>
                      <a:pt x="2583" y="4360"/>
                    </a:cubicBezTo>
                    <a:lnTo>
                      <a:pt x="2558" y="4219"/>
                    </a:lnTo>
                    <a:cubicBezTo>
                      <a:pt x="2557" y="4217"/>
                      <a:pt x="2557" y="4214"/>
                      <a:pt x="2557" y="4212"/>
                    </a:cubicBezTo>
                    <a:lnTo>
                      <a:pt x="2557" y="4212"/>
                    </a:lnTo>
                    <a:lnTo>
                      <a:pt x="2556" y="4206"/>
                    </a:lnTo>
                    <a:lnTo>
                      <a:pt x="2556" y="4206"/>
                    </a:lnTo>
                    <a:lnTo>
                      <a:pt x="2555" y="4200"/>
                    </a:lnTo>
                    <a:lnTo>
                      <a:pt x="2549" y="4201"/>
                    </a:lnTo>
                    <a:lnTo>
                      <a:pt x="2537" y="4204"/>
                    </a:lnTo>
                    <a:lnTo>
                      <a:pt x="2532" y="4205"/>
                    </a:lnTo>
                    <a:lnTo>
                      <a:pt x="2531" y="4200"/>
                    </a:lnTo>
                    <a:lnTo>
                      <a:pt x="2529" y="4186"/>
                    </a:lnTo>
                    <a:lnTo>
                      <a:pt x="2528" y="4182"/>
                    </a:lnTo>
                    <a:lnTo>
                      <a:pt x="2532" y="4181"/>
                    </a:lnTo>
                    <a:lnTo>
                      <a:pt x="2569" y="4174"/>
                    </a:lnTo>
                    <a:cubicBezTo>
                      <a:pt x="2576" y="4172"/>
                      <a:pt x="2582" y="4171"/>
                      <a:pt x="2588" y="4170"/>
                    </a:cubicBezTo>
                    <a:cubicBezTo>
                      <a:pt x="2595" y="4169"/>
                      <a:pt x="2601" y="4168"/>
                      <a:pt x="2608" y="4167"/>
                    </a:cubicBezTo>
                    <a:cubicBezTo>
                      <a:pt x="2618" y="4165"/>
                      <a:pt x="2628" y="4164"/>
                      <a:pt x="2637" y="4164"/>
                    </a:cubicBezTo>
                    <a:cubicBezTo>
                      <a:pt x="2646" y="4164"/>
                      <a:pt x="2654" y="4164"/>
                      <a:pt x="2662" y="4166"/>
                    </a:cubicBezTo>
                    <a:cubicBezTo>
                      <a:pt x="2669" y="4167"/>
                      <a:pt x="2675" y="4169"/>
                      <a:pt x="2681" y="4172"/>
                    </a:cubicBezTo>
                    <a:cubicBezTo>
                      <a:pt x="2687" y="4174"/>
                      <a:pt x="2692" y="4178"/>
                      <a:pt x="2696" y="4182"/>
                    </a:cubicBezTo>
                    <a:cubicBezTo>
                      <a:pt x="2705" y="4190"/>
                      <a:pt x="2710" y="4201"/>
                      <a:pt x="2712" y="4214"/>
                    </a:cubicBezTo>
                    <a:cubicBezTo>
                      <a:pt x="2713" y="4219"/>
                      <a:pt x="2714" y="4223"/>
                      <a:pt x="2714" y="4228"/>
                    </a:cubicBezTo>
                    <a:lnTo>
                      <a:pt x="2714" y="4228"/>
                    </a:lnTo>
                    <a:cubicBezTo>
                      <a:pt x="2714" y="4233"/>
                      <a:pt x="2713" y="4238"/>
                      <a:pt x="2712" y="4243"/>
                    </a:cubicBezTo>
                    <a:lnTo>
                      <a:pt x="2712" y="4243"/>
                    </a:lnTo>
                    <a:cubicBezTo>
                      <a:pt x="2711" y="4248"/>
                      <a:pt x="2709" y="4253"/>
                      <a:pt x="2707" y="4258"/>
                    </a:cubicBezTo>
                    <a:cubicBezTo>
                      <a:pt x="2704" y="4263"/>
                      <a:pt x="2701" y="4267"/>
                      <a:pt x="2697" y="4272"/>
                    </a:cubicBezTo>
                    <a:lnTo>
                      <a:pt x="2697" y="4272"/>
                    </a:lnTo>
                    <a:cubicBezTo>
                      <a:pt x="2693" y="4276"/>
                      <a:pt x="2687" y="4281"/>
                      <a:pt x="2681" y="4285"/>
                    </a:cubicBezTo>
                    <a:lnTo>
                      <a:pt x="2681" y="4285"/>
                    </a:lnTo>
                    <a:cubicBezTo>
                      <a:pt x="2677" y="4287"/>
                      <a:pt x="2673" y="4290"/>
                      <a:pt x="2668" y="4292"/>
                    </a:cubicBezTo>
                    <a:cubicBezTo>
                      <a:pt x="2670" y="4294"/>
                      <a:pt x="2673" y="4296"/>
                      <a:pt x="2675" y="4298"/>
                    </a:cubicBezTo>
                    <a:lnTo>
                      <a:pt x="2675" y="4298"/>
                    </a:lnTo>
                    <a:lnTo>
                      <a:pt x="2681" y="4305"/>
                    </a:lnTo>
                    <a:lnTo>
                      <a:pt x="2681" y="4305"/>
                    </a:lnTo>
                    <a:lnTo>
                      <a:pt x="2689" y="4313"/>
                    </a:lnTo>
                    <a:lnTo>
                      <a:pt x="2689" y="4313"/>
                    </a:lnTo>
                    <a:lnTo>
                      <a:pt x="2717" y="4344"/>
                    </a:lnTo>
                    <a:lnTo>
                      <a:pt x="2717" y="4344"/>
                    </a:lnTo>
                    <a:cubicBezTo>
                      <a:pt x="2720" y="4346"/>
                      <a:pt x="2722" y="4349"/>
                      <a:pt x="2724" y="4351"/>
                    </a:cubicBezTo>
                    <a:cubicBezTo>
                      <a:pt x="2726" y="4353"/>
                      <a:pt x="2729" y="4356"/>
                      <a:pt x="2731" y="4358"/>
                    </a:cubicBezTo>
                    <a:cubicBezTo>
                      <a:pt x="2733" y="4359"/>
                      <a:pt x="2735" y="4361"/>
                      <a:pt x="2737" y="4362"/>
                    </a:cubicBezTo>
                    <a:cubicBezTo>
                      <a:pt x="2739" y="4364"/>
                      <a:pt x="2741" y="4365"/>
                      <a:pt x="2743" y="4366"/>
                    </a:cubicBezTo>
                    <a:cubicBezTo>
                      <a:pt x="2745" y="4366"/>
                      <a:pt x="2748" y="4367"/>
                      <a:pt x="2750" y="4367"/>
                    </a:cubicBezTo>
                    <a:cubicBezTo>
                      <a:pt x="2753" y="4367"/>
                      <a:pt x="2756" y="4367"/>
                      <a:pt x="2759" y="4367"/>
                    </a:cubicBezTo>
                    <a:lnTo>
                      <a:pt x="2763" y="4366"/>
                    </a:lnTo>
                    <a:lnTo>
                      <a:pt x="2764" y="4370"/>
                    </a:lnTo>
                    <a:lnTo>
                      <a:pt x="2766" y="4381"/>
                    </a:lnTo>
                    <a:lnTo>
                      <a:pt x="2767" y="4386"/>
                    </a:lnTo>
                    <a:lnTo>
                      <a:pt x="2762" y="4386"/>
                    </a:lnTo>
                    <a:lnTo>
                      <a:pt x="2721" y="4394"/>
                    </a:lnTo>
                    <a:lnTo>
                      <a:pt x="2719" y="4394"/>
                    </a:lnTo>
                    <a:lnTo>
                      <a:pt x="2718" y="4393"/>
                    </a:lnTo>
                    <a:cubicBezTo>
                      <a:pt x="2714" y="4391"/>
                      <a:pt x="2710" y="4388"/>
                      <a:pt x="2707" y="4386"/>
                    </a:cubicBezTo>
                    <a:cubicBezTo>
                      <a:pt x="2704" y="4383"/>
                      <a:pt x="2701" y="4381"/>
                      <a:pt x="2698" y="4378"/>
                    </a:cubicBezTo>
                    <a:cubicBezTo>
                      <a:pt x="2695" y="4376"/>
                      <a:pt x="2692" y="4373"/>
                      <a:pt x="2690" y="4370"/>
                    </a:cubicBezTo>
                    <a:cubicBezTo>
                      <a:pt x="2687" y="4367"/>
                      <a:pt x="2684" y="4364"/>
                      <a:pt x="2681" y="4361"/>
                    </a:cubicBezTo>
                    <a:lnTo>
                      <a:pt x="2681" y="4361"/>
                    </a:lnTo>
                    <a:lnTo>
                      <a:pt x="2653" y="4330"/>
                    </a:lnTo>
                    <a:lnTo>
                      <a:pt x="2653" y="4330"/>
                    </a:lnTo>
                    <a:lnTo>
                      <a:pt x="2647" y="4323"/>
                    </a:lnTo>
                    <a:lnTo>
                      <a:pt x="2647" y="4323"/>
                    </a:lnTo>
                    <a:lnTo>
                      <a:pt x="2640" y="4315"/>
                    </a:lnTo>
                    <a:lnTo>
                      <a:pt x="2640" y="4315"/>
                    </a:lnTo>
                    <a:cubicBezTo>
                      <a:pt x="2638" y="4313"/>
                      <a:pt x="2636" y="4311"/>
                      <a:pt x="2634" y="4309"/>
                    </a:cubicBezTo>
                    <a:cubicBezTo>
                      <a:pt x="2632" y="4307"/>
                      <a:pt x="2630" y="4305"/>
                      <a:pt x="2628" y="4304"/>
                    </a:cubicBezTo>
                    <a:lnTo>
                      <a:pt x="2625" y="4305"/>
                    </a:lnTo>
                    <a:lnTo>
                      <a:pt x="2624" y="4305"/>
                    </a:lnTo>
                    <a:lnTo>
                      <a:pt x="2619" y="4306"/>
                    </a:lnTo>
                    <a:lnTo>
                      <a:pt x="2619" y="4306"/>
                    </a:lnTo>
                    <a:lnTo>
                      <a:pt x="2613" y="4307"/>
                    </a:lnTo>
                    <a:lnTo>
                      <a:pt x="2613" y="4307"/>
                    </a:lnTo>
                    <a:lnTo>
                      <a:pt x="2612" y="4307"/>
                    </a:lnTo>
                    <a:lnTo>
                      <a:pt x="2622" y="4366"/>
                    </a:lnTo>
                    <a:lnTo>
                      <a:pt x="2622" y="4366"/>
                    </a:lnTo>
                    <a:lnTo>
                      <a:pt x="2624" y="4374"/>
                    </a:lnTo>
                    <a:lnTo>
                      <a:pt x="2624" y="4374"/>
                    </a:lnTo>
                    <a:lnTo>
                      <a:pt x="2625" y="4381"/>
                    </a:lnTo>
                    <a:lnTo>
                      <a:pt x="2625" y="4381"/>
                    </a:lnTo>
                    <a:cubicBezTo>
                      <a:pt x="2625" y="4383"/>
                      <a:pt x="2625" y="4385"/>
                      <a:pt x="2626" y="4387"/>
                    </a:cubicBezTo>
                    <a:lnTo>
                      <a:pt x="2628" y="4387"/>
                    </a:lnTo>
                    <a:lnTo>
                      <a:pt x="2632" y="4386"/>
                    </a:lnTo>
                    <a:lnTo>
                      <a:pt x="2636" y="4385"/>
                    </a:lnTo>
                    <a:lnTo>
                      <a:pt x="2636" y="4385"/>
                    </a:lnTo>
                    <a:lnTo>
                      <a:pt x="2640" y="4384"/>
                    </a:lnTo>
                    <a:lnTo>
                      <a:pt x="2640" y="4384"/>
                    </a:lnTo>
                    <a:lnTo>
                      <a:pt x="2644" y="4383"/>
                    </a:lnTo>
                    <a:lnTo>
                      <a:pt x="2648" y="4382"/>
                    </a:lnTo>
                    <a:lnTo>
                      <a:pt x="2649" y="4387"/>
                    </a:lnTo>
                    <a:lnTo>
                      <a:pt x="2652" y="4401"/>
                    </a:lnTo>
                    <a:lnTo>
                      <a:pt x="2652" y="4406"/>
                    </a:lnTo>
                    <a:lnTo>
                      <a:pt x="2648" y="4406"/>
                    </a:lnTo>
                    <a:lnTo>
                      <a:pt x="2574" y="4419"/>
                    </a:lnTo>
                    <a:lnTo>
                      <a:pt x="2570" y="4420"/>
                    </a:lnTo>
                    <a:lnTo>
                      <a:pt x="2569" y="4416"/>
                    </a:lnTo>
                    <a:close/>
                    <a:moveTo>
                      <a:pt x="2624" y="4283"/>
                    </a:moveTo>
                    <a:lnTo>
                      <a:pt x="2624" y="4283"/>
                    </a:lnTo>
                    <a:cubicBezTo>
                      <a:pt x="2630" y="4282"/>
                      <a:pt x="2635" y="4280"/>
                      <a:pt x="2640" y="4278"/>
                    </a:cubicBezTo>
                    <a:lnTo>
                      <a:pt x="2640" y="4278"/>
                    </a:lnTo>
                    <a:cubicBezTo>
                      <a:pt x="2645" y="4277"/>
                      <a:pt x="2649" y="4275"/>
                      <a:pt x="2653" y="4272"/>
                    </a:cubicBezTo>
                    <a:cubicBezTo>
                      <a:pt x="2657" y="4270"/>
                      <a:pt x="2660" y="4267"/>
                      <a:pt x="2663" y="4264"/>
                    </a:cubicBezTo>
                    <a:cubicBezTo>
                      <a:pt x="2666" y="4261"/>
                      <a:pt x="2668" y="4258"/>
                      <a:pt x="2670" y="4254"/>
                    </a:cubicBezTo>
                    <a:cubicBezTo>
                      <a:pt x="2672" y="4250"/>
                      <a:pt x="2673" y="4246"/>
                      <a:pt x="2673" y="4241"/>
                    </a:cubicBezTo>
                    <a:cubicBezTo>
                      <a:pt x="2673" y="4236"/>
                      <a:pt x="2673" y="4231"/>
                      <a:pt x="2672" y="4225"/>
                    </a:cubicBezTo>
                    <a:cubicBezTo>
                      <a:pt x="2671" y="4221"/>
                      <a:pt x="2670" y="4217"/>
                      <a:pt x="2669" y="4214"/>
                    </a:cubicBezTo>
                    <a:cubicBezTo>
                      <a:pt x="2668" y="4211"/>
                      <a:pt x="2667" y="4208"/>
                      <a:pt x="2665" y="4205"/>
                    </a:cubicBezTo>
                    <a:cubicBezTo>
                      <a:pt x="2664" y="4203"/>
                      <a:pt x="2662" y="4200"/>
                      <a:pt x="2660" y="4198"/>
                    </a:cubicBezTo>
                    <a:lnTo>
                      <a:pt x="2660" y="4198"/>
                    </a:lnTo>
                    <a:cubicBezTo>
                      <a:pt x="2658" y="4196"/>
                      <a:pt x="2656" y="4195"/>
                      <a:pt x="2654" y="4193"/>
                    </a:cubicBezTo>
                    <a:cubicBezTo>
                      <a:pt x="2651" y="4192"/>
                      <a:pt x="2648" y="4190"/>
                      <a:pt x="2645" y="4189"/>
                    </a:cubicBezTo>
                    <a:cubicBezTo>
                      <a:pt x="2642" y="4189"/>
                      <a:pt x="2639" y="4188"/>
                      <a:pt x="2635" y="4188"/>
                    </a:cubicBezTo>
                    <a:cubicBezTo>
                      <a:pt x="2628" y="4187"/>
                      <a:pt x="2620" y="4187"/>
                      <a:pt x="2610" y="4189"/>
                    </a:cubicBezTo>
                    <a:cubicBezTo>
                      <a:pt x="2606" y="4190"/>
                      <a:pt x="2603" y="4191"/>
                      <a:pt x="2601" y="4192"/>
                    </a:cubicBezTo>
                    <a:cubicBezTo>
                      <a:pt x="2599" y="4193"/>
                      <a:pt x="2598" y="4194"/>
                      <a:pt x="2597" y="4195"/>
                    </a:cubicBezTo>
                    <a:lnTo>
                      <a:pt x="2597" y="4195"/>
                    </a:lnTo>
                    <a:cubicBezTo>
                      <a:pt x="2596" y="4196"/>
                      <a:pt x="2595" y="4198"/>
                      <a:pt x="2595" y="4200"/>
                    </a:cubicBezTo>
                    <a:lnTo>
                      <a:pt x="2595" y="4200"/>
                    </a:lnTo>
                    <a:cubicBezTo>
                      <a:pt x="2595" y="4202"/>
                      <a:pt x="2595" y="4204"/>
                      <a:pt x="2595" y="4206"/>
                    </a:cubicBezTo>
                    <a:cubicBezTo>
                      <a:pt x="2595" y="4209"/>
                      <a:pt x="2596" y="4212"/>
                      <a:pt x="2596" y="4216"/>
                    </a:cubicBezTo>
                    <a:cubicBezTo>
                      <a:pt x="2597" y="4219"/>
                      <a:pt x="2597" y="4223"/>
                      <a:pt x="2598" y="4227"/>
                    </a:cubicBezTo>
                    <a:lnTo>
                      <a:pt x="2608" y="4285"/>
                    </a:lnTo>
                    <a:lnTo>
                      <a:pt x="2614" y="4285"/>
                    </a:lnTo>
                    <a:cubicBezTo>
                      <a:pt x="2615" y="4285"/>
                      <a:pt x="2617" y="4284"/>
                      <a:pt x="2619" y="4284"/>
                    </a:cubicBezTo>
                    <a:cubicBezTo>
                      <a:pt x="2620" y="4284"/>
                      <a:pt x="2622" y="4283"/>
                      <a:pt x="2624" y="4283"/>
                    </a:cubicBezTo>
                    <a:close/>
                    <a:moveTo>
                      <a:pt x="2931" y="4336"/>
                    </a:moveTo>
                    <a:lnTo>
                      <a:pt x="2931" y="4336"/>
                    </a:lnTo>
                    <a:cubicBezTo>
                      <a:pt x="2920" y="4340"/>
                      <a:pt x="2910" y="4342"/>
                      <a:pt x="2899" y="4343"/>
                    </a:cubicBezTo>
                    <a:cubicBezTo>
                      <a:pt x="2889" y="4344"/>
                      <a:pt x="2879" y="4344"/>
                      <a:pt x="2869" y="4342"/>
                    </a:cubicBezTo>
                    <a:cubicBezTo>
                      <a:pt x="2859" y="4340"/>
                      <a:pt x="2849" y="4337"/>
                      <a:pt x="2840" y="4333"/>
                    </a:cubicBezTo>
                    <a:cubicBezTo>
                      <a:pt x="2832" y="4328"/>
                      <a:pt x="2823" y="4322"/>
                      <a:pt x="2816" y="4315"/>
                    </a:cubicBezTo>
                    <a:cubicBezTo>
                      <a:pt x="2808" y="4308"/>
                      <a:pt x="2801" y="4300"/>
                      <a:pt x="2796" y="4291"/>
                    </a:cubicBezTo>
                    <a:cubicBezTo>
                      <a:pt x="2790" y="4281"/>
                      <a:pt x="2785" y="4271"/>
                      <a:pt x="2781" y="4259"/>
                    </a:cubicBezTo>
                    <a:cubicBezTo>
                      <a:pt x="2778" y="4251"/>
                      <a:pt x="2776" y="4243"/>
                      <a:pt x="2775" y="4235"/>
                    </a:cubicBezTo>
                    <a:cubicBezTo>
                      <a:pt x="2774" y="4228"/>
                      <a:pt x="2773" y="4220"/>
                      <a:pt x="2773" y="4211"/>
                    </a:cubicBezTo>
                    <a:cubicBezTo>
                      <a:pt x="2773" y="4203"/>
                      <a:pt x="2773" y="4195"/>
                      <a:pt x="2774" y="4187"/>
                    </a:cubicBezTo>
                    <a:cubicBezTo>
                      <a:pt x="2776" y="4180"/>
                      <a:pt x="2778" y="4172"/>
                      <a:pt x="2780" y="4164"/>
                    </a:cubicBezTo>
                    <a:cubicBezTo>
                      <a:pt x="2783" y="4157"/>
                      <a:pt x="2787" y="4149"/>
                      <a:pt x="2791" y="4143"/>
                    </a:cubicBezTo>
                    <a:cubicBezTo>
                      <a:pt x="2796" y="4136"/>
                      <a:pt x="2801" y="4129"/>
                      <a:pt x="2807" y="4123"/>
                    </a:cubicBezTo>
                    <a:cubicBezTo>
                      <a:pt x="2813" y="4117"/>
                      <a:pt x="2820" y="4112"/>
                      <a:pt x="2827" y="4107"/>
                    </a:cubicBezTo>
                    <a:cubicBezTo>
                      <a:pt x="2835" y="4103"/>
                      <a:pt x="2844" y="4099"/>
                      <a:pt x="2853" y="4096"/>
                    </a:cubicBezTo>
                    <a:cubicBezTo>
                      <a:pt x="2857" y="4094"/>
                      <a:pt x="2861" y="4093"/>
                      <a:pt x="2865" y="4092"/>
                    </a:cubicBezTo>
                    <a:cubicBezTo>
                      <a:pt x="2869" y="4091"/>
                      <a:pt x="2874" y="4090"/>
                      <a:pt x="2878" y="4090"/>
                    </a:cubicBezTo>
                    <a:cubicBezTo>
                      <a:pt x="2882" y="4089"/>
                      <a:pt x="2886" y="4089"/>
                      <a:pt x="2890" y="4088"/>
                    </a:cubicBezTo>
                    <a:cubicBezTo>
                      <a:pt x="2894" y="4088"/>
                      <a:pt x="2899" y="4088"/>
                      <a:pt x="2903" y="4088"/>
                    </a:cubicBezTo>
                    <a:cubicBezTo>
                      <a:pt x="2907" y="4088"/>
                      <a:pt x="2911" y="4089"/>
                      <a:pt x="2915" y="4089"/>
                    </a:cubicBezTo>
                    <a:lnTo>
                      <a:pt x="2918" y="4089"/>
                    </a:lnTo>
                    <a:lnTo>
                      <a:pt x="2915" y="4083"/>
                    </a:lnTo>
                    <a:lnTo>
                      <a:pt x="2913" y="4078"/>
                    </a:lnTo>
                    <a:lnTo>
                      <a:pt x="2918" y="4076"/>
                    </a:lnTo>
                    <a:lnTo>
                      <a:pt x="2935" y="4071"/>
                    </a:lnTo>
                    <a:lnTo>
                      <a:pt x="2940" y="4069"/>
                    </a:lnTo>
                    <a:lnTo>
                      <a:pt x="2941" y="4073"/>
                    </a:lnTo>
                    <a:lnTo>
                      <a:pt x="2965" y="4146"/>
                    </a:lnTo>
                    <a:lnTo>
                      <a:pt x="2967" y="4150"/>
                    </a:lnTo>
                    <a:lnTo>
                      <a:pt x="2962" y="4152"/>
                    </a:lnTo>
                    <a:lnTo>
                      <a:pt x="2951" y="4155"/>
                    </a:lnTo>
                    <a:lnTo>
                      <a:pt x="2947" y="4157"/>
                    </a:lnTo>
                    <a:lnTo>
                      <a:pt x="2945" y="4153"/>
                    </a:lnTo>
                    <a:cubicBezTo>
                      <a:pt x="2943" y="4147"/>
                      <a:pt x="2940" y="4141"/>
                      <a:pt x="2937" y="4136"/>
                    </a:cubicBezTo>
                    <a:cubicBezTo>
                      <a:pt x="2933" y="4132"/>
                      <a:pt x="2929" y="4128"/>
                      <a:pt x="2925" y="4125"/>
                    </a:cubicBezTo>
                    <a:cubicBezTo>
                      <a:pt x="2921" y="4121"/>
                      <a:pt x="2916" y="4119"/>
                      <a:pt x="2911" y="4117"/>
                    </a:cubicBezTo>
                    <a:cubicBezTo>
                      <a:pt x="2906" y="4115"/>
                      <a:pt x="2901" y="4113"/>
                      <a:pt x="2896" y="4113"/>
                    </a:cubicBezTo>
                    <a:cubicBezTo>
                      <a:pt x="2885" y="4111"/>
                      <a:pt x="2874" y="4112"/>
                      <a:pt x="2862" y="4116"/>
                    </a:cubicBezTo>
                    <a:cubicBezTo>
                      <a:pt x="2857" y="4118"/>
                      <a:pt x="2852" y="4120"/>
                      <a:pt x="2848" y="4123"/>
                    </a:cubicBezTo>
                    <a:cubicBezTo>
                      <a:pt x="2843" y="4126"/>
                      <a:pt x="2839" y="4129"/>
                      <a:pt x="2835" y="4133"/>
                    </a:cubicBezTo>
                    <a:cubicBezTo>
                      <a:pt x="2832" y="4137"/>
                      <a:pt x="2828" y="4141"/>
                      <a:pt x="2825" y="4146"/>
                    </a:cubicBezTo>
                    <a:cubicBezTo>
                      <a:pt x="2822" y="4151"/>
                      <a:pt x="2820" y="4156"/>
                      <a:pt x="2818" y="4161"/>
                    </a:cubicBezTo>
                    <a:cubicBezTo>
                      <a:pt x="2815" y="4167"/>
                      <a:pt x="2814" y="4172"/>
                      <a:pt x="2813" y="4178"/>
                    </a:cubicBezTo>
                    <a:lnTo>
                      <a:pt x="2813" y="4178"/>
                    </a:lnTo>
                    <a:cubicBezTo>
                      <a:pt x="2812" y="4184"/>
                      <a:pt x="2811" y="4191"/>
                      <a:pt x="2811" y="4197"/>
                    </a:cubicBezTo>
                    <a:cubicBezTo>
                      <a:pt x="2811" y="4210"/>
                      <a:pt x="2813" y="4224"/>
                      <a:pt x="2818" y="4238"/>
                    </a:cubicBezTo>
                    <a:cubicBezTo>
                      <a:pt x="2821" y="4248"/>
                      <a:pt x="2825" y="4257"/>
                      <a:pt x="2830" y="4265"/>
                    </a:cubicBezTo>
                    <a:cubicBezTo>
                      <a:pt x="2834" y="4272"/>
                      <a:pt x="2840" y="4280"/>
                      <a:pt x="2846" y="4286"/>
                    </a:cubicBezTo>
                    <a:cubicBezTo>
                      <a:pt x="2852" y="4292"/>
                      <a:pt x="2858" y="4297"/>
                      <a:pt x="2865" y="4302"/>
                    </a:cubicBezTo>
                    <a:cubicBezTo>
                      <a:pt x="2871" y="4306"/>
                      <a:pt x="2878" y="4309"/>
                      <a:pt x="2886" y="4311"/>
                    </a:cubicBezTo>
                    <a:cubicBezTo>
                      <a:pt x="2893" y="4313"/>
                      <a:pt x="2901" y="4314"/>
                      <a:pt x="2908" y="4314"/>
                    </a:cubicBezTo>
                    <a:cubicBezTo>
                      <a:pt x="2916" y="4314"/>
                      <a:pt x="2924" y="4312"/>
                      <a:pt x="2931" y="4310"/>
                    </a:cubicBezTo>
                    <a:cubicBezTo>
                      <a:pt x="2934" y="4309"/>
                      <a:pt x="2937" y="4308"/>
                      <a:pt x="2940" y="4306"/>
                    </a:cubicBezTo>
                    <a:cubicBezTo>
                      <a:pt x="2942" y="4305"/>
                      <a:pt x="2945" y="4304"/>
                      <a:pt x="2948" y="4302"/>
                    </a:cubicBezTo>
                    <a:cubicBezTo>
                      <a:pt x="2951" y="4301"/>
                      <a:pt x="2954" y="4299"/>
                      <a:pt x="2956" y="4297"/>
                    </a:cubicBezTo>
                    <a:lnTo>
                      <a:pt x="2956" y="4297"/>
                    </a:lnTo>
                    <a:cubicBezTo>
                      <a:pt x="2959" y="4296"/>
                      <a:pt x="2962" y="4294"/>
                      <a:pt x="2964" y="4291"/>
                    </a:cubicBezTo>
                    <a:cubicBezTo>
                      <a:pt x="2967" y="4289"/>
                      <a:pt x="2969" y="4287"/>
                      <a:pt x="2972" y="4285"/>
                    </a:cubicBezTo>
                    <a:cubicBezTo>
                      <a:pt x="2973" y="4283"/>
                      <a:pt x="2975" y="4281"/>
                      <a:pt x="2976" y="4279"/>
                    </a:cubicBezTo>
                    <a:lnTo>
                      <a:pt x="2964" y="4243"/>
                    </a:lnTo>
                    <a:lnTo>
                      <a:pt x="2959" y="4228"/>
                    </a:lnTo>
                    <a:lnTo>
                      <a:pt x="2956" y="4217"/>
                    </a:lnTo>
                    <a:lnTo>
                      <a:pt x="2949" y="4220"/>
                    </a:lnTo>
                    <a:lnTo>
                      <a:pt x="2938" y="4224"/>
                    </a:lnTo>
                    <a:lnTo>
                      <a:pt x="2934" y="4226"/>
                    </a:lnTo>
                    <a:lnTo>
                      <a:pt x="2932" y="4221"/>
                    </a:lnTo>
                    <a:lnTo>
                      <a:pt x="2928" y="4207"/>
                    </a:lnTo>
                    <a:lnTo>
                      <a:pt x="2926" y="4203"/>
                    </a:lnTo>
                    <a:lnTo>
                      <a:pt x="2930" y="4201"/>
                    </a:lnTo>
                    <a:lnTo>
                      <a:pt x="3002" y="4177"/>
                    </a:lnTo>
                    <a:lnTo>
                      <a:pt x="3006" y="4176"/>
                    </a:lnTo>
                    <a:lnTo>
                      <a:pt x="3008" y="4180"/>
                    </a:lnTo>
                    <a:lnTo>
                      <a:pt x="3011" y="4191"/>
                    </a:lnTo>
                    <a:lnTo>
                      <a:pt x="3013" y="4195"/>
                    </a:lnTo>
                    <a:lnTo>
                      <a:pt x="3008" y="4197"/>
                    </a:lnTo>
                    <a:cubicBezTo>
                      <a:pt x="3006" y="4197"/>
                      <a:pt x="3004" y="4198"/>
                      <a:pt x="3002" y="4200"/>
                    </a:cubicBezTo>
                    <a:cubicBezTo>
                      <a:pt x="3001" y="4201"/>
                      <a:pt x="3000" y="4202"/>
                      <a:pt x="2999" y="4203"/>
                    </a:cubicBezTo>
                    <a:lnTo>
                      <a:pt x="2999" y="4203"/>
                    </a:lnTo>
                    <a:cubicBezTo>
                      <a:pt x="2998" y="4205"/>
                      <a:pt x="2997" y="4207"/>
                      <a:pt x="2997" y="4209"/>
                    </a:cubicBezTo>
                    <a:cubicBezTo>
                      <a:pt x="2997" y="4211"/>
                      <a:pt x="2996" y="4212"/>
                      <a:pt x="2996" y="4214"/>
                    </a:cubicBezTo>
                    <a:cubicBezTo>
                      <a:pt x="2997" y="4217"/>
                      <a:pt x="2997" y="4219"/>
                      <a:pt x="2997" y="4221"/>
                    </a:cubicBezTo>
                    <a:cubicBezTo>
                      <a:pt x="2997" y="4223"/>
                      <a:pt x="2998" y="4225"/>
                      <a:pt x="2998" y="4227"/>
                    </a:cubicBezTo>
                    <a:lnTo>
                      <a:pt x="3000" y="4232"/>
                    </a:lnTo>
                    <a:lnTo>
                      <a:pt x="3001" y="4236"/>
                    </a:lnTo>
                    <a:lnTo>
                      <a:pt x="3017" y="4284"/>
                    </a:lnTo>
                    <a:lnTo>
                      <a:pt x="3019" y="4289"/>
                    </a:lnTo>
                    <a:lnTo>
                      <a:pt x="3014" y="4290"/>
                    </a:lnTo>
                    <a:lnTo>
                      <a:pt x="3006" y="4293"/>
                    </a:lnTo>
                    <a:cubicBezTo>
                      <a:pt x="3004" y="4293"/>
                      <a:pt x="3003" y="4294"/>
                      <a:pt x="3001" y="4295"/>
                    </a:cubicBezTo>
                    <a:cubicBezTo>
                      <a:pt x="2998" y="4296"/>
                      <a:pt x="2996" y="4298"/>
                      <a:pt x="2994" y="4299"/>
                    </a:cubicBezTo>
                    <a:cubicBezTo>
                      <a:pt x="2991" y="4301"/>
                      <a:pt x="2988" y="4302"/>
                      <a:pt x="2985" y="4305"/>
                    </a:cubicBezTo>
                    <a:cubicBezTo>
                      <a:pt x="2982" y="4307"/>
                      <a:pt x="2979" y="4309"/>
                      <a:pt x="2976" y="4312"/>
                    </a:cubicBezTo>
                    <a:cubicBezTo>
                      <a:pt x="2973" y="4314"/>
                      <a:pt x="2970" y="4317"/>
                      <a:pt x="2966" y="4319"/>
                    </a:cubicBezTo>
                    <a:cubicBezTo>
                      <a:pt x="2963" y="4321"/>
                      <a:pt x="2959" y="4324"/>
                      <a:pt x="2955" y="4326"/>
                    </a:cubicBezTo>
                    <a:cubicBezTo>
                      <a:pt x="2951" y="4328"/>
                      <a:pt x="2947" y="4330"/>
                      <a:pt x="2943" y="4332"/>
                    </a:cubicBezTo>
                    <a:cubicBezTo>
                      <a:pt x="2939" y="4334"/>
                      <a:pt x="2935" y="4335"/>
                      <a:pt x="2931" y="4336"/>
                    </a:cubicBezTo>
                    <a:close/>
                    <a:moveTo>
                      <a:pt x="3166" y="4135"/>
                    </a:moveTo>
                    <a:lnTo>
                      <a:pt x="3166" y="4135"/>
                    </a:lnTo>
                    <a:lnTo>
                      <a:pt x="3168" y="4140"/>
                    </a:lnTo>
                    <a:lnTo>
                      <a:pt x="3172" y="4137"/>
                    </a:lnTo>
                    <a:lnTo>
                      <a:pt x="3182" y="4132"/>
                    </a:lnTo>
                    <a:lnTo>
                      <a:pt x="3186" y="4130"/>
                    </a:lnTo>
                    <a:lnTo>
                      <a:pt x="3184" y="4126"/>
                    </a:lnTo>
                    <a:lnTo>
                      <a:pt x="3151" y="4064"/>
                    </a:lnTo>
                    <a:lnTo>
                      <a:pt x="3149" y="4060"/>
                    </a:lnTo>
                    <a:lnTo>
                      <a:pt x="3145" y="4062"/>
                    </a:lnTo>
                    <a:lnTo>
                      <a:pt x="3132" y="4069"/>
                    </a:lnTo>
                    <a:lnTo>
                      <a:pt x="3128" y="4071"/>
                    </a:lnTo>
                    <a:lnTo>
                      <a:pt x="3130" y="4075"/>
                    </a:lnTo>
                    <a:lnTo>
                      <a:pt x="3143" y="4096"/>
                    </a:lnTo>
                    <a:lnTo>
                      <a:pt x="3096" y="4120"/>
                    </a:lnTo>
                    <a:lnTo>
                      <a:pt x="3073" y="4076"/>
                    </a:lnTo>
                    <a:cubicBezTo>
                      <a:pt x="3071" y="4073"/>
                      <a:pt x="3070" y="4069"/>
                      <a:pt x="3068" y="4066"/>
                    </a:cubicBezTo>
                    <a:lnTo>
                      <a:pt x="3068" y="4066"/>
                    </a:lnTo>
                    <a:cubicBezTo>
                      <a:pt x="3067" y="4062"/>
                      <a:pt x="3065" y="4059"/>
                      <a:pt x="3065" y="4057"/>
                    </a:cubicBezTo>
                    <a:cubicBezTo>
                      <a:pt x="3064" y="4055"/>
                      <a:pt x="3063" y="4053"/>
                      <a:pt x="3063" y="4051"/>
                    </a:cubicBezTo>
                    <a:cubicBezTo>
                      <a:pt x="3063" y="4049"/>
                      <a:pt x="3064" y="4047"/>
                      <a:pt x="3064" y="4046"/>
                    </a:cubicBezTo>
                    <a:lnTo>
                      <a:pt x="3064" y="4046"/>
                    </a:lnTo>
                    <a:cubicBezTo>
                      <a:pt x="3066" y="4043"/>
                      <a:pt x="3070" y="4039"/>
                      <a:pt x="3076" y="4036"/>
                    </a:cubicBezTo>
                    <a:lnTo>
                      <a:pt x="3101" y="4022"/>
                    </a:lnTo>
                    <a:lnTo>
                      <a:pt x="3101" y="4022"/>
                    </a:lnTo>
                    <a:cubicBezTo>
                      <a:pt x="3104" y="4020"/>
                      <a:pt x="3108" y="4019"/>
                      <a:pt x="3111" y="4017"/>
                    </a:cubicBezTo>
                    <a:cubicBezTo>
                      <a:pt x="3114" y="4016"/>
                      <a:pt x="3118" y="4015"/>
                      <a:pt x="3121" y="4015"/>
                    </a:cubicBezTo>
                    <a:cubicBezTo>
                      <a:pt x="3124" y="4014"/>
                      <a:pt x="3127" y="4015"/>
                      <a:pt x="3130" y="4015"/>
                    </a:cubicBezTo>
                    <a:cubicBezTo>
                      <a:pt x="3133" y="4016"/>
                      <a:pt x="3136" y="4017"/>
                      <a:pt x="3139" y="4019"/>
                    </a:cubicBezTo>
                    <a:lnTo>
                      <a:pt x="3139" y="4019"/>
                    </a:lnTo>
                    <a:cubicBezTo>
                      <a:pt x="3141" y="4021"/>
                      <a:pt x="3144" y="4023"/>
                      <a:pt x="3147" y="4027"/>
                    </a:cubicBezTo>
                    <a:cubicBezTo>
                      <a:pt x="3150" y="4031"/>
                      <a:pt x="3153" y="4035"/>
                      <a:pt x="3156" y="4041"/>
                    </a:cubicBezTo>
                    <a:lnTo>
                      <a:pt x="3158" y="4045"/>
                    </a:lnTo>
                    <a:lnTo>
                      <a:pt x="3162" y="4043"/>
                    </a:lnTo>
                    <a:lnTo>
                      <a:pt x="3172" y="4038"/>
                    </a:lnTo>
                    <a:lnTo>
                      <a:pt x="3176" y="4036"/>
                    </a:lnTo>
                    <a:lnTo>
                      <a:pt x="3174" y="4031"/>
                    </a:lnTo>
                    <a:lnTo>
                      <a:pt x="3146" y="3980"/>
                    </a:lnTo>
                    <a:lnTo>
                      <a:pt x="3143" y="3977"/>
                    </a:lnTo>
                    <a:lnTo>
                      <a:pt x="3139" y="3979"/>
                    </a:lnTo>
                    <a:lnTo>
                      <a:pt x="2997" y="4052"/>
                    </a:lnTo>
                    <a:lnTo>
                      <a:pt x="2993" y="4054"/>
                    </a:lnTo>
                    <a:lnTo>
                      <a:pt x="2995" y="4059"/>
                    </a:lnTo>
                    <a:lnTo>
                      <a:pt x="3002" y="4072"/>
                    </a:lnTo>
                    <a:lnTo>
                      <a:pt x="3004" y="4076"/>
                    </a:lnTo>
                    <a:lnTo>
                      <a:pt x="3008" y="4073"/>
                    </a:lnTo>
                    <a:lnTo>
                      <a:pt x="3019" y="4067"/>
                    </a:lnTo>
                    <a:lnTo>
                      <a:pt x="3025" y="4064"/>
                    </a:lnTo>
                    <a:lnTo>
                      <a:pt x="3027" y="4069"/>
                    </a:lnTo>
                    <a:lnTo>
                      <a:pt x="3027" y="4069"/>
                    </a:lnTo>
                    <a:lnTo>
                      <a:pt x="3030" y="4075"/>
                    </a:lnTo>
                    <a:lnTo>
                      <a:pt x="3030" y="4075"/>
                    </a:lnTo>
                    <a:lnTo>
                      <a:pt x="3033" y="4081"/>
                    </a:lnTo>
                    <a:lnTo>
                      <a:pt x="3033" y="4081"/>
                    </a:lnTo>
                    <a:lnTo>
                      <a:pt x="3099" y="4209"/>
                    </a:lnTo>
                    <a:lnTo>
                      <a:pt x="3099" y="4209"/>
                    </a:lnTo>
                    <a:cubicBezTo>
                      <a:pt x="3101" y="4213"/>
                      <a:pt x="3103" y="4216"/>
                      <a:pt x="3104" y="4218"/>
                    </a:cubicBezTo>
                    <a:cubicBezTo>
                      <a:pt x="3106" y="4222"/>
                      <a:pt x="3107" y="4225"/>
                      <a:pt x="3108" y="4227"/>
                    </a:cubicBezTo>
                    <a:lnTo>
                      <a:pt x="3108" y="4227"/>
                    </a:lnTo>
                    <a:cubicBezTo>
                      <a:pt x="3109" y="4230"/>
                      <a:pt x="3110" y="4232"/>
                      <a:pt x="3110" y="4234"/>
                    </a:cubicBezTo>
                    <a:cubicBezTo>
                      <a:pt x="3110" y="4236"/>
                      <a:pt x="3110" y="4238"/>
                      <a:pt x="3110" y="4239"/>
                    </a:cubicBezTo>
                    <a:cubicBezTo>
                      <a:pt x="3109" y="4241"/>
                      <a:pt x="3108" y="4242"/>
                      <a:pt x="3107" y="4244"/>
                    </a:cubicBezTo>
                    <a:lnTo>
                      <a:pt x="3107" y="4244"/>
                    </a:lnTo>
                    <a:cubicBezTo>
                      <a:pt x="3105" y="4246"/>
                      <a:pt x="3103" y="4248"/>
                      <a:pt x="3099" y="4250"/>
                    </a:cubicBezTo>
                    <a:lnTo>
                      <a:pt x="3096" y="4252"/>
                    </a:lnTo>
                    <a:lnTo>
                      <a:pt x="3098" y="4256"/>
                    </a:lnTo>
                    <a:lnTo>
                      <a:pt x="3103" y="4265"/>
                    </a:lnTo>
                    <a:lnTo>
                      <a:pt x="3105" y="4269"/>
                    </a:lnTo>
                    <a:lnTo>
                      <a:pt x="3109" y="4267"/>
                    </a:lnTo>
                    <a:lnTo>
                      <a:pt x="3261" y="4188"/>
                    </a:lnTo>
                    <a:lnTo>
                      <a:pt x="3265" y="4186"/>
                    </a:lnTo>
                    <a:lnTo>
                      <a:pt x="3263" y="4182"/>
                    </a:lnTo>
                    <a:lnTo>
                      <a:pt x="3235" y="4124"/>
                    </a:lnTo>
                    <a:lnTo>
                      <a:pt x="3233" y="4119"/>
                    </a:lnTo>
                    <a:lnTo>
                      <a:pt x="3229" y="4122"/>
                    </a:lnTo>
                    <a:lnTo>
                      <a:pt x="3219" y="4127"/>
                    </a:lnTo>
                    <a:lnTo>
                      <a:pt x="3215" y="4129"/>
                    </a:lnTo>
                    <a:lnTo>
                      <a:pt x="3217" y="4133"/>
                    </a:lnTo>
                    <a:cubicBezTo>
                      <a:pt x="3220" y="4138"/>
                      <a:pt x="3222" y="4144"/>
                      <a:pt x="3223" y="4148"/>
                    </a:cubicBezTo>
                    <a:cubicBezTo>
                      <a:pt x="3225" y="4153"/>
                      <a:pt x="3225" y="4157"/>
                      <a:pt x="3225" y="4161"/>
                    </a:cubicBezTo>
                    <a:cubicBezTo>
                      <a:pt x="3225" y="4165"/>
                      <a:pt x="3225" y="4168"/>
                      <a:pt x="3224" y="4171"/>
                    </a:cubicBezTo>
                    <a:lnTo>
                      <a:pt x="3224" y="4171"/>
                    </a:lnTo>
                    <a:cubicBezTo>
                      <a:pt x="3223" y="4175"/>
                      <a:pt x="3221" y="4177"/>
                      <a:pt x="3219" y="4180"/>
                    </a:cubicBezTo>
                    <a:cubicBezTo>
                      <a:pt x="3214" y="4185"/>
                      <a:pt x="3208" y="4190"/>
                      <a:pt x="3200" y="4195"/>
                    </a:cubicBezTo>
                    <a:lnTo>
                      <a:pt x="3200" y="4195"/>
                    </a:lnTo>
                    <a:lnTo>
                      <a:pt x="3149" y="4222"/>
                    </a:lnTo>
                    <a:cubicBezTo>
                      <a:pt x="3148" y="4221"/>
                      <a:pt x="3147" y="4219"/>
                      <a:pt x="3146" y="4217"/>
                    </a:cubicBezTo>
                    <a:lnTo>
                      <a:pt x="3146" y="4217"/>
                    </a:lnTo>
                    <a:lnTo>
                      <a:pt x="3143" y="4211"/>
                    </a:lnTo>
                    <a:lnTo>
                      <a:pt x="3143" y="4211"/>
                    </a:lnTo>
                    <a:lnTo>
                      <a:pt x="3139" y="4203"/>
                    </a:lnTo>
                    <a:lnTo>
                      <a:pt x="3106" y="4139"/>
                    </a:lnTo>
                    <a:lnTo>
                      <a:pt x="3123" y="4130"/>
                    </a:lnTo>
                    <a:lnTo>
                      <a:pt x="3123" y="4130"/>
                    </a:lnTo>
                    <a:cubicBezTo>
                      <a:pt x="3127" y="4127"/>
                      <a:pt x="3131" y="4125"/>
                      <a:pt x="3135" y="4124"/>
                    </a:cubicBezTo>
                    <a:cubicBezTo>
                      <a:pt x="3138" y="4122"/>
                      <a:pt x="3141" y="4121"/>
                      <a:pt x="3143" y="4120"/>
                    </a:cubicBezTo>
                    <a:cubicBezTo>
                      <a:pt x="3145" y="4119"/>
                      <a:pt x="3147" y="4119"/>
                      <a:pt x="3149" y="4119"/>
                    </a:cubicBezTo>
                    <a:cubicBezTo>
                      <a:pt x="3151" y="4119"/>
                      <a:pt x="3153" y="4120"/>
                      <a:pt x="3154" y="4121"/>
                    </a:cubicBezTo>
                    <a:lnTo>
                      <a:pt x="3154" y="4121"/>
                    </a:lnTo>
                    <a:cubicBezTo>
                      <a:pt x="3156" y="4122"/>
                      <a:pt x="3158" y="4123"/>
                      <a:pt x="3160" y="4126"/>
                    </a:cubicBezTo>
                    <a:cubicBezTo>
                      <a:pt x="3161" y="4128"/>
                      <a:pt x="3164" y="4131"/>
                      <a:pt x="3166" y="4135"/>
                    </a:cubicBezTo>
                    <a:close/>
                    <a:moveTo>
                      <a:pt x="3486" y="4057"/>
                    </a:moveTo>
                    <a:lnTo>
                      <a:pt x="3486" y="4057"/>
                    </a:lnTo>
                    <a:lnTo>
                      <a:pt x="3278" y="3978"/>
                    </a:lnTo>
                    <a:lnTo>
                      <a:pt x="3278" y="3978"/>
                    </a:lnTo>
                    <a:lnTo>
                      <a:pt x="3272" y="3975"/>
                    </a:lnTo>
                    <a:lnTo>
                      <a:pt x="3343" y="4084"/>
                    </a:lnTo>
                    <a:lnTo>
                      <a:pt x="3343" y="4084"/>
                    </a:lnTo>
                    <a:lnTo>
                      <a:pt x="3352" y="4098"/>
                    </a:lnTo>
                    <a:cubicBezTo>
                      <a:pt x="3353" y="4100"/>
                      <a:pt x="3355" y="4103"/>
                      <a:pt x="3356" y="4105"/>
                    </a:cubicBezTo>
                    <a:lnTo>
                      <a:pt x="3357" y="4108"/>
                    </a:lnTo>
                    <a:lnTo>
                      <a:pt x="3363" y="4104"/>
                    </a:lnTo>
                    <a:lnTo>
                      <a:pt x="3373" y="4097"/>
                    </a:lnTo>
                    <a:lnTo>
                      <a:pt x="3377" y="4094"/>
                    </a:lnTo>
                    <a:lnTo>
                      <a:pt x="3379" y="4098"/>
                    </a:lnTo>
                    <a:lnTo>
                      <a:pt x="3387" y="4110"/>
                    </a:lnTo>
                    <a:lnTo>
                      <a:pt x="3390" y="4114"/>
                    </a:lnTo>
                    <a:lnTo>
                      <a:pt x="3386" y="4117"/>
                    </a:lnTo>
                    <a:lnTo>
                      <a:pt x="3334" y="4149"/>
                    </a:lnTo>
                    <a:lnTo>
                      <a:pt x="3330" y="4152"/>
                    </a:lnTo>
                    <a:lnTo>
                      <a:pt x="3328" y="4148"/>
                    </a:lnTo>
                    <a:lnTo>
                      <a:pt x="3322" y="4139"/>
                    </a:lnTo>
                    <a:lnTo>
                      <a:pt x="3320" y="4135"/>
                    </a:lnTo>
                    <a:lnTo>
                      <a:pt x="3323" y="4132"/>
                    </a:lnTo>
                    <a:cubicBezTo>
                      <a:pt x="3326" y="4131"/>
                      <a:pt x="3328" y="4129"/>
                      <a:pt x="3329" y="4128"/>
                    </a:cubicBezTo>
                    <a:cubicBezTo>
                      <a:pt x="3331" y="4126"/>
                      <a:pt x="3331" y="4125"/>
                      <a:pt x="3332" y="4123"/>
                    </a:cubicBezTo>
                    <a:cubicBezTo>
                      <a:pt x="3332" y="4122"/>
                      <a:pt x="3332" y="4120"/>
                      <a:pt x="3332" y="4119"/>
                    </a:cubicBezTo>
                    <a:lnTo>
                      <a:pt x="3332" y="4119"/>
                    </a:lnTo>
                    <a:cubicBezTo>
                      <a:pt x="3332" y="4117"/>
                      <a:pt x="3331" y="4115"/>
                      <a:pt x="3331" y="4114"/>
                    </a:cubicBezTo>
                    <a:lnTo>
                      <a:pt x="3331" y="4114"/>
                    </a:lnTo>
                    <a:cubicBezTo>
                      <a:pt x="3330" y="4110"/>
                      <a:pt x="3328" y="4107"/>
                      <a:pt x="3326" y="4105"/>
                    </a:cubicBezTo>
                    <a:lnTo>
                      <a:pt x="3326" y="4105"/>
                    </a:lnTo>
                    <a:lnTo>
                      <a:pt x="3241" y="3969"/>
                    </a:lnTo>
                    <a:lnTo>
                      <a:pt x="3241" y="3969"/>
                    </a:lnTo>
                    <a:lnTo>
                      <a:pt x="3235" y="3960"/>
                    </a:lnTo>
                    <a:lnTo>
                      <a:pt x="3231" y="3955"/>
                    </a:lnTo>
                    <a:lnTo>
                      <a:pt x="3226" y="3958"/>
                    </a:lnTo>
                    <a:lnTo>
                      <a:pt x="3217" y="3965"/>
                    </a:lnTo>
                    <a:lnTo>
                      <a:pt x="3213" y="3968"/>
                    </a:lnTo>
                    <a:lnTo>
                      <a:pt x="3211" y="3964"/>
                    </a:lnTo>
                    <a:lnTo>
                      <a:pt x="3203" y="3951"/>
                    </a:lnTo>
                    <a:lnTo>
                      <a:pt x="3200" y="3948"/>
                    </a:lnTo>
                    <a:lnTo>
                      <a:pt x="3204" y="3945"/>
                    </a:lnTo>
                    <a:lnTo>
                      <a:pt x="3238" y="3924"/>
                    </a:lnTo>
                    <a:lnTo>
                      <a:pt x="3239" y="3923"/>
                    </a:lnTo>
                    <a:lnTo>
                      <a:pt x="3242" y="3923"/>
                    </a:lnTo>
                    <a:lnTo>
                      <a:pt x="3437" y="3997"/>
                    </a:lnTo>
                    <a:lnTo>
                      <a:pt x="3443" y="4000"/>
                    </a:lnTo>
                    <a:lnTo>
                      <a:pt x="3443" y="4000"/>
                    </a:lnTo>
                    <a:lnTo>
                      <a:pt x="3450" y="4002"/>
                    </a:lnTo>
                    <a:lnTo>
                      <a:pt x="3451" y="4003"/>
                    </a:lnTo>
                    <a:lnTo>
                      <a:pt x="3376" y="3885"/>
                    </a:lnTo>
                    <a:lnTo>
                      <a:pt x="3376" y="3885"/>
                    </a:lnTo>
                    <a:lnTo>
                      <a:pt x="3373" y="3879"/>
                    </a:lnTo>
                    <a:lnTo>
                      <a:pt x="3373" y="3879"/>
                    </a:lnTo>
                    <a:lnTo>
                      <a:pt x="3370" y="3874"/>
                    </a:lnTo>
                    <a:lnTo>
                      <a:pt x="3370" y="3874"/>
                    </a:lnTo>
                    <a:lnTo>
                      <a:pt x="3367" y="3868"/>
                    </a:lnTo>
                    <a:lnTo>
                      <a:pt x="3361" y="3872"/>
                    </a:lnTo>
                    <a:lnTo>
                      <a:pt x="3351" y="3879"/>
                    </a:lnTo>
                    <a:lnTo>
                      <a:pt x="3347" y="3882"/>
                    </a:lnTo>
                    <a:lnTo>
                      <a:pt x="3345" y="3878"/>
                    </a:lnTo>
                    <a:lnTo>
                      <a:pt x="3337" y="3866"/>
                    </a:lnTo>
                    <a:lnTo>
                      <a:pt x="3334" y="3862"/>
                    </a:lnTo>
                    <a:lnTo>
                      <a:pt x="3338" y="3860"/>
                    </a:lnTo>
                    <a:lnTo>
                      <a:pt x="3390" y="3827"/>
                    </a:lnTo>
                    <a:lnTo>
                      <a:pt x="3394" y="3824"/>
                    </a:lnTo>
                    <a:lnTo>
                      <a:pt x="3396" y="3828"/>
                    </a:lnTo>
                    <a:lnTo>
                      <a:pt x="3402" y="3837"/>
                    </a:lnTo>
                    <a:lnTo>
                      <a:pt x="3405" y="3841"/>
                    </a:lnTo>
                    <a:lnTo>
                      <a:pt x="3401" y="3844"/>
                    </a:lnTo>
                    <a:cubicBezTo>
                      <a:pt x="3398" y="3846"/>
                      <a:pt x="3396" y="3848"/>
                      <a:pt x="3394" y="3850"/>
                    </a:cubicBezTo>
                    <a:cubicBezTo>
                      <a:pt x="3393" y="3851"/>
                      <a:pt x="3392" y="3853"/>
                      <a:pt x="3392" y="3854"/>
                    </a:cubicBezTo>
                    <a:lnTo>
                      <a:pt x="3392" y="3854"/>
                    </a:lnTo>
                    <a:cubicBezTo>
                      <a:pt x="3391" y="3856"/>
                      <a:pt x="3391" y="3858"/>
                      <a:pt x="3392" y="3860"/>
                    </a:cubicBezTo>
                    <a:cubicBezTo>
                      <a:pt x="3392" y="3862"/>
                      <a:pt x="3393" y="3864"/>
                      <a:pt x="3394" y="3866"/>
                    </a:cubicBezTo>
                    <a:cubicBezTo>
                      <a:pt x="3397" y="3871"/>
                      <a:pt x="3401" y="3877"/>
                      <a:pt x="3405" y="3884"/>
                    </a:cubicBezTo>
                    <a:lnTo>
                      <a:pt x="3405" y="3884"/>
                    </a:lnTo>
                    <a:lnTo>
                      <a:pt x="3505" y="4041"/>
                    </a:lnTo>
                    <a:lnTo>
                      <a:pt x="3507" y="4045"/>
                    </a:lnTo>
                    <a:lnTo>
                      <a:pt x="3504" y="4048"/>
                    </a:lnTo>
                    <a:lnTo>
                      <a:pt x="3490" y="4056"/>
                    </a:lnTo>
                    <a:lnTo>
                      <a:pt x="3488" y="4058"/>
                    </a:lnTo>
                    <a:lnTo>
                      <a:pt x="3486" y="4057"/>
                    </a:lnTo>
                    <a:close/>
                    <a:moveTo>
                      <a:pt x="3603" y="3745"/>
                    </a:moveTo>
                    <a:lnTo>
                      <a:pt x="3603" y="3745"/>
                    </a:lnTo>
                    <a:lnTo>
                      <a:pt x="3606" y="3749"/>
                    </a:lnTo>
                    <a:lnTo>
                      <a:pt x="3609" y="3746"/>
                    </a:lnTo>
                    <a:lnTo>
                      <a:pt x="3618" y="3737"/>
                    </a:lnTo>
                    <a:lnTo>
                      <a:pt x="3622" y="3734"/>
                    </a:lnTo>
                    <a:lnTo>
                      <a:pt x="3619" y="3731"/>
                    </a:lnTo>
                    <a:lnTo>
                      <a:pt x="3571" y="3679"/>
                    </a:lnTo>
                    <a:lnTo>
                      <a:pt x="3568" y="3676"/>
                    </a:lnTo>
                    <a:lnTo>
                      <a:pt x="3565" y="3679"/>
                    </a:lnTo>
                    <a:lnTo>
                      <a:pt x="3418" y="3806"/>
                    </a:lnTo>
                    <a:lnTo>
                      <a:pt x="3415" y="3809"/>
                    </a:lnTo>
                    <a:lnTo>
                      <a:pt x="3418" y="3813"/>
                    </a:lnTo>
                    <a:lnTo>
                      <a:pt x="3463" y="3867"/>
                    </a:lnTo>
                    <a:lnTo>
                      <a:pt x="3466" y="3871"/>
                    </a:lnTo>
                    <a:lnTo>
                      <a:pt x="3469" y="3868"/>
                    </a:lnTo>
                    <a:lnTo>
                      <a:pt x="3478" y="3859"/>
                    </a:lnTo>
                    <a:lnTo>
                      <a:pt x="3482" y="3856"/>
                    </a:lnTo>
                    <a:lnTo>
                      <a:pt x="3479" y="3853"/>
                    </a:lnTo>
                    <a:cubicBezTo>
                      <a:pt x="3473" y="3846"/>
                      <a:pt x="3468" y="3839"/>
                      <a:pt x="3464" y="3833"/>
                    </a:cubicBezTo>
                    <a:cubicBezTo>
                      <a:pt x="3461" y="3827"/>
                      <a:pt x="3459" y="3822"/>
                      <a:pt x="3458" y="3817"/>
                    </a:cubicBezTo>
                    <a:cubicBezTo>
                      <a:pt x="3457" y="3812"/>
                      <a:pt x="3458" y="3808"/>
                      <a:pt x="3459" y="3804"/>
                    </a:cubicBezTo>
                    <a:cubicBezTo>
                      <a:pt x="3461" y="3799"/>
                      <a:pt x="3465" y="3795"/>
                      <a:pt x="3469" y="3791"/>
                    </a:cubicBezTo>
                    <a:lnTo>
                      <a:pt x="3469" y="3791"/>
                    </a:lnTo>
                    <a:lnTo>
                      <a:pt x="3492" y="3771"/>
                    </a:lnTo>
                    <a:lnTo>
                      <a:pt x="3599" y="3895"/>
                    </a:lnTo>
                    <a:lnTo>
                      <a:pt x="3599" y="3895"/>
                    </a:lnTo>
                    <a:cubicBezTo>
                      <a:pt x="3602" y="3898"/>
                      <a:pt x="3604" y="3901"/>
                      <a:pt x="3606" y="3903"/>
                    </a:cubicBezTo>
                    <a:lnTo>
                      <a:pt x="3606" y="3903"/>
                    </a:lnTo>
                    <a:cubicBezTo>
                      <a:pt x="3608" y="3906"/>
                      <a:pt x="3610" y="3908"/>
                      <a:pt x="3612" y="3911"/>
                    </a:cubicBezTo>
                    <a:lnTo>
                      <a:pt x="3612" y="3911"/>
                    </a:lnTo>
                    <a:cubicBezTo>
                      <a:pt x="3614" y="3913"/>
                      <a:pt x="3615" y="3915"/>
                      <a:pt x="3616" y="3917"/>
                    </a:cubicBezTo>
                    <a:lnTo>
                      <a:pt x="3616" y="3917"/>
                    </a:lnTo>
                    <a:cubicBezTo>
                      <a:pt x="3616" y="3919"/>
                      <a:pt x="3617" y="3920"/>
                      <a:pt x="3617" y="3922"/>
                    </a:cubicBezTo>
                    <a:cubicBezTo>
                      <a:pt x="3617" y="3924"/>
                      <a:pt x="3616" y="3925"/>
                      <a:pt x="3615" y="3927"/>
                    </a:cubicBezTo>
                    <a:cubicBezTo>
                      <a:pt x="3614" y="3930"/>
                      <a:pt x="3612" y="3932"/>
                      <a:pt x="3609" y="3935"/>
                    </a:cubicBezTo>
                    <a:lnTo>
                      <a:pt x="3606" y="3938"/>
                    </a:lnTo>
                    <a:lnTo>
                      <a:pt x="3609" y="3941"/>
                    </a:lnTo>
                    <a:lnTo>
                      <a:pt x="3616" y="3949"/>
                    </a:lnTo>
                    <a:lnTo>
                      <a:pt x="3619" y="3953"/>
                    </a:lnTo>
                    <a:lnTo>
                      <a:pt x="3623" y="3950"/>
                    </a:lnTo>
                    <a:lnTo>
                      <a:pt x="3682" y="3898"/>
                    </a:lnTo>
                    <a:lnTo>
                      <a:pt x="3685" y="3895"/>
                    </a:lnTo>
                    <a:lnTo>
                      <a:pt x="3682" y="3892"/>
                    </a:lnTo>
                    <a:lnTo>
                      <a:pt x="3673" y="3881"/>
                    </a:lnTo>
                    <a:lnTo>
                      <a:pt x="3669" y="3877"/>
                    </a:lnTo>
                    <a:lnTo>
                      <a:pt x="3666" y="3880"/>
                    </a:lnTo>
                    <a:lnTo>
                      <a:pt x="3656" y="3890"/>
                    </a:lnTo>
                    <a:lnTo>
                      <a:pt x="3650" y="3896"/>
                    </a:lnTo>
                    <a:cubicBezTo>
                      <a:pt x="3649" y="3894"/>
                      <a:pt x="3647" y="3893"/>
                      <a:pt x="3646" y="3891"/>
                    </a:cubicBezTo>
                    <a:lnTo>
                      <a:pt x="3641" y="3886"/>
                    </a:lnTo>
                    <a:lnTo>
                      <a:pt x="3641" y="3886"/>
                    </a:lnTo>
                    <a:lnTo>
                      <a:pt x="3636" y="3879"/>
                    </a:lnTo>
                    <a:lnTo>
                      <a:pt x="3520" y="3746"/>
                    </a:lnTo>
                    <a:lnTo>
                      <a:pt x="3538" y="3730"/>
                    </a:lnTo>
                    <a:lnTo>
                      <a:pt x="3538" y="3730"/>
                    </a:lnTo>
                    <a:cubicBezTo>
                      <a:pt x="3542" y="3727"/>
                      <a:pt x="3546" y="3724"/>
                      <a:pt x="3550" y="3722"/>
                    </a:cubicBezTo>
                    <a:lnTo>
                      <a:pt x="3550" y="3722"/>
                    </a:lnTo>
                    <a:cubicBezTo>
                      <a:pt x="3553" y="3720"/>
                      <a:pt x="3556" y="3719"/>
                      <a:pt x="3559" y="3719"/>
                    </a:cubicBezTo>
                    <a:cubicBezTo>
                      <a:pt x="3563" y="3718"/>
                      <a:pt x="3566" y="3719"/>
                      <a:pt x="3569" y="3719"/>
                    </a:cubicBezTo>
                    <a:lnTo>
                      <a:pt x="3569" y="3719"/>
                    </a:lnTo>
                    <a:cubicBezTo>
                      <a:pt x="3572" y="3720"/>
                      <a:pt x="3576" y="3722"/>
                      <a:pt x="3579" y="3724"/>
                    </a:cubicBezTo>
                    <a:cubicBezTo>
                      <a:pt x="3583" y="3726"/>
                      <a:pt x="3586" y="3729"/>
                      <a:pt x="3590" y="3733"/>
                    </a:cubicBezTo>
                    <a:lnTo>
                      <a:pt x="3590" y="3733"/>
                    </a:lnTo>
                    <a:cubicBezTo>
                      <a:pt x="3594" y="3736"/>
                      <a:pt x="3598" y="3741"/>
                      <a:pt x="3603" y="3745"/>
                    </a:cubicBezTo>
                    <a:close/>
                    <a:moveTo>
                      <a:pt x="3669" y="3603"/>
                    </a:moveTo>
                    <a:lnTo>
                      <a:pt x="3669" y="3603"/>
                    </a:lnTo>
                    <a:cubicBezTo>
                      <a:pt x="3667" y="3606"/>
                      <a:pt x="3665" y="3608"/>
                      <a:pt x="3664" y="3611"/>
                    </a:cubicBezTo>
                    <a:lnTo>
                      <a:pt x="3664" y="3611"/>
                    </a:lnTo>
                    <a:cubicBezTo>
                      <a:pt x="3663" y="3613"/>
                      <a:pt x="3663" y="3614"/>
                      <a:pt x="3663" y="3616"/>
                    </a:cubicBezTo>
                    <a:cubicBezTo>
                      <a:pt x="3663" y="3618"/>
                      <a:pt x="3663" y="3620"/>
                      <a:pt x="3664" y="3621"/>
                    </a:cubicBezTo>
                    <a:cubicBezTo>
                      <a:pt x="3665" y="3623"/>
                      <a:pt x="3666" y="3625"/>
                      <a:pt x="3668" y="3627"/>
                    </a:cubicBezTo>
                    <a:cubicBezTo>
                      <a:pt x="3670" y="3629"/>
                      <a:pt x="3672" y="3631"/>
                      <a:pt x="3675" y="3634"/>
                    </a:cubicBezTo>
                    <a:cubicBezTo>
                      <a:pt x="3677" y="3636"/>
                      <a:pt x="3680" y="3639"/>
                      <a:pt x="3683" y="3641"/>
                    </a:cubicBezTo>
                    <a:lnTo>
                      <a:pt x="3785" y="3739"/>
                    </a:lnTo>
                    <a:lnTo>
                      <a:pt x="3785" y="3739"/>
                    </a:lnTo>
                    <a:lnTo>
                      <a:pt x="3791" y="3745"/>
                    </a:lnTo>
                    <a:lnTo>
                      <a:pt x="3791" y="3745"/>
                    </a:lnTo>
                    <a:lnTo>
                      <a:pt x="3796" y="3750"/>
                    </a:lnTo>
                    <a:lnTo>
                      <a:pt x="3796" y="3750"/>
                    </a:lnTo>
                    <a:cubicBezTo>
                      <a:pt x="3798" y="3751"/>
                      <a:pt x="3799" y="3753"/>
                      <a:pt x="3801" y="3754"/>
                    </a:cubicBezTo>
                    <a:lnTo>
                      <a:pt x="3805" y="3749"/>
                    </a:lnTo>
                    <a:lnTo>
                      <a:pt x="3813" y="3740"/>
                    </a:lnTo>
                    <a:lnTo>
                      <a:pt x="3816" y="3736"/>
                    </a:lnTo>
                    <a:lnTo>
                      <a:pt x="3819" y="3740"/>
                    </a:lnTo>
                    <a:lnTo>
                      <a:pt x="3830" y="3750"/>
                    </a:lnTo>
                    <a:lnTo>
                      <a:pt x="3833" y="3753"/>
                    </a:lnTo>
                    <a:lnTo>
                      <a:pt x="3830" y="3756"/>
                    </a:lnTo>
                    <a:lnTo>
                      <a:pt x="3778" y="3810"/>
                    </a:lnTo>
                    <a:lnTo>
                      <a:pt x="3775" y="3814"/>
                    </a:lnTo>
                    <a:lnTo>
                      <a:pt x="3772" y="3811"/>
                    </a:lnTo>
                    <a:lnTo>
                      <a:pt x="3764" y="3803"/>
                    </a:lnTo>
                    <a:lnTo>
                      <a:pt x="3761" y="3800"/>
                    </a:lnTo>
                    <a:lnTo>
                      <a:pt x="3764" y="3797"/>
                    </a:lnTo>
                    <a:cubicBezTo>
                      <a:pt x="3766" y="3794"/>
                      <a:pt x="3768" y="3791"/>
                      <a:pt x="3769" y="3789"/>
                    </a:cubicBezTo>
                    <a:cubicBezTo>
                      <a:pt x="3770" y="3787"/>
                      <a:pt x="3770" y="3785"/>
                      <a:pt x="3770" y="3783"/>
                    </a:cubicBezTo>
                    <a:cubicBezTo>
                      <a:pt x="3770" y="3782"/>
                      <a:pt x="3770" y="3780"/>
                      <a:pt x="3769" y="3778"/>
                    </a:cubicBezTo>
                    <a:cubicBezTo>
                      <a:pt x="3768" y="3776"/>
                      <a:pt x="3766" y="3775"/>
                      <a:pt x="3765" y="3773"/>
                    </a:cubicBezTo>
                    <a:cubicBezTo>
                      <a:pt x="3763" y="3770"/>
                      <a:pt x="3760" y="3768"/>
                      <a:pt x="3758" y="3766"/>
                    </a:cubicBezTo>
                    <a:cubicBezTo>
                      <a:pt x="3756" y="3763"/>
                      <a:pt x="3753" y="3761"/>
                      <a:pt x="3750" y="3758"/>
                    </a:cubicBezTo>
                    <a:lnTo>
                      <a:pt x="3646" y="3659"/>
                    </a:lnTo>
                    <a:lnTo>
                      <a:pt x="3646" y="3659"/>
                    </a:lnTo>
                    <a:lnTo>
                      <a:pt x="3641" y="3654"/>
                    </a:lnTo>
                    <a:lnTo>
                      <a:pt x="3641" y="3654"/>
                    </a:lnTo>
                    <a:cubicBezTo>
                      <a:pt x="3640" y="3653"/>
                      <a:pt x="3638" y="3651"/>
                      <a:pt x="3637" y="3650"/>
                    </a:cubicBezTo>
                    <a:lnTo>
                      <a:pt x="3637" y="3650"/>
                    </a:lnTo>
                    <a:lnTo>
                      <a:pt x="3632" y="3645"/>
                    </a:lnTo>
                    <a:lnTo>
                      <a:pt x="3628" y="3651"/>
                    </a:lnTo>
                    <a:lnTo>
                      <a:pt x="3628" y="3651"/>
                    </a:lnTo>
                    <a:lnTo>
                      <a:pt x="3620" y="3660"/>
                    </a:lnTo>
                    <a:lnTo>
                      <a:pt x="3617" y="3663"/>
                    </a:lnTo>
                    <a:lnTo>
                      <a:pt x="3614" y="3660"/>
                    </a:lnTo>
                    <a:lnTo>
                      <a:pt x="3603" y="3650"/>
                    </a:lnTo>
                    <a:lnTo>
                      <a:pt x="3600" y="3647"/>
                    </a:lnTo>
                    <a:lnTo>
                      <a:pt x="3603" y="3643"/>
                    </a:lnTo>
                    <a:lnTo>
                      <a:pt x="3654" y="3589"/>
                    </a:lnTo>
                    <a:lnTo>
                      <a:pt x="3658" y="3586"/>
                    </a:lnTo>
                    <a:lnTo>
                      <a:pt x="3661" y="3589"/>
                    </a:lnTo>
                    <a:lnTo>
                      <a:pt x="3669" y="3597"/>
                    </a:lnTo>
                    <a:lnTo>
                      <a:pt x="3672" y="3600"/>
                    </a:lnTo>
                    <a:lnTo>
                      <a:pt x="3669" y="3603"/>
                    </a:lnTo>
                    <a:close/>
                    <a:moveTo>
                      <a:pt x="4002" y="3559"/>
                    </a:moveTo>
                    <a:lnTo>
                      <a:pt x="4002" y="3559"/>
                    </a:lnTo>
                    <a:lnTo>
                      <a:pt x="4005" y="3559"/>
                    </a:lnTo>
                    <a:lnTo>
                      <a:pt x="4006" y="3557"/>
                    </a:lnTo>
                    <a:lnTo>
                      <a:pt x="4016" y="3545"/>
                    </a:lnTo>
                    <a:lnTo>
                      <a:pt x="4019" y="3541"/>
                    </a:lnTo>
                    <a:lnTo>
                      <a:pt x="4015" y="3538"/>
                    </a:lnTo>
                    <a:lnTo>
                      <a:pt x="3869" y="3423"/>
                    </a:lnTo>
                    <a:lnTo>
                      <a:pt x="3869" y="3423"/>
                    </a:lnTo>
                    <a:lnTo>
                      <a:pt x="3860" y="3416"/>
                    </a:lnTo>
                    <a:lnTo>
                      <a:pt x="3860" y="3416"/>
                    </a:lnTo>
                    <a:lnTo>
                      <a:pt x="3853" y="3410"/>
                    </a:lnTo>
                    <a:cubicBezTo>
                      <a:pt x="3851" y="3408"/>
                      <a:pt x="3849" y="3406"/>
                      <a:pt x="3848" y="3404"/>
                    </a:cubicBezTo>
                    <a:cubicBezTo>
                      <a:pt x="3847" y="3403"/>
                      <a:pt x="3846" y="3401"/>
                      <a:pt x="3846" y="3399"/>
                    </a:cubicBezTo>
                    <a:cubicBezTo>
                      <a:pt x="3846" y="3398"/>
                      <a:pt x="3846" y="3396"/>
                      <a:pt x="3847" y="3394"/>
                    </a:cubicBezTo>
                    <a:lnTo>
                      <a:pt x="3847" y="3394"/>
                    </a:lnTo>
                    <a:cubicBezTo>
                      <a:pt x="3848" y="3392"/>
                      <a:pt x="3849" y="3389"/>
                      <a:pt x="3851" y="3386"/>
                    </a:cubicBezTo>
                    <a:lnTo>
                      <a:pt x="3854" y="3383"/>
                    </a:lnTo>
                    <a:lnTo>
                      <a:pt x="3850" y="3380"/>
                    </a:lnTo>
                    <a:lnTo>
                      <a:pt x="3842" y="3373"/>
                    </a:lnTo>
                    <a:lnTo>
                      <a:pt x="3838" y="3370"/>
                    </a:lnTo>
                    <a:lnTo>
                      <a:pt x="3835" y="3374"/>
                    </a:lnTo>
                    <a:lnTo>
                      <a:pt x="3798" y="3422"/>
                    </a:lnTo>
                    <a:lnTo>
                      <a:pt x="3795" y="3426"/>
                    </a:lnTo>
                    <a:lnTo>
                      <a:pt x="3798" y="3428"/>
                    </a:lnTo>
                    <a:lnTo>
                      <a:pt x="3810" y="3437"/>
                    </a:lnTo>
                    <a:lnTo>
                      <a:pt x="3814" y="3440"/>
                    </a:lnTo>
                    <a:lnTo>
                      <a:pt x="3816" y="3436"/>
                    </a:lnTo>
                    <a:lnTo>
                      <a:pt x="3823" y="3427"/>
                    </a:lnTo>
                    <a:lnTo>
                      <a:pt x="3827" y="3421"/>
                    </a:lnTo>
                    <a:lnTo>
                      <a:pt x="3832" y="3425"/>
                    </a:lnTo>
                    <a:lnTo>
                      <a:pt x="3832" y="3425"/>
                    </a:lnTo>
                    <a:lnTo>
                      <a:pt x="3837" y="3429"/>
                    </a:lnTo>
                    <a:lnTo>
                      <a:pt x="3837" y="3429"/>
                    </a:lnTo>
                    <a:lnTo>
                      <a:pt x="3842" y="3433"/>
                    </a:lnTo>
                    <a:lnTo>
                      <a:pt x="3842" y="3433"/>
                    </a:lnTo>
                    <a:lnTo>
                      <a:pt x="3951" y="3520"/>
                    </a:lnTo>
                    <a:lnTo>
                      <a:pt x="3950" y="3520"/>
                    </a:lnTo>
                    <a:lnTo>
                      <a:pt x="3943" y="3519"/>
                    </a:lnTo>
                    <a:lnTo>
                      <a:pt x="3943" y="3519"/>
                    </a:lnTo>
                    <a:lnTo>
                      <a:pt x="3936" y="3519"/>
                    </a:lnTo>
                    <a:lnTo>
                      <a:pt x="3728" y="3514"/>
                    </a:lnTo>
                    <a:lnTo>
                      <a:pt x="3725" y="3514"/>
                    </a:lnTo>
                    <a:lnTo>
                      <a:pt x="3724" y="3516"/>
                    </a:lnTo>
                    <a:lnTo>
                      <a:pt x="3699" y="3547"/>
                    </a:lnTo>
                    <a:lnTo>
                      <a:pt x="3697" y="3551"/>
                    </a:lnTo>
                    <a:lnTo>
                      <a:pt x="3700" y="3554"/>
                    </a:lnTo>
                    <a:lnTo>
                      <a:pt x="3712" y="3563"/>
                    </a:lnTo>
                    <a:lnTo>
                      <a:pt x="3715" y="3566"/>
                    </a:lnTo>
                    <a:lnTo>
                      <a:pt x="3718" y="3562"/>
                    </a:lnTo>
                    <a:lnTo>
                      <a:pt x="3725" y="3552"/>
                    </a:lnTo>
                    <a:lnTo>
                      <a:pt x="3725" y="3552"/>
                    </a:lnTo>
                    <a:lnTo>
                      <a:pt x="3728" y="3547"/>
                    </a:lnTo>
                    <a:lnTo>
                      <a:pt x="3733" y="3551"/>
                    </a:lnTo>
                    <a:lnTo>
                      <a:pt x="3742" y="3558"/>
                    </a:lnTo>
                    <a:lnTo>
                      <a:pt x="3868" y="3657"/>
                    </a:lnTo>
                    <a:lnTo>
                      <a:pt x="3868" y="3657"/>
                    </a:lnTo>
                    <a:cubicBezTo>
                      <a:pt x="3869" y="3658"/>
                      <a:pt x="3870" y="3659"/>
                      <a:pt x="3871" y="3660"/>
                    </a:cubicBezTo>
                    <a:cubicBezTo>
                      <a:pt x="3872" y="3662"/>
                      <a:pt x="3874" y="3663"/>
                      <a:pt x="3875" y="3664"/>
                    </a:cubicBezTo>
                    <a:cubicBezTo>
                      <a:pt x="3876" y="3666"/>
                      <a:pt x="3877" y="3667"/>
                      <a:pt x="3877" y="3669"/>
                    </a:cubicBezTo>
                    <a:cubicBezTo>
                      <a:pt x="3878" y="3670"/>
                      <a:pt x="3879" y="3672"/>
                      <a:pt x="3879" y="3673"/>
                    </a:cubicBezTo>
                    <a:cubicBezTo>
                      <a:pt x="3879" y="3675"/>
                      <a:pt x="3879" y="3676"/>
                      <a:pt x="3878" y="3678"/>
                    </a:cubicBezTo>
                    <a:cubicBezTo>
                      <a:pt x="3877" y="3680"/>
                      <a:pt x="3876" y="3682"/>
                      <a:pt x="3874" y="3684"/>
                    </a:cubicBezTo>
                    <a:lnTo>
                      <a:pt x="3871" y="3688"/>
                    </a:lnTo>
                    <a:lnTo>
                      <a:pt x="3875" y="3691"/>
                    </a:lnTo>
                    <a:lnTo>
                      <a:pt x="3883" y="3697"/>
                    </a:lnTo>
                    <a:lnTo>
                      <a:pt x="3887" y="3700"/>
                    </a:lnTo>
                    <a:lnTo>
                      <a:pt x="3890" y="3697"/>
                    </a:lnTo>
                    <a:lnTo>
                      <a:pt x="3927" y="3649"/>
                    </a:lnTo>
                    <a:lnTo>
                      <a:pt x="3930" y="3645"/>
                    </a:lnTo>
                    <a:lnTo>
                      <a:pt x="3927" y="3642"/>
                    </a:lnTo>
                    <a:lnTo>
                      <a:pt x="3915" y="3633"/>
                    </a:lnTo>
                    <a:lnTo>
                      <a:pt x="3911" y="3630"/>
                    </a:lnTo>
                    <a:lnTo>
                      <a:pt x="3909" y="3634"/>
                    </a:lnTo>
                    <a:lnTo>
                      <a:pt x="3902" y="3644"/>
                    </a:lnTo>
                    <a:lnTo>
                      <a:pt x="3898" y="3650"/>
                    </a:lnTo>
                    <a:lnTo>
                      <a:pt x="3896" y="3648"/>
                    </a:lnTo>
                    <a:cubicBezTo>
                      <a:pt x="3893" y="3646"/>
                      <a:pt x="3891" y="3644"/>
                      <a:pt x="3889" y="3642"/>
                    </a:cubicBezTo>
                    <a:lnTo>
                      <a:pt x="3876" y="3632"/>
                    </a:lnTo>
                    <a:lnTo>
                      <a:pt x="3876" y="3632"/>
                    </a:lnTo>
                    <a:lnTo>
                      <a:pt x="3774" y="3553"/>
                    </a:lnTo>
                    <a:lnTo>
                      <a:pt x="3780" y="3553"/>
                    </a:lnTo>
                    <a:lnTo>
                      <a:pt x="4002" y="3559"/>
                    </a:lnTo>
                    <a:close/>
                    <a:moveTo>
                      <a:pt x="4053" y="3476"/>
                    </a:moveTo>
                    <a:lnTo>
                      <a:pt x="4053" y="3476"/>
                    </a:lnTo>
                    <a:lnTo>
                      <a:pt x="4043" y="3470"/>
                    </a:lnTo>
                    <a:lnTo>
                      <a:pt x="4039" y="3467"/>
                    </a:lnTo>
                    <a:lnTo>
                      <a:pt x="4042" y="3463"/>
                    </a:lnTo>
                    <a:cubicBezTo>
                      <a:pt x="4043" y="3461"/>
                      <a:pt x="4044" y="3459"/>
                      <a:pt x="4045" y="3457"/>
                    </a:cubicBezTo>
                    <a:lnTo>
                      <a:pt x="4045" y="3456"/>
                    </a:lnTo>
                    <a:cubicBezTo>
                      <a:pt x="4045" y="3455"/>
                      <a:pt x="4045" y="3453"/>
                      <a:pt x="4045" y="3451"/>
                    </a:cubicBezTo>
                    <a:lnTo>
                      <a:pt x="4045" y="3451"/>
                    </a:lnTo>
                    <a:cubicBezTo>
                      <a:pt x="4045" y="3449"/>
                      <a:pt x="4044" y="3447"/>
                      <a:pt x="4043" y="3444"/>
                    </a:cubicBezTo>
                    <a:cubicBezTo>
                      <a:pt x="4042" y="3442"/>
                      <a:pt x="4040" y="3440"/>
                      <a:pt x="4038" y="3437"/>
                    </a:cubicBezTo>
                    <a:lnTo>
                      <a:pt x="4038" y="3437"/>
                    </a:lnTo>
                    <a:lnTo>
                      <a:pt x="4024" y="3419"/>
                    </a:lnTo>
                    <a:lnTo>
                      <a:pt x="4024" y="3419"/>
                    </a:lnTo>
                    <a:lnTo>
                      <a:pt x="3904" y="3260"/>
                    </a:lnTo>
                    <a:lnTo>
                      <a:pt x="3902" y="3258"/>
                    </a:lnTo>
                    <a:lnTo>
                      <a:pt x="3904" y="3255"/>
                    </a:lnTo>
                    <a:lnTo>
                      <a:pt x="3908" y="3248"/>
                    </a:lnTo>
                    <a:lnTo>
                      <a:pt x="3910" y="3246"/>
                    </a:lnTo>
                    <a:lnTo>
                      <a:pt x="3913" y="3246"/>
                    </a:lnTo>
                    <a:lnTo>
                      <a:pt x="4113" y="3286"/>
                    </a:lnTo>
                    <a:lnTo>
                      <a:pt x="4113" y="3286"/>
                    </a:lnTo>
                    <a:cubicBezTo>
                      <a:pt x="4118" y="3287"/>
                      <a:pt x="4124" y="3289"/>
                      <a:pt x="4131" y="3291"/>
                    </a:cubicBezTo>
                    <a:cubicBezTo>
                      <a:pt x="4135" y="3292"/>
                      <a:pt x="4139" y="3293"/>
                      <a:pt x="4142" y="3295"/>
                    </a:cubicBezTo>
                    <a:cubicBezTo>
                      <a:pt x="4143" y="3295"/>
                      <a:pt x="4145" y="3296"/>
                      <a:pt x="4146" y="3297"/>
                    </a:cubicBezTo>
                    <a:lnTo>
                      <a:pt x="4149" y="3291"/>
                    </a:lnTo>
                    <a:lnTo>
                      <a:pt x="4154" y="3281"/>
                    </a:lnTo>
                    <a:lnTo>
                      <a:pt x="4157" y="3277"/>
                    </a:lnTo>
                    <a:lnTo>
                      <a:pt x="4161" y="3279"/>
                    </a:lnTo>
                    <a:lnTo>
                      <a:pt x="4173" y="3287"/>
                    </a:lnTo>
                    <a:lnTo>
                      <a:pt x="4177" y="3290"/>
                    </a:lnTo>
                    <a:lnTo>
                      <a:pt x="4175" y="3294"/>
                    </a:lnTo>
                    <a:lnTo>
                      <a:pt x="4133" y="3358"/>
                    </a:lnTo>
                    <a:lnTo>
                      <a:pt x="4131" y="3362"/>
                    </a:lnTo>
                    <a:lnTo>
                      <a:pt x="4127" y="3359"/>
                    </a:lnTo>
                    <a:lnTo>
                      <a:pt x="4118" y="3353"/>
                    </a:lnTo>
                    <a:lnTo>
                      <a:pt x="4114" y="3351"/>
                    </a:lnTo>
                    <a:lnTo>
                      <a:pt x="4116" y="3347"/>
                    </a:lnTo>
                    <a:cubicBezTo>
                      <a:pt x="4118" y="3344"/>
                      <a:pt x="4120" y="3341"/>
                      <a:pt x="4120" y="3339"/>
                    </a:cubicBezTo>
                    <a:cubicBezTo>
                      <a:pt x="4121" y="3337"/>
                      <a:pt x="4121" y="3335"/>
                      <a:pt x="4120" y="3334"/>
                    </a:cubicBezTo>
                    <a:lnTo>
                      <a:pt x="4120" y="3334"/>
                    </a:lnTo>
                    <a:cubicBezTo>
                      <a:pt x="4120" y="3332"/>
                      <a:pt x="4119" y="3331"/>
                      <a:pt x="4118" y="3330"/>
                    </a:cubicBezTo>
                    <a:cubicBezTo>
                      <a:pt x="4117" y="3329"/>
                      <a:pt x="4115" y="3328"/>
                      <a:pt x="4114" y="3327"/>
                    </a:cubicBezTo>
                    <a:cubicBezTo>
                      <a:pt x="4112" y="3326"/>
                      <a:pt x="4109" y="3325"/>
                      <a:pt x="4107" y="3325"/>
                    </a:cubicBezTo>
                    <a:cubicBezTo>
                      <a:pt x="4105" y="3324"/>
                      <a:pt x="4103" y="3323"/>
                      <a:pt x="4102" y="3323"/>
                    </a:cubicBezTo>
                    <a:lnTo>
                      <a:pt x="4102" y="3323"/>
                    </a:lnTo>
                    <a:lnTo>
                      <a:pt x="4072" y="3317"/>
                    </a:lnTo>
                    <a:lnTo>
                      <a:pt x="4030" y="3385"/>
                    </a:lnTo>
                    <a:lnTo>
                      <a:pt x="4052" y="3412"/>
                    </a:lnTo>
                    <a:cubicBezTo>
                      <a:pt x="4054" y="3414"/>
                      <a:pt x="4056" y="3416"/>
                      <a:pt x="4057" y="3417"/>
                    </a:cubicBezTo>
                    <a:cubicBezTo>
                      <a:pt x="4058" y="3419"/>
                      <a:pt x="4060" y="3421"/>
                      <a:pt x="4061" y="3422"/>
                    </a:cubicBezTo>
                    <a:lnTo>
                      <a:pt x="4061" y="3422"/>
                    </a:lnTo>
                    <a:lnTo>
                      <a:pt x="4063" y="3425"/>
                    </a:lnTo>
                    <a:lnTo>
                      <a:pt x="4066" y="3420"/>
                    </a:lnTo>
                    <a:lnTo>
                      <a:pt x="4072" y="3409"/>
                    </a:lnTo>
                    <a:lnTo>
                      <a:pt x="4075" y="3405"/>
                    </a:lnTo>
                    <a:lnTo>
                      <a:pt x="4079" y="3407"/>
                    </a:lnTo>
                    <a:lnTo>
                      <a:pt x="4091" y="3415"/>
                    </a:lnTo>
                    <a:lnTo>
                      <a:pt x="4095" y="3418"/>
                    </a:lnTo>
                    <a:lnTo>
                      <a:pt x="4092" y="3422"/>
                    </a:lnTo>
                    <a:lnTo>
                      <a:pt x="4059" y="3474"/>
                    </a:lnTo>
                    <a:lnTo>
                      <a:pt x="4056" y="3478"/>
                    </a:lnTo>
                    <a:lnTo>
                      <a:pt x="4053" y="3476"/>
                    </a:lnTo>
                    <a:close/>
                    <a:moveTo>
                      <a:pt x="4015" y="3366"/>
                    </a:moveTo>
                    <a:lnTo>
                      <a:pt x="4015" y="3366"/>
                    </a:lnTo>
                    <a:lnTo>
                      <a:pt x="4050" y="3312"/>
                    </a:lnTo>
                    <a:lnTo>
                      <a:pt x="3990" y="3299"/>
                    </a:lnTo>
                    <a:lnTo>
                      <a:pt x="3990" y="3299"/>
                    </a:lnTo>
                    <a:lnTo>
                      <a:pt x="3979" y="3296"/>
                    </a:lnTo>
                    <a:lnTo>
                      <a:pt x="3968" y="3294"/>
                    </a:lnTo>
                    <a:lnTo>
                      <a:pt x="3959" y="3292"/>
                    </a:lnTo>
                    <a:lnTo>
                      <a:pt x="3963" y="3298"/>
                    </a:lnTo>
                    <a:lnTo>
                      <a:pt x="3963" y="3299"/>
                    </a:lnTo>
                    <a:lnTo>
                      <a:pt x="3976" y="3315"/>
                    </a:lnTo>
                    <a:lnTo>
                      <a:pt x="3976" y="3315"/>
                    </a:lnTo>
                    <a:lnTo>
                      <a:pt x="4015" y="3366"/>
                    </a:lnTo>
                    <a:close/>
                    <a:moveTo>
                      <a:pt x="2224" y="371"/>
                    </a:moveTo>
                    <a:lnTo>
                      <a:pt x="2224" y="371"/>
                    </a:lnTo>
                    <a:cubicBezTo>
                      <a:pt x="2477" y="371"/>
                      <a:pt x="2718" y="421"/>
                      <a:pt x="2938" y="512"/>
                    </a:cubicBezTo>
                    <a:cubicBezTo>
                      <a:pt x="3166" y="607"/>
                      <a:pt x="3372" y="745"/>
                      <a:pt x="3544" y="917"/>
                    </a:cubicBezTo>
                    <a:cubicBezTo>
                      <a:pt x="3716" y="1089"/>
                      <a:pt x="3855" y="1295"/>
                      <a:pt x="3949" y="1523"/>
                    </a:cubicBezTo>
                    <a:cubicBezTo>
                      <a:pt x="4040" y="1743"/>
                      <a:pt x="4090" y="1984"/>
                      <a:pt x="4090" y="2237"/>
                    </a:cubicBezTo>
                    <a:cubicBezTo>
                      <a:pt x="4090" y="2490"/>
                      <a:pt x="4040" y="2731"/>
                      <a:pt x="3949" y="2950"/>
                    </a:cubicBezTo>
                    <a:cubicBezTo>
                      <a:pt x="3855" y="3179"/>
                      <a:pt x="3716" y="3384"/>
                      <a:pt x="3544" y="3556"/>
                    </a:cubicBezTo>
                    <a:cubicBezTo>
                      <a:pt x="3372" y="3728"/>
                      <a:pt x="3166" y="3867"/>
                      <a:pt x="2938" y="3962"/>
                    </a:cubicBezTo>
                    <a:cubicBezTo>
                      <a:pt x="2718" y="4053"/>
                      <a:pt x="2477" y="4103"/>
                      <a:pt x="2224" y="4103"/>
                    </a:cubicBezTo>
                    <a:cubicBezTo>
                      <a:pt x="1972" y="4103"/>
                      <a:pt x="1731" y="4053"/>
                      <a:pt x="1511" y="3962"/>
                    </a:cubicBezTo>
                    <a:cubicBezTo>
                      <a:pt x="1282" y="3867"/>
                      <a:pt x="1077" y="3728"/>
                      <a:pt x="905" y="3556"/>
                    </a:cubicBezTo>
                    <a:cubicBezTo>
                      <a:pt x="733" y="3384"/>
                      <a:pt x="594" y="3179"/>
                      <a:pt x="500" y="2950"/>
                    </a:cubicBezTo>
                    <a:cubicBezTo>
                      <a:pt x="409" y="2731"/>
                      <a:pt x="358" y="2490"/>
                      <a:pt x="358" y="2237"/>
                    </a:cubicBezTo>
                    <a:cubicBezTo>
                      <a:pt x="358" y="1984"/>
                      <a:pt x="409" y="1743"/>
                      <a:pt x="500" y="1523"/>
                    </a:cubicBezTo>
                    <a:cubicBezTo>
                      <a:pt x="594" y="1295"/>
                      <a:pt x="733" y="1089"/>
                      <a:pt x="905" y="917"/>
                    </a:cubicBezTo>
                    <a:cubicBezTo>
                      <a:pt x="1077" y="745"/>
                      <a:pt x="1282" y="607"/>
                      <a:pt x="1511" y="512"/>
                    </a:cubicBezTo>
                    <a:cubicBezTo>
                      <a:pt x="1731" y="421"/>
                      <a:pt x="1972" y="371"/>
                      <a:pt x="2224" y="371"/>
                    </a:cubicBezTo>
                    <a:close/>
                    <a:moveTo>
                      <a:pt x="3519" y="942"/>
                    </a:moveTo>
                    <a:lnTo>
                      <a:pt x="3519" y="942"/>
                    </a:lnTo>
                    <a:cubicBezTo>
                      <a:pt x="3688" y="1111"/>
                      <a:pt x="3824" y="1313"/>
                      <a:pt x="3917" y="1537"/>
                    </a:cubicBezTo>
                    <a:cubicBezTo>
                      <a:pt x="4006" y="1752"/>
                      <a:pt x="4055" y="1989"/>
                      <a:pt x="4055" y="2237"/>
                    </a:cubicBezTo>
                    <a:cubicBezTo>
                      <a:pt x="4055" y="2485"/>
                      <a:pt x="4006" y="2721"/>
                      <a:pt x="3917" y="2937"/>
                    </a:cubicBezTo>
                    <a:cubicBezTo>
                      <a:pt x="3824" y="3161"/>
                      <a:pt x="3688" y="3363"/>
                      <a:pt x="3519" y="3531"/>
                    </a:cubicBezTo>
                    <a:cubicBezTo>
                      <a:pt x="3350" y="3700"/>
                      <a:pt x="3148" y="3836"/>
                      <a:pt x="2925" y="3929"/>
                    </a:cubicBezTo>
                    <a:cubicBezTo>
                      <a:pt x="2709" y="4018"/>
                      <a:pt x="2472" y="4068"/>
                      <a:pt x="2224" y="4068"/>
                    </a:cubicBezTo>
                    <a:cubicBezTo>
                      <a:pt x="1976" y="4068"/>
                      <a:pt x="1740" y="4018"/>
                      <a:pt x="1524" y="3929"/>
                    </a:cubicBezTo>
                    <a:cubicBezTo>
                      <a:pt x="1300" y="3836"/>
                      <a:pt x="1099" y="3700"/>
                      <a:pt x="930" y="3531"/>
                    </a:cubicBezTo>
                    <a:cubicBezTo>
                      <a:pt x="761" y="3363"/>
                      <a:pt x="625" y="3161"/>
                      <a:pt x="532" y="2937"/>
                    </a:cubicBezTo>
                    <a:cubicBezTo>
                      <a:pt x="443" y="2721"/>
                      <a:pt x="394" y="2485"/>
                      <a:pt x="394" y="2237"/>
                    </a:cubicBezTo>
                    <a:cubicBezTo>
                      <a:pt x="394" y="1989"/>
                      <a:pt x="443" y="1752"/>
                      <a:pt x="532" y="1537"/>
                    </a:cubicBezTo>
                    <a:cubicBezTo>
                      <a:pt x="625" y="1313"/>
                      <a:pt x="761" y="1111"/>
                      <a:pt x="930" y="942"/>
                    </a:cubicBezTo>
                    <a:cubicBezTo>
                      <a:pt x="1099" y="774"/>
                      <a:pt x="1300" y="638"/>
                      <a:pt x="1524" y="545"/>
                    </a:cubicBezTo>
                    <a:cubicBezTo>
                      <a:pt x="1740" y="455"/>
                      <a:pt x="1976" y="406"/>
                      <a:pt x="2224" y="406"/>
                    </a:cubicBezTo>
                    <a:cubicBezTo>
                      <a:pt x="2472" y="406"/>
                      <a:pt x="2709" y="455"/>
                      <a:pt x="2925" y="545"/>
                    </a:cubicBezTo>
                    <a:cubicBezTo>
                      <a:pt x="3148" y="638"/>
                      <a:pt x="3350" y="774"/>
                      <a:pt x="3519" y="942"/>
                    </a:cubicBezTo>
                    <a:close/>
                    <a:moveTo>
                      <a:pt x="237" y="2930"/>
                    </a:moveTo>
                    <a:lnTo>
                      <a:pt x="237" y="2930"/>
                    </a:lnTo>
                    <a:cubicBezTo>
                      <a:pt x="283" y="2930"/>
                      <a:pt x="319" y="2966"/>
                      <a:pt x="319" y="3012"/>
                    </a:cubicBezTo>
                    <a:cubicBezTo>
                      <a:pt x="319" y="3057"/>
                      <a:pt x="283" y="3094"/>
                      <a:pt x="237" y="3094"/>
                    </a:cubicBezTo>
                    <a:cubicBezTo>
                      <a:pt x="192" y="3094"/>
                      <a:pt x="155" y="3057"/>
                      <a:pt x="155" y="3012"/>
                    </a:cubicBezTo>
                    <a:cubicBezTo>
                      <a:pt x="155" y="2966"/>
                      <a:pt x="192" y="2930"/>
                      <a:pt x="237" y="2930"/>
                    </a:cubicBezTo>
                    <a:close/>
                    <a:moveTo>
                      <a:pt x="4132" y="2930"/>
                    </a:moveTo>
                    <a:lnTo>
                      <a:pt x="4132" y="2930"/>
                    </a:lnTo>
                    <a:cubicBezTo>
                      <a:pt x="4087" y="2930"/>
                      <a:pt x="4050" y="2966"/>
                      <a:pt x="4050" y="3012"/>
                    </a:cubicBezTo>
                    <a:cubicBezTo>
                      <a:pt x="4050" y="3057"/>
                      <a:pt x="4087" y="3094"/>
                      <a:pt x="4132" y="3094"/>
                    </a:cubicBezTo>
                    <a:cubicBezTo>
                      <a:pt x="4177" y="3094"/>
                      <a:pt x="4214" y="3057"/>
                      <a:pt x="4214" y="3012"/>
                    </a:cubicBezTo>
                    <a:cubicBezTo>
                      <a:pt x="4214" y="2966"/>
                      <a:pt x="4177" y="2930"/>
                      <a:pt x="4132" y="29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" name="Freeform 20"/>
              <p:cNvSpPr>
                <a:spLocks noEditPoints="1"/>
              </p:cNvSpPr>
              <p:nvPr/>
            </p:nvSpPr>
            <p:spPr bwMode="auto">
              <a:xfrm>
                <a:off x="10014433" y="801192"/>
                <a:ext cx="503952" cy="133927"/>
              </a:xfrm>
              <a:custGeom>
                <a:avLst/>
                <a:gdLst>
                  <a:gd name="T0" fmla="*/ 231 w 2499"/>
                  <a:gd name="T1" fmla="*/ 102 h 663"/>
                  <a:gd name="T2" fmla="*/ 140 w 2499"/>
                  <a:gd name="T3" fmla="*/ 145 h 663"/>
                  <a:gd name="T4" fmla="*/ 206 w 2499"/>
                  <a:gd name="T5" fmla="*/ 257 h 663"/>
                  <a:gd name="T6" fmla="*/ 399 w 2499"/>
                  <a:gd name="T7" fmla="*/ 364 h 663"/>
                  <a:gd name="T8" fmla="*/ 354 w 2499"/>
                  <a:gd name="T9" fmla="*/ 597 h 663"/>
                  <a:gd name="T10" fmla="*/ 88 w 2499"/>
                  <a:gd name="T11" fmla="*/ 626 h 663"/>
                  <a:gd name="T12" fmla="*/ 37 w 2499"/>
                  <a:gd name="T13" fmla="*/ 524 h 663"/>
                  <a:gd name="T14" fmla="*/ 131 w 2499"/>
                  <a:gd name="T15" fmla="*/ 530 h 663"/>
                  <a:gd name="T16" fmla="*/ 272 w 2499"/>
                  <a:gd name="T17" fmla="*/ 526 h 663"/>
                  <a:gd name="T18" fmla="*/ 285 w 2499"/>
                  <a:gd name="T19" fmla="*/ 412 h 663"/>
                  <a:gd name="T20" fmla="*/ 92 w 2499"/>
                  <a:gd name="T21" fmla="*/ 327 h 663"/>
                  <a:gd name="T22" fmla="*/ 36 w 2499"/>
                  <a:gd name="T23" fmla="*/ 107 h 663"/>
                  <a:gd name="T24" fmla="*/ 242 w 2499"/>
                  <a:gd name="T25" fmla="*/ 4 h 663"/>
                  <a:gd name="T26" fmla="*/ 407 w 2499"/>
                  <a:gd name="T27" fmla="*/ 59 h 663"/>
                  <a:gd name="T28" fmla="*/ 329 w 2499"/>
                  <a:gd name="T29" fmla="*/ 140 h 663"/>
                  <a:gd name="T30" fmla="*/ 630 w 2499"/>
                  <a:gd name="T31" fmla="*/ 34 h 663"/>
                  <a:gd name="T32" fmla="*/ 532 w 2499"/>
                  <a:gd name="T33" fmla="*/ 631 h 663"/>
                  <a:gd name="T34" fmla="*/ 532 w 2499"/>
                  <a:gd name="T35" fmla="*/ 19 h 663"/>
                  <a:gd name="T36" fmla="*/ 1322 w 2499"/>
                  <a:gd name="T37" fmla="*/ 585 h 663"/>
                  <a:gd name="T38" fmla="*/ 830 w 2499"/>
                  <a:gd name="T39" fmla="*/ 558 h 663"/>
                  <a:gd name="T40" fmla="*/ 762 w 2499"/>
                  <a:gd name="T41" fmla="*/ 194 h 663"/>
                  <a:gd name="T42" fmla="*/ 1065 w 2499"/>
                  <a:gd name="T43" fmla="*/ 4 h 663"/>
                  <a:gd name="T44" fmla="*/ 1300 w 2499"/>
                  <a:gd name="T45" fmla="*/ 87 h 663"/>
                  <a:gd name="T46" fmla="*/ 1220 w 2499"/>
                  <a:gd name="T47" fmla="*/ 154 h 663"/>
                  <a:gd name="T48" fmla="*/ 979 w 2499"/>
                  <a:gd name="T49" fmla="*/ 119 h 663"/>
                  <a:gd name="T50" fmla="*/ 853 w 2499"/>
                  <a:gd name="T51" fmla="*/ 320 h 663"/>
                  <a:gd name="T52" fmla="*/ 979 w 2499"/>
                  <a:gd name="T53" fmla="*/ 530 h 663"/>
                  <a:gd name="T54" fmla="*/ 1211 w 2499"/>
                  <a:gd name="T55" fmla="*/ 515 h 663"/>
                  <a:gd name="T56" fmla="*/ 1086 w 2499"/>
                  <a:gd name="T57" fmla="*/ 360 h 663"/>
                  <a:gd name="T58" fmla="*/ 1303 w 2499"/>
                  <a:gd name="T59" fmla="*/ 273 h 663"/>
                  <a:gd name="T60" fmla="*/ 2074 w 2499"/>
                  <a:gd name="T61" fmla="*/ 450 h 663"/>
                  <a:gd name="T62" fmla="*/ 2062 w 2499"/>
                  <a:gd name="T63" fmla="*/ 629 h 663"/>
                  <a:gd name="T64" fmla="*/ 1974 w 2499"/>
                  <a:gd name="T65" fmla="*/ 303 h 663"/>
                  <a:gd name="T66" fmla="*/ 2499 w 2499"/>
                  <a:gd name="T67" fmla="*/ 561 h 663"/>
                  <a:gd name="T68" fmla="*/ 1974 w 2499"/>
                  <a:gd name="T69" fmla="*/ 303 h 663"/>
                  <a:gd name="T70" fmla="*/ 1974 w 2499"/>
                  <a:gd name="T71" fmla="*/ 0 h 663"/>
                  <a:gd name="T72" fmla="*/ 2499 w 2499"/>
                  <a:gd name="T73" fmla="*/ 360 h 663"/>
                  <a:gd name="T74" fmla="*/ 2399 w 2499"/>
                  <a:gd name="T75" fmla="*/ 213 h 663"/>
                  <a:gd name="T76" fmla="*/ 2498 w 2499"/>
                  <a:gd name="T77" fmla="*/ 26 h 663"/>
                  <a:gd name="T78" fmla="*/ 2399 w 2499"/>
                  <a:gd name="T79" fmla="*/ 26 h 663"/>
                  <a:gd name="T80" fmla="*/ 1436 w 2499"/>
                  <a:gd name="T81" fmla="*/ 19 h 663"/>
                  <a:gd name="T82" fmla="*/ 1858 w 2499"/>
                  <a:gd name="T83" fmla="*/ 106 h 663"/>
                  <a:gd name="T84" fmla="*/ 1550 w 2499"/>
                  <a:gd name="T85" fmla="*/ 268 h 663"/>
                  <a:gd name="T86" fmla="*/ 1841 w 2499"/>
                  <a:gd name="T87" fmla="*/ 354 h 663"/>
                  <a:gd name="T88" fmla="*/ 1550 w 2499"/>
                  <a:gd name="T89" fmla="*/ 532 h 663"/>
                  <a:gd name="T90" fmla="*/ 1875 w 2499"/>
                  <a:gd name="T91" fmla="*/ 619 h 663"/>
                  <a:gd name="T92" fmla="*/ 1436 w 2499"/>
                  <a:gd name="T93" fmla="*/ 19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499" h="663">
                    <a:moveTo>
                      <a:pt x="329" y="140"/>
                    </a:moveTo>
                    <a:cubicBezTo>
                      <a:pt x="319" y="129"/>
                      <a:pt x="307" y="120"/>
                      <a:pt x="292" y="114"/>
                    </a:cubicBezTo>
                    <a:cubicBezTo>
                      <a:pt x="272" y="106"/>
                      <a:pt x="252" y="102"/>
                      <a:pt x="231" y="102"/>
                    </a:cubicBezTo>
                    <a:cubicBezTo>
                      <a:pt x="218" y="102"/>
                      <a:pt x="206" y="104"/>
                      <a:pt x="194" y="107"/>
                    </a:cubicBezTo>
                    <a:cubicBezTo>
                      <a:pt x="182" y="110"/>
                      <a:pt x="172" y="114"/>
                      <a:pt x="162" y="120"/>
                    </a:cubicBezTo>
                    <a:cubicBezTo>
                      <a:pt x="153" y="127"/>
                      <a:pt x="145" y="135"/>
                      <a:pt x="140" y="145"/>
                    </a:cubicBezTo>
                    <a:cubicBezTo>
                      <a:pt x="134" y="155"/>
                      <a:pt x="131" y="167"/>
                      <a:pt x="131" y="181"/>
                    </a:cubicBezTo>
                    <a:cubicBezTo>
                      <a:pt x="131" y="202"/>
                      <a:pt x="138" y="217"/>
                      <a:pt x="152" y="228"/>
                    </a:cubicBezTo>
                    <a:cubicBezTo>
                      <a:pt x="167" y="239"/>
                      <a:pt x="185" y="249"/>
                      <a:pt x="206" y="257"/>
                    </a:cubicBezTo>
                    <a:cubicBezTo>
                      <a:pt x="227" y="265"/>
                      <a:pt x="250" y="272"/>
                      <a:pt x="276" y="280"/>
                    </a:cubicBezTo>
                    <a:cubicBezTo>
                      <a:pt x="301" y="287"/>
                      <a:pt x="324" y="298"/>
                      <a:pt x="346" y="311"/>
                    </a:cubicBezTo>
                    <a:cubicBezTo>
                      <a:pt x="367" y="324"/>
                      <a:pt x="385" y="342"/>
                      <a:pt x="399" y="364"/>
                    </a:cubicBezTo>
                    <a:cubicBezTo>
                      <a:pt x="413" y="385"/>
                      <a:pt x="421" y="414"/>
                      <a:pt x="421" y="451"/>
                    </a:cubicBezTo>
                    <a:cubicBezTo>
                      <a:pt x="421" y="483"/>
                      <a:pt x="414" y="512"/>
                      <a:pt x="402" y="536"/>
                    </a:cubicBezTo>
                    <a:cubicBezTo>
                      <a:pt x="390" y="561"/>
                      <a:pt x="374" y="581"/>
                      <a:pt x="354" y="597"/>
                    </a:cubicBezTo>
                    <a:cubicBezTo>
                      <a:pt x="333" y="613"/>
                      <a:pt x="310" y="625"/>
                      <a:pt x="283" y="633"/>
                    </a:cubicBezTo>
                    <a:cubicBezTo>
                      <a:pt x="256" y="641"/>
                      <a:pt x="227" y="645"/>
                      <a:pt x="197" y="645"/>
                    </a:cubicBezTo>
                    <a:cubicBezTo>
                      <a:pt x="159" y="645"/>
                      <a:pt x="123" y="639"/>
                      <a:pt x="88" y="626"/>
                    </a:cubicBezTo>
                    <a:cubicBezTo>
                      <a:pt x="57" y="615"/>
                      <a:pt x="29" y="597"/>
                      <a:pt x="6" y="572"/>
                    </a:cubicBezTo>
                    <a:cubicBezTo>
                      <a:pt x="1" y="568"/>
                      <a:pt x="0" y="560"/>
                      <a:pt x="5" y="555"/>
                    </a:cubicBezTo>
                    <a:lnTo>
                      <a:pt x="37" y="524"/>
                    </a:lnTo>
                    <a:cubicBezTo>
                      <a:pt x="48" y="513"/>
                      <a:pt x="60" y="502"/>
                      <a:pt x="71" y="491"/>
                    </a:cubicBezTo>
                    <a:cubicBezTo>
                      <a:pt x="74" y="488"/>
                      <a:pt x="82" y="488"/>
                      <a:pt x="85" y="491"/>
                    </a:cubicBezTo>
                    <a:cubicBezTo>
                      <a:pt x="97" y="508"/>
                      <a:pt x="113" y="521"/>
                      <a:pt x="131" y="530"/>
                    </a:cubicBezTo>
                    <a:cubicBezTo>
                      <a:pt x="153" y="542"/>
                      <a:pt x="176" y="547"/>
                      <a:pt x="200" y="547"/>
                    </a:cubicBezTo>
                    <a:cubicBezTo>
                      <a:pt x="212" y="547"/>
                      <a:pt x="225" y="545"/>
                      <a:pt x="238" y="542"/>
                    </a:cubicBezTo>
                    <a:cubicBezTo>
                      <a:pt x="250" y="539"/>
                      <a:pt x="262" y="533"/>
                      <a:pt x="272" y="526"/>
                    </a:cubicBezTo>
                    <a:cubicBezTo>
                      <a:pt x="283" y="520"/>
                      <a:pt x="291" y="511"/>
                      <a:pt x="297" y="500"/>
                    </a:cubicBezTo>
                    <a:cubicBezTo>
                      <a:pt x="304" y="490"/>
                      <a:pt x="307" y="477"/>
                      <a:pt x="307" y="464"/>
                    </a:cubicBezTo>
                    <a:cubicBezTo>
                      <a:pt x="307" y="441"/>
                      <a:pt x="300" y="424"/>
                      <a:pt x="285" y="412"/>
                    </a:cubicBezTo>
                    <a:cubicBezTo>
                      <a:pt x="271" y="400"/>
                      <a:pt x="253" y="390"/>
                      <a:pt x="232" y="381"/>
                    </a:cubicBezTo>
                    <a:cubicBezTo>
                      <a:pt x="210" y="373"/>
                      <a:pt x="187" y="365"/>
                      <a:pt x="162" y="357"/>
                    </a:cubicBezTo>
                    <a:cubicBezTo>
                      <a:pt x="137" y="350"/>
                      <a:pt x="113" y="340"/>
                      <a:pt x="92" y="327"/>
                    </a:cubicBezTo>
                    <a:cubicBezTo>
                      <a:pt x="71" y="314"/>
                      <a:pt x="53" y="297"/>
                      <a:pt x="39" y="275"/>
                    </a:cubicBezTo>
                    <a:cubicBezTo>
                      <a:pt x="24" y="254"/>
                      <a:pt x="17" y="225"/>
                      <a:pt x="17" y="189"/>
                    </a:cubicBezTo>
                    <a:cubicBezTo>
                      <a:pt x="17" y="157"/>
                      <a:pt x="24" y="130"/>
                      <a:pt x="36" y="107"/>
                    </a:cubicBezTo>
                    <a:cubicBezTo>
                      <a:pt x="49" y="84"/>
                      <a:pt x="66" y="65"/>
                      <a:pt x="87" y="49"/>
                    </a:cubicBezTo>
                    <a:cubicBezTo>
                      <a:pt x="108" y="34"/>
                      <a:pt x="132" y="23"/>
                      <a:pt x="159" y="15"/>
                    </a:cubicBezTo>
                    <a:cubicBezTo>
                      <a:pt x="186" y="8"/>
                      <a:pt x="214" y="4"/>
                      <a:pt x="242" y="4"/>
                    </a:cubicBezTo>
                    <a:cubicBezTo>
                      <a:pt x="274" y="4"/>
                      <a:pt x="305" y="9"/>
                      <a:pt x="336" y="19"/>
                    </a:cubicBezTo>
                    <a:cubicBezTo>
                      <a:pt x="362" y="27"/>
                      <a:pt x="386" y="41"/>
                      <a:pt x="407" y="59"/>
                    </a:cubicBezTo>
                    <a:lnTo>
                      <a:pt x="407" y="59"/>
                    </a:lnTo>
                    <a:cubicBezTo>
                      <a:pt x="413" y="64"/>
                      <a:pt x="412" y="71"/>
                      <a:pt x="409" y="76"/>
                    </a:cubicBezTo>
                    <a:cubicBezTo>
                      <a:pt x="388" y="98"/>
                      <a:pt x="367" y="120"/>
                      <a:pt x="346" y="141"/>
                    </a:cubicBezTo>
                    <a:cubicBezTo>
                      <a:pt x="343" y="144"/>
                      <a:pt x="334" y="145"/>
                      <a:pt x="329" y="140"/>
                    </a:cubicBezTo>
                    <a:close/>
                    <a:moveTo>
                      <a:pt x="620" y="19"/>
                    </a:moveTo>
                    <a:lnTo>
                      <a:pt x="620" y="19"/>
                    </a:lnTo>
                    <a:cubicBezTo>
                      <a:pt x="629" y="21"/>
                      <a:pt x="631" y="28"/>
                      <a:pt x="630" y="34"/>
                    </a:cubicBezTo>
                    <a:lnTo>
                      <a:pt x="630" y="620"/>
                    </a:lnTo>
                    <a:cubicBezTo>
                      <a:pt x="630" y="626"/>
                      <a:pt x="628" y="631"/>
                      <a:pt x="619" y="631"/>
                    </a:cubicBezTo>
                    <a:lnTo>
                      <a:pt x="532" y="631"/>
                    </a:lnTo>
                    <a:cubicBezTo>
                      <a:pt x="526" y="631"/>
                      <a:pt x="522" y="625"/>
                      <a:pt x="522" y="620"/>
                    </a:cubicBezTo>
                    <a:cubicBezTo>
                      <a:pt x="522" y="425"/>
                      <a:pt x="522" y="229"/>
                      <a:pt x="522" y="34"/>
                    </a:cubicBezTo>
                    <a:cubicBezTo>
                      <a:pt x="522" y="24"/>
                      <a:pt x="526" y="19"/>
                      <a:pt x="532" y="19"/>
                    </a:cubicBezTo>
                    <a:cubicBezTo>
                      <a:pt x="562" y="19"/>
                      <a:pt x="591" y="19"/>
                      <a:pt x="620" y="19"/>
                    </a:cubicBezTo>
                    <a:close/>
                    <a:moveTo>
                      <a:pt x="1322" y="585"/>
                    </a:moveTo>
                    <a:lnTo>
                      <a:pt x="1322" y="585"/>
                    </a:lnTo>
                    <a:cubicBezTo>
                      <a:pt x="1245" y="625"/>
                      <a:pt x="1160" y="645"/>
                      <a:pt x="1065" y="645"/>
                    </a:cubicBezTo>
                    <a:cubicBezTo>
                      <a:pt x="1017" y="645"/>
                      <a:pt x="973" y="638"/>
                      <a:pt x="933" y="623"/>
                    </a:cubicBezTo>
                    <a:cubicBezTo>
                      <a:pt x="893" y="607"/>
                      <a:pt x="859" y="586"/>
                      <a:pt x="830" y="558"/>
                    </a:cubicBezTo>
                    <a:cubicBezTo>
                      <a:pt x="801" y="530"/>
                      <a:pt x="778" y="497"/>
                      <a:pt x="762" y="457"/>
                    </a:cubicBezTo>
                    <a:cubicBezTo>
                      <a:pt x="746" y="418"/>
                      <a:pt x="737" y="375"/>
                      <a:pt x="737" y="327"/>
                    </a:cubicBezTo>
                    <a:cubicBezTo>
                      <a:pt x="737" y="278"/>
                      <a:pt x="746" y="234"/>
                      <a:pt x="762" y="194"/>
                    </a:cubicBezTo>
                    <a:cubicBezTo>
                      <a:pt x="778" y="154"/>
                      <a:pt x="801" y="120"/>
                      <a:pt x="830" y="92"/>
                    </a:cubicBezTo>
                    <a:cubicBezTo>
                      <a:pt x="859" y="64"/>
                      <a:pt x="893" y="42"/>
                      <a:pt x="933" y="27"/>
                    </a:cubicBezTo>
                    <a:cubicBezTo>
                      <a:pt x="973" y="12"/>
                      <a:pt x="1017" y="4"/>
                      <a:pt x="1065" y="4"/>
                    </a:cubicBezTo>
                    <a:cubicBezTo>
                      <a:pt x="1112" y="4"/>
                      <a:pt x="1157" y="10"/>
                      <a:pt x="1198" y="21"/>
                    </a:cubicBezTo>
                    <a:cubicBezTo>
                      <a:pt x="1235" y="31"/>
                      <a:pt x="1269" y="48"/>
                      <a:pt x="1299" y="72"/>
                    </a:cubicBezTo>
                    <a:cubicBezTo>
                      <a:pt x="1304" y="78"/>
                      <a:pt x="1303" y="84"/>
                      <a:pt x="1300" y="87"/>
                    </a:cubicBezTo>
                    <a:cubicBezTo>
                      <a:pt x="1283" y="105"/>
                      <a:pt x="1267" y="122"/>
                      <a:pt x="1251" y="140"/>
                    </a:cubicBezTo>
                    <a:cubicBezTo>
                      <a:pt x="1245" y="145"/>
                      <a:pt x="1242" y="149"/>
                      <a:pt x="1236" y="154"/>
                    </a:cubicBezTo>
                    <a:cubicBezTo>
                      <a:pt x="1232" y="158"/>
                      <a:pt x="1224" y="158"/>
                      <a:pt x="1220" y="154"/>
                    </a:cubicBezTo>
                    <a:cubicBezTo>
                      <a:pt x="1202" y="138"/>
                      <a:pt x="1182" y="127"/>
                      <a:pt x="1156" y="118"/>
                    </a:cubicBezTo>
                    <a:cubicBezTo>
                      <a:pt x="1127" y="108"/>
                      <a:pt x="1098" y="102"/>
                      <a:pt x="1066" y="102"/>
                    </a:cubicBezTo>
                    <a:cubicBezTo>
                      <a:pt x="1034" y="102"/>
                      <a:pt x="1005" y="108"/>
                      <a:pt x="979" y="119"/>
                    </a:cubicBezTo>
                    <a:cubicBezTo>
                      <a:pt x="953" y="130"/>
                      <a:pt x="930" y="146"/>
                      <a:pt x="912" y="166"/>
                    </a:cubicBezTo>
                    <a:cubicBezTo>
                      <a:pt x="893" y="186"/>
                      <a:pt x="879" y="209"/>
                      <a:pt x="868" y="235"/>
                    </a:cubicBezTo>
                    <a:cubicBezTo>
                      <a:pt x="858" y="262"/>
                      <a:pt x="853" y="290"/>
                      <a:pt x="853" y="320"/>
                    </a:cubicBezTo>
                    <a:cubicBezTo>
                      <a:pt x="853" y="353"/>
                      <a:pt x="858" y="383"/>
                      <a:pt x="868" y="411"/>
                    </a:cubicBezTo>
                    <a:cubicBezTo>
                      <a:pt x="879" y="439"/>
                      <a:pt x="893" y="462"/>
                      <a:pt x="912" y="483"/>
                    </a:cubicBezTo>
                    <a:cubicBezTo>
                      <a:pt x="930" y="503"/>
                      <a:pt x="953" y="518"/>
                      <a:pt x="979" y="530"/>
                    </a:cubicBezTo>
                    <a:cubicBezTo>
                      <a:pt x="1005" y="541"/>
                      <a:pt x="1034" y="547"/>
                      <a:pt x="1066" y="547"/>
                    </a:cubicBezTo>
                    <a:cubicBezTo>
                      <a:pt x="1094" y="547"/>
                      <a:pt x="1120" y="545"/>
                      <a:pt x="1145" y="539"/>
                    </a:cubicBezTo>
                    <a:cubicBezTo>
                      <a:pt x="1170" y="534"/>
                      <a:pt x="1192" y="526"/>
                      <a:pt x="1211" y="515"/>
                    </a:cubicBezTo>
                    <a:lnTo>
                      <a:pt x="1211" y="371"/>
                    </a:lnTo>
                    <a:lnTo>
                      <a:pt x="1099" y="371"/>
                    </a:lnTo>
                    <a:cubicBezTo>
                      <a:pt x="1092" y="372"/>
                      <a:pt x="1085" y="368"/>
                      <a:pt x="1086" y="360"/>
                    </a:cubicBezTo>
                    <a:cubicBezTo>
                      <a:pt x="1086" y="334"/>
                      <a:pt x="1086" y="309"/>
                      <a:pt x="1086" y="283"/>
                    </a:cubicBezTo>
                    <a:cubicBezTo>
                      <a:pt x="1085" y="277"/>
                      <a:pt x="1092" y="272"/>
                      <a:pt x="1099" y="273"/>
                    </a:cubicBezTo>
                    <a:cubicBezTo>
                      <a:pt x="1167" y="273"/>
                      <a:pt x="1235" y="273"/>
                      <a:pt x="1303" y="273"/>
                    </a:cubicBezTo>
                    <a:cubicBezTo>
                      <a:pt x="1317" y="274"/>
                      <a:pt x="1322" y="280"/>
                      <a:pt x="1322" y="287"/>
                    </a:cubicBezTo>
                    <a:lnTo>
                      <a:pt x="1322" y="585"/>
                    </a:lnTo>
                    <a:close/>
                    <a:moveTo>
                      <a:pt x="2074" y="450"/>
                    </a:moveTo>
                    <a:lnTo>
                      <a:pt x="2074" y="450"/>
                    </a:lnTo>
                    <a:cubicBezTo>
                      <a:pt x="2074" y="494"/>
                      <a:pt x="2074" y="577"/>
                      <a:pt x="2074" y="619"/>
                    </a:cubicBezTo>
                    <a:cubicBezTo>
                      <a:pt x="2074" y="625"/>
                      <a:pt x="2071" y="629"/>
                      <a:pt x="2062" y="629"/>
                    </a:cubicBezTo>
                    <a:lnTo>
                      <a:pt x="1985" y="629"/>
                    </a:lnTo>
                    <a:cubicBezTo>
                      <a:pt x="1977" y="630"/>
                      <a:pt x="1974" y="624"/>
                      <a:pt x="1974" y="619"/>
                    </a:cubicBezTo>
                    <a:lnTo>
                      <a:pt x="1974" y="303"/>
                    </a:lnTo>
                    <a:lnTo>
                      <a:pt x="1974" y="303"/>
                    </a:lnTo>
                    <a:lnTo>
                      <a:pt x="1974" y="197"/>
                    </a:lnTo>
                    <a:lnTo>
                      <a:pt x="2499" y="561"/>
                    </a:lnTo>
                    <a:lnTo>
                      <a:pt x="2499" y="662"/>
                    </a:lnTo>
                    <a:cubicBezTo>
                      <a:pt x="2494" y="663"/>
                      <a:pt x="2490" y="663"/>
                      <a:pt x="2485" y="659"/>
                    </a:cubicBezTo>
                    <a:cubicBezTo>
                      <a:pt x="2315" y="541"/>
                      <a:pt x="2144" y="421"/>
                      <a:pt x="1974" y="303"/>
                    </a:cubicBezTo>
                    <a:lnTo>
                      <a:pt x="2074" y="450"/>
                    </a:lnTo>
                    <a:close/>
                    <a:moveTo>
                      <a:pt x="1974" y="0"/>
                    </a:moveTo>
                    <a:lnTo>
                      <a:pt x="1974" y="0"/>
                    </a:lnTo>
                    <a:lnTo>
                      <a:pt x="1974" y="102"/>
                    </a:lnTo>
                    <a:lnTo>
                      <a:pt x="2499" y="465"/>
                    </a:lnTo>
                    <a:lnTo>
                      <a:pt x="2499" y="360"/>
                    </a:lnTo>
                    <a:cubicBezTo>
                      <a:pt x="2328" y="241"/>
                      <a:pt x="2160" y="122"/>
                      <a:pt x="1990" y="4"/>
                    </a:cubicBezTo>
                    <a:cubicBezTo>
                      <a:pt x="1987" y="2"/>
                      <a:pt x="1980" y="0"/>
                      <a:pt x="1974" y="0"/>
                    </a:cubicBezTo>
                    <a:close/>
                    <a:moveTo>
                      <a:pt x="2399" y="213"/>
                    </a:moveTo>
                    <a:lnTo>
                      <a:pt x="2399" y="213"/>
                    </a:lnTo>
                    <a:lnTo>
                      <a:pt x="2499" y="358"/>
                    </a:lnTo>
                    <a:lnTo>
                      <a:pt x="2498" y="26"/>
                    </a:lnTo>
                    <a:cubicBezTo>
                      <a:pt x="2498" y="22"/>
                      <a:pt x="2496" y="18"/>
                      <a:pt x="2488" y="18"/>
                    </a:cubicBezTo>
                    <a:lnTo>
                      <a:pt x="2410" y="18"/>
                    </a:lnTo>
                    <a:cubicBezTo>
                      <a:pt x="2404" y="17"/>
                      <a:pt x="2400" y="20"/>
                      <a:pt x="2399" y="26"/>
                    </a:cubicBezTo>
                    <a:lnTo>
                      <a:pt x="2399" y="213"/>
                    </a:lnTo>
                    <a:close/>
                    <a:moveTo>
                      <a:pt x="1436" y="19"/>
                    </a:moveTo>
                    <a:lnTo>
                      <a:pt x="1436" y="19"/>
                    </a:lnTo>
                    <a:lnTo>
                      <a:pt x="1846" y="19"/>
                    </a:lnTo>
                    <a:cubicBezTo>
                      <a:pt x="1853" y="19"/>
                      <a:pt x="1858" y="25"/>
                      <a:pt x="1858" y="29"/>
                    </a:cubicBezTo>
                    <a:cubicBezTo>
                      <a:pt x="1858" y="55"/>
                      <a:pt x="1858" y="80"/>
                      <a:pt x="1858" y="106"/>
                    </a:cubicBezTo>
                    <a:cubicBezTo>
                      <a:pt x="1858" y="111"/>
                      <a:pt x="1852" y="117"/>
                      <a:pt x="1847" y="117"/>
                    </a:cubicBezTo>
                    <a:lnTo>
                      <a:pt x="1550" y="117"/>
                    </a:lnTo>
                    <a:lnTo>
                      <a:pt x="1550" y="268"/>
                    </a:lnTo>
                    <a:lnTo>
                      <a:pt x="1828" y="268"/>
                    </a:lnTo>
                    <a:cubicBezTo>
                      <a:pt x="1835" y="267"/>
                      <a:pt x="1841" y="273"/>
                      <a:pt x="1841" y="278"/>
                    </a:cubicBezTo>
                    <a:lnTo>
                      <a:pt x="1841" y="354"/>
                    </a:lnTo>
                    <a:cubicBezTo>
                      <a:pt x="1841" y="360"/>
                      <a:pt x="1834" y="366"/>
                      <a:pt x="1828" y="366"/>
                    </a:cubicBezTo>
                    <a:lnTo>
                      <a:pt x="1550" y="366"/>
                    </a:lnTo>
                    <a:lnTo>
                      <a:pt x="1550" y="532"/>
                    </a:lnTo>
                    <a:lnTo>
                      <a:pt x="1864" y="532"/>
                    </a:lnTo>
                    <a:cubicBezTo>
                      <a:pt x="1870" y="532"/>
                      <a:pt x="1875" y="537"/>
                      <a:pt x="1875" y="542"/>
                    </a:cubicBezTo>
                    <a:lnTo>
                      <a:pt x="1875" y="619"/>
                    </a:lnTo>
                    <a:cubicBezTo>
                      <a:pt x="1875" y="624"/>
                      <a:pt x="1870" y="630"/>
                      <a:pt x="1864" y="630"/>
                    </a:cubicBezTo>
                    <a:lnTo>
                      <a:pt x="1436" y="630"/>
                    </a:lnTo>
                    <a:lnTo>
                      <a:pt x="1436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" name="Freeform 21"/>
              <p:cNvSpPr>
                <a:spLocks noEditPoints="1"/>
              </p:cNvSpPr>
              <p:nvPr/>
            </p:nvSpPr>
            <p:spPr bwMode="auto">
              <a:xfrm>
                <a:off x="10137314" y="344183"/>
                <a:ext cx="259570" cy="436298"/>
              </a:xfrm>
              <a:custGeom>
                <a:avLst/>
                <a:gdLst>
                  <a:gd name="T0" fmla="*/ 943 w 1289"/>
                  <a:gd name="T1" fmla="*/ 507 h 2170"/>
                  <a:gd name="T2" fmla="*/ 1225 w 1289"/>
                  <a:gd name="T3" fmla="*/ 1539 h 2170"/>
                  <a:gd name="T4" fmla="*/ 515 w 1289"/>
                  <a:gd name="T5" fmla="*/ 2079 h 2170"/>
                  <a:gd name="T6" fmla="*/ 25 w 1289"/>
                  <a:gd name="T7" fmla="*/ 1266 h 2170"/>
                  <a:gd name="T8" fmla="*/ 272 w 1289"/>
                  <a:gd name="T9" fmla="*/ 316 h 2170"/>
                  <a:gd name="T10" fmla="*/ 612 w 1289"/>
                  <a:gd name="T11" fmla="*/ 102 h 2170"/>
                  <a:gd name="T12" fmla="*/ 689 w 1289"/>
                  <a:gd name="T13" fmla="*/ 1348 h 2170"/>
                  <a:gd name="T14" fmla="*/ 260 w 1289"/>
                  <a:gd name="T15" fmla="*/ 1424 h 2170"/>
                  <a:gd name="T16" fmla="*/ 759 w 1289"/>
                  <a:gd name="T17" fmla="*/ 1535 h 2170"/>
                  <a:gd name="T18" fmla="*/ 571 w 1289"/>
                  <a:gd name="T19" fmla="*/ 1576 h 2170"/>
                  <a:gd name="T20" fmla="*/ 519 w 1289"/>
                  <a:gd name="T21" fmla="*/ 1554 h 2170"/>
                  <a:gd name="T22" fmla="*/ 467 w 1289"/>
                  <a:gd name="T23" fmla="*/ 1518 h 2170"/>
                  <a:gd name="T24" fmla="*/ 623 w 1289"/>
                  <a:gd name="T25" fmla="*/ 1558 h 2170"/>
                  <a:gd name="T26" fmla="*/ 716 w 1289"/>
                  <a:gd name="T27" fmla="*/ 1497 h 2170"/>
                  <a:gd name="T28" fmla="*/ 709 w 1289"/>
                  <a:gd name="T29" fmla="*/ 1491 h 2170"/>
                  <a:gd name="T30" fmla="*/ 779 w 1289"/>
                  <a:gd name="T31" fmla="*/ 1500 h 2170"/>
                  <a:gd name="T32" fmla="*/ 633 w 1289"/>
                  <a:gd name="T33" fmla="*/ 1385 h 2170"/>
                  <a:gd name="T34" fmla="*/ 646 w 1289"/>
                  <a:gd name="T35" fmla="*/ 1371 h 2170"/>
                  <a:gd name="T36" fmla="*/ 570 w 1289"/>
                  <a:gd name="T37" fmla="*/ 742 h 2170"/>
                  <a:gd name="T38" fmla="*/ 551 w 1289"/>
                  <a:gd name="T39" fmla="*/ 761 h 2170"/>
                  <a:gd name="T40" fmla="*/ 508 w 1289"/>
                  <a:gd name="T41" fmla="*/ 829 h 2170"/>
                  <a:gd name="T42" fmla="*/ 472 w 1289"/>
                  <a:gd name="T43" fmla="*/ 940 h 2170"/>
                  <a:gd name="T44" fmla="*/ 622 w 1289"/>
                  <a:gd name="T45" fmla="*/ 1006 h 2170"/>
                  <a:gd name="T46" fmla="*/ 177 w 1289"/>
                  <a:gd name="T47" fmla="*/ 1076 h 2170"/>
                  <a:gd name="T48" fmla="*/ 229 w 1289"/>
                  <a:gd name="T49" fmla="*/ 853 h 2170"/>
                  <a:gd name="T50" fmla="*/ 800 w 1289"/>
                  <a:gd name="T51" fmla="*/ 546 h 2170"/>
                  <a:gd name="T52" fmla="*/ 1008 w 1289"/>
                  <a:gd name="T53" fmla="*/ 749 h 2170"/>
                  <a:gd name="T54" fmla="*/ 1094 w 1289"/>
                  <a:gd name="T55" fmla="*/ 973 h 2170"/>
                  <a:gd name="T56" fmla="*/ 1117 w 1289"/>
                  <a:gd name="T57" fmla="*/ 1734 h 2170"/>
                  <a:gd name="T58" fmla="*/ 1152 w 1289"/>
                  <a:gd name="T59" fmla="*/ 1496 h 2170"/>
                  <a:gd name="T60" fmla="*/ 1267 w 1289"/>
                  <a:gd name="T61" fmla="*/ 1133 h 2170"/>
                  <a:gd name="T62" fmla="*/ 1171 w 1289"/>
                  <a:gd name="T63" fmla="*/ 989 h 2170"/>
                  <a:gd name="T64" fmla="*/ 1054 w 1289"/>
                  <a:gd name="T65" fmla="*/ 756 h 2170"/>
                  <a:gd name="T66" fmla="*/ 900 w 1289"/>
                  <a:gd name="T67" fmla="*/ 545 h 2170"/>
                  <a:gd name="T68" fmla="*/ 763 w 1289"/>
                  <a:gd name="T69" fmla="*/ 467 h 2170"/>
                  <a:gd name="T70" fmla="*/ 547 w 1289"/>
                  <a:gd name="T71" fmla="*/ 459 h 2170"/>
                  <a:gd name="T72" fmla="*/ 425 w 1289"/>
                  <a:gd name="T73" fmla="*/ 506 h 2170"/>
                  <a:gd name="T74" fmla="*/ 338 w 1289"/>
                  <a:gd name="T75" fmla="*/ 568 h 2170"/>
                  <a:gd name="T76" fmla="*/ 342 w 1289"/>
                  <a:gd name="T77" fmla="*/ 566 h 2170"/>
                  <a:gd name="T78" fmla="*/ 346 w 1289"/>
                  <a:gd name="T79" fmla="*/ 565 h 2170"/>
                  <a:gd name="T80" fmla="*/ 286 w 1289"/>
                  <a:gd name="T81" fmla="*/ 659 h 2170"/>
                  <a:gd name="T82" fmla="*/ 141 w 1289"/>
                  <a:gd name="T83" fmla="*/ 858 h 2170"/>
                  <a:gd name="T84" fmla="*/ 127 w 1289"/>
                  <a:gd name="T85" fmla="*/ 949 h 2170"/>
                  <a:gd name="T86" fmla="*/ 105 w 1289"/>
                  <a:gd name="T87" fmla="*/ 1410 h 2170"/>
                  <a:gd name="T88" fmla="*/ 137 w 1289"/>
                  <a:gd name="T89" fmla="*/ 1498 h 2170"/>
                  <a:gd name="T90" fmla="*/ 233 w 1289"/>
                  <a:gd name="T91" fmla="*/ 1797 h 2170"/>
                  <a:gd name="T92" fmla="*/ 589 w 1289"/>
                  <a:gd name="T93" fmla="*/ 352 h 2170"/>
                  <a:gd name="T94" fmla="*/ 703 w 1289"/>
                  <a:gd name="T95" fmla="*/ 361 h 2170"/>
                  <a:gd name="T96" fmla="*/ 585 w 1289"/>
                  <a:gd name="T97" fmla="*/ 157 h 2170"/>
                  <a:gd name="T98" fmla="*/ 353 w 1289"/>
                  <a:gd name="T99" fmla="*/ 349 h 2170"/>
                  <a:gd name="T100" fmla="*/ 354 w 1289"/>
                  <a:gd name="T101" fmla="*/ 487 h 2170"/>
                  <a:gd name="T102" fmla="*/ 367 w 1289"/>
                  <a:gd name="T103" fmla="*/ 477 h 2170"/>
                  <a:gd name="T104" fmla="*/ 378 w 1289"/>
                  <a:gd name="T105" fmla="*/ 466 h 2170"/>
                  <a:gd name="T106" fmla="*/ 894 w 1289"/>
                  <a:gd name="T107" fmla="*/ 463 h 2170"/>
                  <a:gd name="T108" fmla="*/ 909 w 1289"/>
                  <a:gd name="T109" fmla="*/ 477 h 2170"/>
                  <a:gd name="T110" fmla="*/ 899 w 1289"/>
                  <a:gd name="T111" fmla="*/ 222 h 2170"/>
                  <a:gd name="T112" fmla="*/ 719 w 1289"/>
                  <a:gd name="T113" fmla="*/ 1828 h 2170"/>
                  <a:gd name="T114" fmla="*/ 900 w 1289"/>
                  <a:gd name="T115" fmla="*/ 1840 h 2170"/>
                  <a:gd name="T116" fmla="*/ 923 w 1289"/>
                  <a:gd name="T117" fmla="*/ 1751 h 2170"/>
                  <a:gd name="T118" fmla="*/ 365 w 1289"/>
                  <a:gd name="T119" fmla="*/ 1748 h 2170"/>
                  <a:gd name="T120" fmla="*/ 645 w 1289"/>
                  <a:gd name="T121" fmla="*/ 2024 h 2170"/>
                  <a:gd name="T122" fmla="*/ 516 w 1289"/>
                  <a:gd name="T123" fmla="*/ 1875 h 2170"/>
                  <a:gd name="T124" fmla="*/ 423 w 1289"/>
                  <a:gd name="T125" fmla="*/ 2076 h 2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89" h="2170">
                    <a:moveTo>
                      <a:pt x="836" y="185"/>
                    </a:moveTo>
                    <a:cubicBezTo>
                      <a:pt x="859" y="167"/>
                      <a:pt x="883" y="148"/>
                      <a:pt x="907" y="129"/>
                    </a:cubicBezTo>
                    <a:cubicBezTo>
                      <a:pt x="923" y="116"/>
                      <a:pt x="941" y="134"/>
                      <a:pt x="928" y="151"/>
                    </a:cubicBezTo>
                    <a:cubicBezTo>
                      <a:pt x="911" y="174"/>
                      <a:pt x="893" y="197"/>
                      <a:pt x="876" y="220"/>
                    </a:cubicBezTo>
                    <a:cubicBezTo>
                      <a:pt x="882" y="216"/>
                      <a:pt x="887" y="213"/>
                      <a:pt x="890" y="210"/>
                    </a:cubicBezTo>
                    <a:lnTo>
                      <a:pt x="891" y="210"/>
                    </a:lnTo>
                    <a:lnTo>
                      <a:pt x="892" y="209"/>
                    </a:lnTo>
                    <a:cubicBezTo>
                      <a:pt x="908" y="201"/>
                      <a:pt x="995" y="171"/>
                      <a:pt x="990" y="211"/>
                    </a:cubicBezTo>
                    <a:cubicBezTo>
                      <a:pt x="987" y="229"/>
                      <a:pt x="937" y="235"/>
                      <a:pt x="922" y="255"/>
                    </a:cubicBezTo>
                    <a:cubicBezTo>
                      <a:pt x="916" y="263"/>
                      <a:pt x="910" y="270"/>
                      <a:pt x="903" y="276"/>
                    </a:cubicBezTo>
                    <a:cubicBezTo>
                      <a:pt x="934" y="268"/>
                      <a:pt x="964" y="259"/>
                      <a:pt x="995" y="250"/>
                    </a:cubicBezTo>
                    <a:cubicBezTo>
                      <a:pt x="1015" y="245"/>
                      <a:pt x="1025" y="268"/>
                      <a:pt x="1006" y="278"/>
                    </a:cubicBezTo>
                    <a:cubicBezTo>
                      <a:pt x="972" y="303"/>
                      <a:pt x="958" y="299"/>
                      <a:pt x="936" y="320"/>
                    </a:cubicBezTo>
                    <a:cubicBezTo>
                      <a:pt x="942" y="318"/>
                      <a:pt x="946" y="316"/>
                      <a:pt x="949" y="315"/>
                    </a:cubicBezTo>
                    <a:lnTo>
                      <a:pt x="951" y="315"/>
                    </a:lnTo>
                    <a:lnTo>
                      <a:pt x="952" y="315"/>
                    </a:lnTo>
                    <a:cubicBezTo>
                      <a:pt x="970" y="313"/>
                      <a:pt x="1061" y="315"/>
                      <a:pt x="1043" y="351"/>
                    </a:cubicBezTo>
                    <a:cubicBezTo>
                      <a:pt x="1034" y="367"/>
                      <a:pt x="986" y="355"/>
                      <a:pt x="964" y="369"/>
                    </a:cubicBezTo>
                    <a:cubicBezTo>
                      <a:pt x="954" y="375"/>
                      <a:pt x="944" y="381"/>
                      <a:pt x="933" y="385"/>
                    </a:cubicBezTo>
                    <a:cubicBezTo>
                      <a:pt x="967" y="389"/>
                      <a:pt x="1000" y="394"/>
                      <a:pt x="1034" y="398"/>
                    </a:cubicBezTo>
                    <a:cubicBezTo>
                      <a:pt x="1060" y="411"/>
                      <a:pt x="1053" y="431"/>
                      <a:pt x="1035" y="428"/>
                    </a:cubicBezTo>
                    <a:cubicBezTo>
                      <a:pt x="1013" y="432"/>
                      <a:pt x="991" y="435"/>
                      <a:pt x="969" y="439"/>
                    </a:cubicBezTo>
                    <a:cubicBezTo>
                      <a:pt x="974" y="440"/>
                      <a:pt x="979" y="442"/>
                      <a:pt x="985" y="445"/>
                    </a:cubicBezTo>
                    <a:cubicBezTo>
                      <a:pt x="997" y="450"/>
                      <a:pt x="1009" y="456"/>
                      <a:pt x="1020" y="464"/>
                    </a:cubicBezTo>
                    <a:cubicBezTo>
                      <a:pt x="1031" y="472"/>
                      <a:pt x="1048" y="487"/>
                      <a:pt x="1033" y="500"/>
                    </a:cubicBezTo>
                    <a:cubicBezTo>
                      <a:pt x="1019" y="513"/>
                      <a:pt x="978" y="485"/>
                      <a:pt x="953" y="491"/>
                    </a:cubicBezTo>
                    <a:cubicBezTo>
                      <a:pt x="945" y="493"/>
                      <a:pt x="938" y="494"/>
                      <a:pt x="931" y="495"/>
                    </a:cubicBezTo>
                    <a:cubicBezTo>
                      <a:pt x="936" y="499"/>
                      <a:pt x="940" y="503"/>
                      <a:pt x="943" y="507"/>
                    </a:cubicBezTo>
                    <a:cubicBezTo>
                      <a:pt x="945" y="509"/>
                      <a:pt x="947" y="512"/>
                      <a:pt x="948" y="514"/>
                    </a:cubicBezTo>
                    <a:cubicBezTo>
                      <a:pt x="952" y="519"/>
                      <a:pt x="956" y="531"/>
                      <a:pt x="956" y="537"/>
                    </a:cubicBezTo>
                    <a:cubicBezTo>
                      <a:pt x="956" y="532"/>
                      <a:pt x="956" y="525"/>
                      <a:pt x="957" y="520"/>
                    </a:cubicBezTo>
                    <a:cubicBezTo>
                      <a:pt x="962" y="508"/>
                      <a:pt x="972" y="514"/>
                      <a:pt x="983" y="523"/>
                    </a:cubicBezTo>
                    <a:cubicBezTo>
                      <a:pt x="1012" y="564"/>
                      <a:pt x="1041" y="562"/>
                      <a:pt x="1048" y="615"/>
                    </a:cubicBezTo>
                    <a:cubicBezTo>
                      <a:pt x="1049" y="609"/>
                      <a:pt x="1050" y="603"/>
                      <a:pt x="1051" y="597"/>
                    </a:cubicBezTo>
                    <a:cubicBezTo>
                      <a:pt x="1053" y="577"/>
                      <a:pt x="1065" y="572"/>
                      <a:pt x="1080" y="592"/>
                    </a:cubicBezTo>
                    <a:cubicBezTo>
                      <a:pt x="1092" y="620"/>
                      <a:pt x="1115" y="639"/>
                      <a:pt x="1128" y="665"/>
                    </a:cubicBezTo>
                    <a:cubicBezTo>
                      <a:pt x="1134" y="678"/>
                      <a:pt x="1136" y="690"/>
                      <a:pt x="1136" y="703"/>
                    </a:cubicBezTo>
                    <a:cubicBezTo>
                      <a:pt x="1146" y="686"/>
                      <a:pt x="1154" y="698"/>
                      <a:pt x="1162" y="714"/>
                    </a:cubicBezTo>
                    <a:cubicBezTo>
                      <a:pt x="1169" y="744"/>
                      <a:pt x="1188" y="767"/>
                      <a:pt x="1195" y="796"/>
                    </a:cubicBezTo>
                    <a:cubicBezTo>
                      <a:pt x="1199" y="810"/>
                      <a:pt x="1198" y="824"/>
                      <a:pt x="1195" y="837"/>
                    </a:cubicBezTo>
                    <a:cubicBezTo>
                      <a:pt x="1202" y="825"/>
                      <a:pt x="1210" y="825"/>
                      <a:pt x="1219" y="851"/>
                    </a:cubicBezTo>
                    <a:cubicBezTo>
                      <a:pt x="1220" y="883"/>
                      <a:pt x="1235" y="912"/>
                      <a:pt x="1235" y="943"/>
                    </a:cubicBezTo>
                    <a:cubicBezTo>
                      <a:pt x="1236" y="954"/>
                      <a:pt x="1234" y="964"/>
                      <a:pt x="1231" y="974"/>
                    </a:cubicBezTo>
                    <a:cubicBezTo>
                      <a:pt x="1231" y="973"/>
                      <a:pt x="1232" y="971"/>
                      <a:pt x="1233" y="970"/>
                    </a:cubicBezTo>
                    <a:cubicBezTo>
                      <a:pt x="1248" y="953"/>
                      <a:pt x="1256" y="961"/>
                      <a:pt x="1261" y="980"/>
                    </a:cubicBezTo>
                    <a:cubicBezTo>
                      <a:pt x="1258" y="1014"/>
                      <a:pt x="1271" y="1046"/>
                      <a:pt x="1269" y="1078"/>
                    </a:cubicBezTo>
                    <a:cubicBezTo>
                      <a:pt x="1268" y="1085"/>
                      <a:pt x="1269" y="1099"/>
                      <a:pt x="1256" y="1123"/>
                    </a:cubicBezTo>
                    <a:cubicBezTo>
                      <a:pt x="1270" y="1109"/>
                      <a:pt x="1281" y="1109"/>
                      <a:pt x="1282" y="1137"/>
                    </a:cubicBezTo>
                    <a:cubicBezTo>
                      <a:pt x="1274" y="1170"/>
                      <a:pt x="1282" y="1204"/>
                      <a:pt x="1275" y="1236"/>
                    </a:cubicBezTo>
                    <a:cubicBezTo>
                      <a:pt x="1273" y="1246"/>
                      <a:pt x="1269" y="1255"/>
                      <a:pt x="1264" y="1263"/>
                    </a:cubicBezTo>
                    <a:cubicBezTo>
                      <a:pt x="1276" y="1256"/>
                      <a:pt x="1281" y="1264"/>
                      <a:pt x="1279" y="1288"/>
                    </a:cubicBezTo>
                    <a:cubicBezTo>
                      <a:pt x="1267" y="1320"/>
                      <a:pt x="1272" y="1355"/>
                      <a:pt x="1262" y="1386"/>
                    </a:cubicBezTo>
                    <a:cubicBezTo>
                      <a:pt x="1257" y="1399"/>
                      <a:pt x="1250" y="1410"/>
                      <a:pt x="1241" y="1419"/>
                    </a:cubicBezTo>
                    <a:cubicBezTo>
                      <a:pt x="1243" y="1418"/>
                      <a:pt x="1245" y="1417"/>
                      <a:pt x="1247" y="1416"/>
                    </a:cubicBezTo>
                    <a:cubicBezTo>
                      <a:pt x="1267" y="1409"/>
                      <a:pt x="1274" y="1417"/>
                      <a:pt x="1267" y="1438"/>
                    </a:cubicBezTo>
                    <a:cubicBezTo>
                      <a:pt x="1247" y="1470"/>
                      <a:pt x="1244" y="1508"/>
                      <a:pt x="1225" y="1539"/>
                    </a:cubicBezTo>
                    <a:cubicBezTo>
                      <a:pt x="1213" y="1557"/>
                      <a:pt x="1202" y="1568"/>
                      <a:pt x="1191" y="1576"/>
                    </a:cubicBezTo>
                    <a:cubicBezTo>
                      <a:pt x="1170" y="1593"/>
                      <a:pt x="1233" y="1556"/>
                      <a:pt x="1211" y="1601"/>
                    </a:cubicBezTo>
                    <a:cubicBezTo>
                      <a:pt x="1186" y="1629"/>
                      <a:pt x="1176" y="1666"/>
                      <a:pt x="1151" y="1692"/>
                    </a:cubicBezTo>
                    <a:cubicBezTo>
                      <a:pt x="1137" y="1707"/>
                      <a:pt x="1120" y="1715"/>
                      <a:pt x="1102" y="1719"/>
                    </a:cubicBezTo>
                    <a:cubicBezTo>
                      <a:pt x="1107" y="1719"/>
                      <a:pt x="1112" y="1719"/>
                      <a:pt x="1117" y="1719"/>
                    </a:cubicBezTo>
                    <a:cubicBezTo>
                      <a:pt x="1145" y="1720"/>
                      <a:pt x="1143" y="1731"/>
                      <a:pt x="1126" y="1747"/>
                    </a:cubicBezTo>
                    <a:cubicBezTo>
                      <a:pt x="1095" y="1767"/>
                      <a:pt x="1076" y="1801"/>
                      <a:pt x="1046" y="1820"/>
                    </a:cubicBezTo>
                    <a:cubicBezTo>
                      <a:pt x="1036" y="1827"/>
                      <a:pt x="1025" y="1831"/>
                      <a:pt x="1014" y="1833"/>
                    </a:cubicBezTo>
                    <a:lnTo>
                      <a:pt x="1011" y="1836"/>
                    </a:lnTo>
                    <a:cubicBezTo>
                      <a:pt x="1039" y="1841"/>
                      <a:pt x="1040" y="1851"/>
                      <a:pt x="1015" y="1865"/>
                    </a:cubicBezTo>
                    <a:cubicBezTo>
                      <a:pt x="955" y="1893"/>
                      <a:pt x="936" y="1952"/>
                      <a:pt x="860" y="1929"/>
                    </a:cubicBezTo>
                    <a:cubicBezTo>
                      <a:pt x="817" y="1958"/>
                      <a:pt x="772" y="1979"/>
                      <a:pt x="723" y="1999"/>
                    </a:cubicBezTo>
                    <a:cubicBezTo>
                      <a:pt x="777" y="2018"/>
                      <a:pt x="830" y="2036"/>
                      <a:pt x="885" y="2050"/>
                    </a:cubicBezTo>
                    <a:lnTo>
                      <a:pt x="901" y="2056"/>
                    </a:lnTo>
                    <a:cubicBezTo>
                      <a:pt x="889" y="2090"/>
                      <a:pt x="857" y="2104"/>
                      <a:pt x="822" y="2094"/>
                    </a:cubicBezTo>
                    <a:lnTo>
                      <a:pt x="820" y="2093"/>
                    </a:lnTo>
                    <a:cubicBezTo>
                      <a:pt x="794" y="2083"/>
                      <a:pt x="761" y="2065"/>
                      <a:pt x="735" y="2055"/>
                    </a:cubicBezTo>
                    <a:cubicBezTo>
                      <a:pt x="744" y="2064"/>
                      <a:pt x="754" y="2079"/>
                      <a:pt x="780" y="2084"/>
                    </a:cubicBezTo>
                    <a:cubicBezTo>
                      <a:pt x="796" y="2088"/>
                      <a:pt x="804" y="2097"/>
                      <a:pt x="806" y="2108"/>
                    </a:cubicBezTo>
                    <a:cubicBezTo>
                      <a:pt x="809" y="2111"/>
                      <a:pt x="806" y="2123"/>
                      <a:pt x="805" y="2127"/>
                    </a:cubicBezTo>
                    <a:cubicBezTo>
                      <a:pt x="803" y="2132"/>
                      <a:pt x="800" y="2137"/>
                      <a:pt x="797" y="2142"/>
                    </a:cubicBezTo>
                    <a:cubicBezTo>
                      <a:pt x="787" y="2157"/>
                      <a:pt x="766" y="2170"/>
                      <a:pt x="762" y="2169"/>
                    </a:cubicBezTo>
                    <a:cubicBezTo>
                      <a:pt x="710" y="2160"/>
                      <a:pt x="670" y="2108"/>
                      <a:pt x="644" y="2066"/>
                    </a:cubicBezTo>
                    <a:cubicBezTo>
                      <a:pt x="641" y="2061"/>
                      <a:pt x="639" y="2068"/>
                      <a:pt x="637" y="2072"/>
                    </a:cubicBezTo>
                    <a:cubicBezTo>
                      <a:pt x="610" y="2110"/>
                      <a:pt x="559" y="2163"/>
                      <a:pt x="512" y="2166"/>
                    </a:cubicBezTo>
                    <a:cubicBezTo>
                      <a:pt x="501" y="2166"/>
                      <a:pt x="482" y="2143"/>
                      <a:pt x="477" y="2134"/>
                    </a:cubicBezTo>
                    <a:cubicBezTo>
                      <a:pt x="471" y="2125"/>
                      <a:pt x="467" y="2112"/>
                      <a:pt x="471" y="2101"/>
                    </a:cubicBezTo>
                    <a:cubicBezTo>
                      <a:pt x="475" y="2087"/>
                      <a:pt x="502" y="2083"/>
                      <a:pt x="515" y="2079"/>
                    </a:cubicBezTo>
                    <a:cubicBezTo>
                      <a:pt x="524" y="2077"/>
                      <a:pt x="528" y="2071"/>
                      <a:pt x="536" y="2066"/>
                    </a:cubicBezTo>
                    <a:cubicBezTo>
                      <a:pt x="521" y="2069"/>
                      <a:pt x="492" y="2081"/>
                      <a:pt x="464" y="2089"/>
                    </a:cubicBezTo>
                    <a:cubicBezTo>
                      <a:pt x="433" y="2099"/>
                      <a:pt x="401" y="2097"/>
                      <a:pt x="390" y="2067"/>
                    </a:cubicBezTo>
                    <a:lnTo>
                      <a:pt x="384" y="2051"/>
                    </a:lnTo>
                    <a:lnTo>
                      <a:pt x="400" y="2047"/>
                    </a:lnTo>
                    <a:cubicBezTo>
                      <a:pt x="459" y="2033"/>
                      <a:pt x="517" y="2018"/>
                      <a:pt x="573" y="2000"/>
                    </a:cubicBezTo>
                    <a:cubicBezTo>
                      <a:pt x="528" y="1979"/>
                      <a:pt x="483" y="1955"/>
                      <a:pt x="443" y="1926"/>
                    </a:cubicBezTo>
                    <a:cubicBezTo>
                      <a:pt x="416" y="1937"/>
                      <a:pt x="389" y="1941"/>
                      <a:pt x="361" y="1928"/>
                    </a:cubicBezTo>
                    <a:cubicBezTo>
                      <a:pt x="329" y="1914"/>
                      <a:pt x="307" y="1883"/>
                      <a:pt x="273" y="1868"/>
                    </a:cubicBezTo>
                    <a:cubicBezTo>
                      <a:pt x="246" y="1847"/>
                      <a:pt x="234" y="1849"/>
                      <a:pt x="277" y="1839"/>
                    </a:cubicBezTo>
                    <a:lnTo>
                      <a:pt x="273" y="1835"/>
                    </a:lnTo>
                    <a:cubicBezTo>
                      <a:pt x="263" y="1833"/>
                      <a:pt x="252" y="1829"/>
                      <a:pt x="242" y="1823"/>
                    </a:cubicBezTo>
                    <a:cubicBezTo>
                      <a:pt x="212" y="1804"/>
                      <a:pt x="194" y="1770"/>
                      <a:pt x="163" y="1750"/>
                    </a:cubicBezTo>
                    <a:cubicBezTo>
                      <a:pt x="135" y="1729"/>
                      <a:pt x="150" y="1724"/>
                      <a:pt x="171" y="1722"/>
                    </a:cubicBezTo>
                    <a:cubicBezTo>
                      <a:pt x="176" y="1722"/>
                      <a:pt x="181" y="1722"/>
                      <a:pt x="185" y="1721"/>
                    </a:cubicBezTo>
                    <a:lnTo>
                      <a:pt x="185" y="1721"/>
                    </a:lnTo>
                    <a:cubicBezTo>
                      <a:pt x="167" y="1717"/>
                      <a:pt x="151" y="1709"/>
                      <a:pt x="137" y="1695"/>
                    </a:cubicBezTo>
                    <a:cubicBezTo>
                      <a:pt x="112" y="1669"/>
                      <a:pt x="102" y="1631"/>
                      <a:pt x="77" y="1604"/>
                    </a:cubicBezTo>
                    <a:cubicBezTo>
                      <a:pt x="62" y="1582"/>
                      <a:pt x="67" y="1574"/>
                      <a:pt x="92" y="1579"/>
                    </a:cubicBezTo>
                    <a:cubicBezTo>
                      <a:pt x="99" y="1581"/>
                      <a:pt x="120" y="1588"/>
                      <a:pt x="114" y="1584"/>
                    </a:cubicBezTo>
                    <a:lnTo>
                      <a:pt x="108" y="1580"/>
                    </a:lnTo>
                    <a:cubicBezTo>
                      <a:pt x="92" y="1569"/>
                      <a:pt x="75" y="1560"/>
                      <a:pt x="64" y="1541"/>
                    </a:cubicBezTo>
                    <a:cubicBezTo>
                      <a:pt x="44" y="1511"/>
                      <a:pt x="41" y="1473"/>
                      <a:pt x="21" y="1440"/>
                    </a:cubicBezTo>
                    <a:cubicBezTo>
                      <a:pt x="15" y="1424"/>
                      <a:pt x="15" y="1412"/>
                      <a:pt x="41" y="1419"/>
                    </a:cubicBezTo>
                    <a:cubicBezTo>
                      <a:pt x="43" y="1420"/>
                      <a:pt x="45" y="1421"/>
                      <a:pt x="48" y="1422"/>
                    </a:cubicBezTo>
                    <a:cubicBezTo>
                      <a:pt x="39" y="1413"/>
                      <a:pt x="31" y="1402"/>
                      <a:pt x="27" y="1389"/>
                    </a:cubicBezTo>
                    <a:cubicBezTo>
                      <a:pt x="16" y="1357"/>
                      <a:pt x="21" y="1323"/>
                      <a:pt x="10" y="1290"/>
                    </a:cubicBezTo>
                    <a:cubicBezTo>
                      <a:pt x="4" y="1268"/>
                      <a:pt x="9" y="1260"/>
                      <a:pt x="25" y="1266"/>
                    </a:cubicBezTo>
                    <a:cubicBezTo>
                      <a:pt x="20" y="1258"/>
                      <a:pt x="16" y="1249"/>
                      <a:pt x="13" y="1239"/>
                    </a:cubicBezTo>
                    <a:cubicBezTo>
                      <a:pt x="6" y="1207"/>
                      <a:pt x="14" y="1173"/>
                      <a:pt x="7" y="1140"/>
                    </a:cubicBezTo>
                    <a:cubicBezTo>
                      <a:pt x="5" y="1117"/>
                      <a:pt x="14" y="1112"/>
                      <a:pt x="32" y="1126"/>
                    </a:cubicBezTo>
                    <a:cubicBezTo>
                      <a:pt x="37" y="1130"/>
                      <a:pt x="41" y="1134"/>
                      <a:pt x="45" y="1138"/>
                    </a:cubicBezTo>
                    <a:cubicBezTo>
                      <a:pt x="31" y="1123"/>
                      <a:pt x="21" y="1104"/>
                      <a:pt x="20" y="1081"/>
                    </a:cubicBezTo>
                    <a:cubicBezTo>
                      <a:pt x="17" y="1049"/>
                      <a:pt x="30" y="1017"/>
                      <a:pt x="28" y="983"/>
                    </a:cubicBezTo>
                    <a:cubicBezTo>
                      <a:pt x="30" y="967"/>
                      <a:pt x="35" y="956"/>
                      <a:pt x="55" y="973"/>
                    </a:cubicBezTo>
                    <a:cubicBezTo>
                      <a:pt x="57" y="976"/>
                      <a:pt x="59" y="979"/>
                      <a:pt x="61" y="982"/>
                    </a:cubicBezTo>
                    <a:cubicBezTo>
                      <a:pt x="56" y="970"/>
                      <a:pt x="53" y="957"/>
                      <a:pt x="53" y="942"/>
                    </a:cubicBezTo>
                    <a:cubicBezTo>
                      <a:pt x="54" y="911"/>
                      <a:pt x="69" y="882"/>
                      <a:pt x="69" y="850"/>
                    </a:cubicBezTo>
                    <a:cubicBezTo>
                      <a:pt x="68" y="822"/>
                      <a:pt x="78" y="822"/>
                      <a:pt x="94" y="836"/>
                    </a:cubicBezTo>
                    <a:cubicBezTo>
                      <a:pt x="90" y="823"/>
                      <a:pt x="90" y="810"/>
                      <a:pt x="93" y="795"/>
                    </a:cubicBezTo>
                    <a:cubicBezTo>
                      <a:pt x="100" y="766"/>
                      <a:pt x="120" y="743"/>
                      <a:pt x="126" y="713"/>
                    </a:cubicBezTo>
                    <a:cubicBezTo>
                      <a:pt x="134" y="684"/>
                      <a:pt x="144" y="688"/>
                      <a:pt x="154" y="706"/>
                    </a:cubicBezTo>
                    <a:cubicBezTo>
                      <a:pt x="153" y="691"/>
                      <a:pt x="155" y="677"/>
                      <a:pt x="161" y="662"/>
                    </a:cubicBezTo>
                    <a:cubicBezTo>
                      <a:pt x="174" y="636"/>
                      <a:pt x="197" y="617"/>
                      <a:pt x="210" y="589"/>
                    </a:cubicBezTo>
                    <a:cubicBezTo>
                      <a:pt x="219" y="565"/>
                      <a:pt x="228" y="565"/>
                      <a:pt x="238" y="587"/>
                    </a:cubicBezTo>
                    <a:cubicBezTo>
                      <a:pt x="240" y="583"/>
                      <a:pt x="243" y="578"/>
                      <a:pt x="246" y="574"/>
                    </a:cubicBezTo>
                    <a:cubicBezTo>
                      <a:pt x="261" y="554"/>
                      <a:pt x="283" y="543"/>
                      <a:pt x="297" y="523"/>
                    </a:cubicBezTo>
                    <a:cubicBezTo>
                      <a:pt x="303" y="515"/>
                      <a:pt x="309" y="509"/>
                      <a:pt x="312" y="506"/>
                    </a:cubicBezTo>
                    <a:cubicBezTo>
                      <a:pt x="283" y="502"/>
                      <a:pt x="250" y="493"/>
                      <a:pt x="262" y="471"/>
                    </a:cubicBezTo>
                    <a:cubicBezTo>
                      <a:pt x="271" y="454"/>
                      <a:pt x="320" y="467"/>
                      <a:pt x="342" y="454"/>
                    </a:cubicBezTo>
                    <a:cubicBezTo>
                      <a:pt x="350" y="449"/>
                      <a:pt x="358" y="444"/>
                      <a:pt x="366" y="440"/>
                    </a:cubicBezTo>
                    <a:cubicBezTo>
                      <a:pt x="334" y="436"/>
                      <a:pt x="301" y="432"/>
                      <a:pt x="268" y="427"/>
                    </a:cubicBezTo>
                    <a:cubicBezTo>
                      <a:pt x="247" y="425"/>
                      <a:pt x="247" y="400"/>
                      <a:pt x="268" y="397"/>
                    </a:cubicBezTo>
                    <a:cubicBezTo>
                      <a:pt x="291" y="394"/>
                      <a:pt x="315" y="391"/>
                      <a:pt x="338" y="388"/>
                    </a:cubicBezTo>
                    <a:cubicBezTo>
                      <a:pt x="330" y="385"/>
                      <a:pt x="322" y="381"/>
                      <a:pt x="314" y="377"/>
                    </a:cubicBezTo>
                    <a:cubicBezTo>
                      <a:pt x="301" y="369"/>
                      <a:pt x="245" y="336"/>
                      <a:pt x="272" y="316"/>
                    </a:cubicBezTo>
                    <a:cubicBezTo>
                      <a:pt x="287" y="305"/>
                      <a:pt x="326" y="337"/>
                      <a:pt x="351" y="334"/>
                    </a:cubicBezTo>
                    <a:cubicBezTo>
                      <a:pt x="362" y="333"/>
                      <a:pt x="372" y="332"/>
                      <a:pt x="382" y="332"/>
                    </a:cubicBezTo>
                    <a:cubicBezTo>
                      <a:pt x="351" y="314"/>
                      <a:pt x="319" y="295"/>
                      <a:pt x="288" y="277"/>
                    </a:cubicBezTo>
                    <a:cubicBezTo>
                      <a:pt x="272" y="264"/>
                      <a:pt x="287" y="246"/>
                      <a:pt x="302" y="251"/>
                    </a:cubicBezTo>
                    <a:cubicBezTo>
                      <a:pt x="327" y="258"/>
                      <a:pt x="352" y="264"/>
                      <a:pt x="376" y="271"/>
                    </a:cubicBezTo>
                    <a:cubicBezTo>
                      <a:pt x="375" y="270"/>
                      <a:pt x="375" y="270"/>
                      <a:pt x="374" y="269"/>
                    </a:cubicBezTo>
                    <a:lnTo>
                      <a:pt x="373" y="268"/>
                    </a:lnTo>
                    <a:lnTo>
                      <a:pt x="371" y="267"/>
                    </a:lnTo>
                    <a:cubicBezTo>
                      <a:pt x="358" y="256"/>
                      <a:pt x="299" y="186"/>
                      <a:pt x="337" y="176"/>
                    </a:cubicBezTo>
                    <a:cubicBezTo>
                      <a:pt x="355" y="171"/>
                      <a:pt x="379" y="215"/>
                      <a:pt x="404" y="223"/>
                    </a:cubicBezTo>
                    <a:cubicBezTo>
                      <a:pt x="413" y="225"/>
                      <a:pt x="422" y="228"/>
                      <a:pt x="430" y="232"/>
                    </a:cubicBezTo>
                    <a:cubicBezTo>
                      <a:pt x="410" y="205"/>
                      <a:pt x="389" y="178"/>
                      <a:pt x="369" y="151"/>
                    </a:cubicBezTo>
                    <a:cubicBezTo>
                      <a:pt x="356" y="135"/>
                      <a:pt x="373" y="117"/>
                      <a:pt x="390" y="130"/>
                    </a:cubicBezTo>
                    <a:cubicBezTo>
                      <a:pt x="417" y="151"/>
                      <a:pt x="444" y="172"/>
                      <a:pt x="471" y="193"/>
                    </a:cubicBezTo>
                    <a:cubicBezTo>
                      <a:pt x="463" y="184"/>
                      <a:pt x="457" y="175"/>
                      <a:pt x="453" y="171"/>
                    </a:cubicBezTo>
                    <a:lnTo>
                      <a:pt x="452" y="169"/>
                    </a:lnTo>
                    <a:lnTo>
                      <a:pt x="452" y="168"/>
                    </a:lnTo>
                    <a:cubicBezTo>
                      <a:pt x="445" y="154"/>
                      <a:pt x="415" y="64"/>
                      <a:pt x="455" y="70"/>
                    </a:cubicBezTo>
                    <a:cubicBezTo>
                      <a:pt x="474" y="73"/>
                      <a:pt x="478" y="123"/>
                      <a:pt x="499" y="139"/>
                    </a:cubicBezTo>
                    <a:cubicBezTo>
                      <a:pt x="505" y="144"/>
                      <a:pt x="511" y="149"/>
                      <a:pt x="516" y="155"/>
                    </a:cubicBezTo>
                    <a:cubicBezTo>
                      <a:pt x="507" y="124"/>
                      <a:pt x="498" y="94"/>
                      <a:pt x="489" y="63"/>
                    </a:cubicBezTo>
                    <a:cubicBezTo>
                      <a:pt x="483" y="43"/>
                      <a:pt x="506" y="33"/>
                      <a:pt x="516" y="51"/>
                    </a:cubicBezTo>
                    <a:cubicBezTo>
                      <a:pt x="532" y="77"/>
                      <a:pt x="547" y="103"/>
                      <a:pt x="562" y="129"/>
                    </a:cubicBezTo>
                    <a:cubicBezTo>
                      <a:pt x="560" y="123"/>
                      <a:pt x="559" y="118"/>
                      <a:pt x="558" y="114"/>
                    </a:cubicBezTo>
                    <a:lnTo>
                      <a:pt x="558" y="113"/>
                    </a:lnTo>
                    <a:lnTo>
                      <a:pt x="558" y="111"/>
                    </a:lnTo>
                    <a:cubicBezTo>
                      <a:pt x="557" y="95"/>
                      <a:pt x="563" y="1"/>
                      <a:pt x="597" y="21"/>
                    </a:cubicBezTo>
                    <a:cubicBezTo>
                      <a:pt x="613" y="31"/>
                      <a:pt x="599" y="80"/>
                      <a:pt x="612" y="102"/>
                    </a:cubicBezTo>
                    <a:cubicBezTo>
                      <a:pt x="616" y="110"/>
                      <a:pt x="620" y="117"/>
                      <a:pt x="623" y="125"/>
                    </a:cubicBezTo>
                    <a:cubicBezTo>
                      <a:pt x="626" y="92"/>
                      <a:pt x="630" y="60"/>
                      <a:pt x="633" y="28"/>
                    </a:cubicBezTo>
                    <a:cubicBezTo>
                      <a:pt x="636" y="7"/>
                      <a:pt x="660" y="7"/>
                      <a:pt x="663" y="28"/>
                    </a:cubicBezTo>
                    <a:cubicBezTo>
                      <a:pt x="667" y="57"/>
                      <a:pt x="672" y="86"/>
                      <a:pt x="676" y="115"/>
                    </a:cubicBezTo>
                    <a:cubicBezTo>
                      <a:pt x="677" y="108"/>
                      <a:pt x="678" y="102"/>
                      <a:pt x="678" y="98"/>
                    </a:cubicBezTo>
                    <a:lnTo>
                      <a:pt x="678" y="97"/>
                    </a:lnTo>
                    <a:lnTo>
                      <a:pt x="679" y="95"/>
                    </a:lnTo>
                    <a:cubicBezTo>
                      <a:pt x="681" y="87"/>
                      <a:pt x="685" y="79"/>
                      <a:pt x="689" y="71"/>
                    </a:cubicBezTo>
                    <a:cubicBezTo>
                      <a:pt x="696" y="57"/>
                      <a:pt x="728" y="0"/>
                      <a:pt x="748" y="26"/>
                    </a:cubicBezTo>
                    <a:cubicBezTo>
                      <a:pt x="760" y="42"/>
                      <a:pt x="729" y="81"/>
                      <a:pt x="732" y="107"/>
                    </a:cubicBezTo>
                    <a:cubicBezTo>
                      <a:pt x="734" y="117"/>
                      <a:pt x="734" y="127"/>
                      <a:pt x="734" y="137"/>
                    </a:cubicBezTo>
                    <a:cubicBezTo>
                      <a:pt x="750" y="109"/>
                      <a:pt x="765" y="80"/>
                      <a:pt x="780" y="51"/>
                    </a:cubicBezTo>
                    <a:cubicBezTo>
                      <a:pt x="790" y="33"/>
                      <a:pt x="813" y="42"/>
                      <a:pt x="808" y="62"/>
                    </a:cubicBezTo>
                    <a:cubicBezTo>
                      <a:pt x="800" y="94"/>
                      <a:pt x="792" y="125"/>
                      <a:pt x="784" y="156"/>
                    </a:cubicBezTo>
                    <a:cubicBezTo>
                      <a:pt x="790" y="147"/>
                      <a:pt x="796" y="138"/>
                      <a:pt x="799" y="133"/>
                    </a:cubicBezTo>
                    <a:lnTo>
                      <a:pt x="800" y="132"/>
                    </a:lnTo>
                    <a:lnTo>
                      <a:pt x="801" y="131"/>
                    </a:lnTo>
                    <a:cubicBezTo>
                      <a:pt x="813" y="119"/>
                      <a:pt x="886" y="63"/>
                      <a:pt x="894" y="102"/>
                    </a:cubicBezTo>
                    <a:cubicBezTo>
                      <a:pt x="897" y="121"/>
                      <a:pt x="852" y="141"/>
                      <a:pt x="843" y="166"/>
                    </a:cubicBezTo>
                    <a:cubicBezTo>
                      <a:pt x="841" y="173"/>
                      <a:pt x="838" y="179"/>
                      <a:pt x="836" y="185"/>
                    </a:cubicBezTo>
                    <a:close/>
                    <a:moveTo>
                      <a:pt x="657" y="1190"/>
                    </a:moveTo>
                    <a:lnTo>
                      <a:pt x="657" y="1190"/>
                    </a:lnTo>
                    <a:lnTo>
                      <a:pt x="657" y="1324"/>
                    </a:lnTo>
                    <a:cubicBezTo>
                      <a:pt x="657" y="1326"/>
                      <a:pt x="657" y="1327"/>
                      <a:pt x="656" y="1329"/>
                    </a:cubicBezTo>
                    <a:lnTo>
                      <a:pt x="656" y="1348"/>
                    </a:lnTo>
                    <a:cubicBezTo>
                      <a:pt x="661" y="1347"/>
                      <a:pt x="666" y="1346"/>
                      <a:pt x="671" y="1346"/>
                    </a:cubicBezTo>
                    <a:cubicBezTo>
                      <a:pt x="676" y="1346"/>
                      <a:pt x="682" y="1347"/>
                      <a:pt x="689" y="1348"/>
                    </a:cubicBezTo>
                    <a:lnTo>
                      <a:pt x="689" y="1348"/>
                    </a:lnTo>
                    <a:cubicBezTo>
                      <a:pt x="700" y="1350"/>
                      <a:pt x="709" y="1353"/>
                      <a:pt x="718" y="1356"/>
                    </a:cubicBezTo>
                    <a:cubicBezTo>
                      <a:pt x="726" y="1359"/>
                      <a:pt x="735" y="1362"/>
                      <a:pt x="744" y="1366"/>
                    </a:cubicBezTo>
                    <a:lnTo>
                      <a:pt x="745" y="1367"/>
                    </a:lnTo>
                    <a:cubicBezTo>
                      <a:pt x="751" y="1370"/>
                      <a:pt x="758" y="1373"/>
                      <a:pt x="765" y="1376"/>
                    </a:cubicBezTo>
                    <a:cubicBezTo>
                      <a:pt x="777" y="1382"/>
                      <a:pt x="792" y="1389"/>
                      <a:pt x="811" y="1397"/>
                    </a:cubicBezTo>
                    <a:cubicBezTo>
                      <a:pt x="828" y="1399"/>
                      <a:pt x="845" y="1401"/>
                      <a:pt x="862" y="1404"/>
                    </a:cubicBezTo>
                    <a:cubicBezTo>
                      <a:pt x="879" y="1407"/>
                      <a:pt x="895" y="1411"/>
                      <a:pt x="911" y="1415"/>
                    </a:cubicBezTo>
                    <a:lnTo>
                      <a:pt x="912" y="1415"/>
                    </a:lnTo>
                    <a:cubicBezTo>
                      <a:pt x="921" y="1418"/>
                      <a:pt x="933" y="1421"/>
                      <a:pt x="944" y="1424"/>
                    </a:cubicBezTo>
                    <a:cubicBezTo>
                      <a:pt x="966" y="1430"/>
                      <a:pt x="988" y="1436"/>
                      <a:pt x="1013" y="1441"/>
                    </a:cubicBezTo>
                    <a:lnTo>
                      <a:pt x="1013" y="1441"/>
                    </a:lnTo>
                    <a:lnTo>
                      <a:pt x="1014" y="1442"/>
                    </a:lnTo>
                    <a:cubicBezTo>
                      <a:pt x="1017" y="1443"/>
                      <a:pt x="1022" y="1443"/>
                      <a:pt x="1026" y="1444"/>
                    </a:cubicBezTo>
                    <a:lnTo>
                      <a:pt x="1026" y="1444"/>
                    </a:lnTo>
                    <a:lnTo>
                      <a:pt x="1029" y="1445"/>
                    </a:lnTo>
                    <a:lnTo>
                      <a:pt x="1029" y="1445"/>
                    </a:lnTo>
                    <a:lnTo>
                      <a:pt x="1031" y="1445"/>
                    </a:lnTo>
                    <a:lnTo>
                      <a:pt x="1032" y="1445"/>
                    </a:lnTo>
                    <a:lnTo>
                      <a:pt x="1033" y="1445"/>
                    </a:lnTo>
                    <a:lnTo>
                      <a:pt x="1033" y="1445"/>
                    </a:lnTo>
                    <a:lnTo>
                      <a:pt x="1033" y="1445"/>
                    </a:lnTo>
                    <a:cubicBezTo>
                      <a:pt x="1047" y="1448"/>
                      <a:pt x="1062" y="1446"/>
                      <a:pt x="1069" y="1449"/>
                    </a:cubicBezTo>
                    <a:cubicBezTo>
                      <a:pt x="1095" y="1370"/>
                      <a:pt x="1110" y="1283"/>
                      <a:pt x="1110" y="1191"/>
                    </a:cubicBezTo>
                    <a:lnTo>
                      <a:pt x="1110" y="1190"/>
                    </a:lnTo>
                    <a:lnTo>
                      <a:pt x="657" y="1190"/>
                    </a:lnTo>
                    <a:close/>
                    <a:moveTo>
                      <a:pt x="210" y="1426"/>
                    </a:moveTo>
                    <a:lnTo>
                      <a:pt x="210" y="1426"/>
                    </a:lnTo>
                    <a:cubicBezTo>
                      <a:pt x="223" y="1426"/>
                      <a:pt x="246" y="1425"/>
                      <a:pt x="260" y="1424"/>
                    </a:cubicBezTo>
                    <a:lnTo>
                      <a:pt x="260" y="1424"/>
                    </a:lnTo>
                    <a:cubicBezTo>
                      <a:pt x="312" y="1419"/>
                      <a:pt x="366" y="1415"/>
                      <a:pt x="417" y="1405"/>
                    </a:cubicBezTo>
                    <a:cubicBezTo>
                      <a:pt x="436" y="1401"/>
                      <a:pt x="452" y="1397"/>
                      <a:pt x="463" y="1393"/>
                    </a:cubicBezTo>
                    <a:cubicBezTo>
                      <a:pt x="478" y="1384"/>
                      <a:pt x="497" y="1376"/>
                      <a:pt x="516" y="1370"/>
                    </a:cubicBezTo>
                    <a:lnTo>
                      <a:pt x="517" y="1370"/>
                    </a:lnTo>
                    <a:cubicBezTo>
                      <a:pt x="520" y="1369"/>
                      <a:pt x="524" y="1368"/>
                      <a:pt x="528" y="1367"/>
                    </a:cubicBezTo>
                    <a:cubicBezTo>
                      <a:pt x="531" y="1366"/>
                      <a:pt x="535" y="1365"/>
                      <a:pt x="538" y="1365"/>
                    </a:cubicBezTo>
                    <a:lnTo>
                      <a:pt x="540" y="1364"/>
                    </a:lnTo>
                    <a:cubicBezTo>
                      <a:pt x="558" y="1361"/>
                      <a:pt x="587" y="1356"/>
                      <a:pt x="605" y="1356"/>
                    </a:cubicBezTo>
                    <a:cubicBezTo>
                      <a:pt x="609" y="1355"/>
                      <a:pt x="613" y="1355"/>
                      <a:pt x="616" y="1356"/>
                    </a:cubicBezTo>
                    <a:lnTo>
                      <a:pt x="621" y="1356"/>
                    </a:lnTo>
                    <a:lnTo>
                      <a:pt x="621" y="1326"/>
                    </a:lnTo>
                    <a:cubicBezTo>
                      <a:pt x="621" y="1326"/>
                      <a:pt x="621" y="1325"/>
                      <a:pt x="621" y="1324"/>
                    </a:cubicBezTo>
                    <a:lnTo>
                      <a:pt x="621" y="1255"/>
                    </a:lnTo>
                    <a:lnTo>
                      <a:pt x="621" y="1190"/>
                    </a:lnTo>
                    <a:lnTo>
                      <a:pt x="176" y="1190"/>
                    </a:lnTo>
                    <a:lnTo>
                      <a:pt x="176" y="1190"/>
                    </a:lnTo>
                    <a:cubicBezTo>
                      <a:pt x="176" y="1274"/>
                      <a:pt x="188" y="1354"/>
                      <a:pt x="210" y="1426"/>
                    </a:cubicBezTo>
                    <a:close/>
                    <a:moveTo>
                      <a:pt x="371" y="1700"/>
                    </a:moveTo>
                    <a:lnTo>
                      <a:pt x="371" y="1700"/>
                    </a:lnTo>
                    <a:cubicBezTo>
                      <a:pt x="448" y="1773"/>
                      <a:pt x="543" y="1814"/>
                      <a:pt x="643" y="1814"/>
                    </a:cubicBezTo>
                    <a:cubicBezTo>
                      <a:pt x="792" y="1814"/>
                      <a:pt x="919" y="1730"/>
                      <a:pt x="1004" y="1589"/>
                    </a:cubicBezTo>
                    <a:cubicBezTo>
                      <a:pt x="970" y="1583"/>
                      <a:pt x="885" y="1547"/>
                      <a:pt x="865" y="1537"/>
                    </a:cubicBezTo>
                    <a:cubicBezTo>
                      <a:pt x="858" y="1533"/>
                      <a:pt x="851" y="1530"/>
                      <a:pt x="844" y="1526"/>
                    </a:cubicBezTo>
                    <a:cubicBezTo>
                      <a:pt x="835" y="1521"/>
                      <a:pt x="797" y="1516"/>
                      <a:pt x="794" y="1513"/>
                    </a:cubicBezTo>
                    <a:lnTo>
                      <a:pt x="794" y="1512"/>
                    </a:lnTo>
                    <a:cubicBezTo>
                      <a:pt x="788" y="1527"/>
                      <a:pt x="779" y="1543"/>
                      <a:pt x="759" y="1535"/>
                    </a:cubicBezTo>
                    <a:lnTo>
                      <a:pt x="759" y="1535"/>
                    </a:lnTo>
                    <a:lnTo>
                      <a:pt x="757" y="1534"/>
                    </a:lnTo>
                    <a:cubicBezTo>
                      <a:pt x="757" y="1535"/>
                      <a:pt x="757" y="1536"/>
                      <a:pt x="756" y="1537"/>
                    </a:cubicBezTo>
                    <a:cubicBezTo>
                      <a:pt x="750" y="1551"/>
                      <a:pt x="736" y="1557"/>
                      <a:pt x="721" y="1553"/>
                    </a:cubicBezTo>
                    <a:lnTo>
                      <a:pt x="721" y="1553"/>
                    </a:lnTo>
                    <a:cubicBezTo>
                      <a:pt x="720" y="1553"/>
                      <a:pt x="719" y="1552"/>
                      <a:pt x="718" y="1552"/>
                    </a:cubicBezTo>
                    <a:cubicBezTo>
                      <a:pt x="717" y="1555"/>
                      <a:pt x="716" y="1559"/>
                      <a:pt x="714" y="1561"/>
                    </a:cubicBezTo>
                    <a:cubicBezTo>
                      <a:pt x="711" y="1567"/>
                      <a:pt x="706" y="1570"/>
                      <a:pt x="701" y="1571"/>
                    </a:cubicBezTo>
                    <a:cubicBezTo>
                      <a:pt x="696" y="1573"/>
                      <a:pt x="691" y="1573"/>
                      <a:pt x="686" y="1572"/>
                    </a:cubicBezTo>
                    <a:cubicBezTo>
                      <a:pt x="683" y="1571"/>
                      <a:pt x="680" y="1570"/>
                      <a:pt x="676" y="1568"/>
                    </a:cubicBezTo>
                    <a:cubicBezTo>
                      <a:pt x="676" y="1574"/>
                      <a:pt x="672" y="1579"/>
                      <a:pt x="667" y="1582"/>
                    </a:cubicBezTo>
                    <a:lnTo>
                      <a:pt x="666" y="1583"/>
                    </a:lnTo>
                    <a:cubicBezTo>
                      <a:pt x="664" y="1585"/>
                      <a:pt x="660" y="1586"/>
                      <a:pt x="657" y="1587"/>
                    </a:cubicBezTo>
                    <a:lnTo>
                      <a:pt x="656" y="1587"/>
                    </a:lnTo>
                    <a:lnTo>
                      <a:pt x="656" y="1703"/>
                    </a:lnTo>
                    <a:cubicBezTo>
                      <a:pt x="656" y="1714"/>
                      <a:pt x="648" y="1723"/>
                      <a:pt x="638" y="1723"/>
                    </a:cubicBezTo>
                    <a:lnTo>
                      <a:pt x="638" y="1723"/>
                    </a:lnTo>
                    <a:cubicBezTo>
                      <a:pt x="628" y="1723"/>
                      <a:pt x="620" y="1714"/>
                      <a:pt x="620" y="1703"/>
                    </a:cubicBezTo>
                    <a:lnTo>
                      <a:pt x="620" y="1581"/>
                    </a:lnTo>
                    <a:lnTo>
                      <a:pt x="619" y="1581"/>
                    </a:lnTo>
                    <a:cubicBezTo>
                      <a:pt x="615" y="1583"/>
                      <a:pt x="610" y="1586"/>
                      <a:pt x="605" y="1587"/>
                    </a:cubicBezTo>
                    <a:cubicBezTo>
                      <a:pt x="601" y="1589"/>
                      <a:pt x="596" y="1590"/>
                      <a:pt x="592" y="1590"/>
                    </a:cubicBezTo>
                    <a:lnTo>
                      <a:pt x="592" y="1590"/>
                    </a:lnTo>
                    <a:lnTo>
                      <a:pt x="591" y="1590"/>
                    </a:lnTo>
                    <a:lnTo>
                      <a:pt x="591" y="1590"/>
                    </a:lnTo>
                    <a:lnTo>
                      <a:pt x="591" y="1590"/>
                    </a:lnTo>
                    <a:cubicBezTo>
                      <a:pt x="585" y="1590"/>
                      <a:pt x="579" y="1588"/>
                      <a:pt x="575" y="1583"/>
                    </a:cubicBezTo>
                    <a:cubicBezTo>
                      <a:pt x="575" y="1582"/>
                      <a:pt x="574" y="1582"/>
                      <a:pt x="574" y="1581"/>
                    </a:cubicBezTo>
                    <a:cubicBezTo>
                      <a:pt x="573" y="1580"/>
                      <a:pt x="572" y="1578"/>
                      <a:pt x="571" y="1576"/>
                    </a:cubicBezTo>
                    <a:lnTo>
                      <a:pt x="571" y="1576"/>
                    </a:lnTo>
                    <a:lnTo>
                      <a:pt x="571" y="1576"/>
                    </a:lnTo>
                    <a:lnTo>
                      <a:pt x="571" y="1576"/>
                    </a:lnTo>
                    <a:lnTo>
                      <a:pt x="571" y="1576"/>
                    </a:lnTo>
                    <a:cubicBezTo>
                      <a:pt x="570" y="1573"/>
                      <a:pt x="570" y="1570"/>
                      <a:pt x="570" y="1567"/>
                    </a:cubicBezTo>
                    <a:cubicBezTo>
                      <a:pt x="567" y="1569"/>
                      <a:pt x="564" y="1571"/>
                      <a:pt x="561" y="1573"/>
                    </a:cubicBezTo>
                    <a:lnTo>
                      <a:pt x="561" y="1573"/>
                    </a:lnTo>
                    <a:lnTo>
                      <a:pt x="559" y="1574"/>
                    </a:lnTo>
                    <a:lnTo>
                      <a:pt x="559" y="1574"/>
                    </a:lnTo>
                    <a:lnTo>
                      <a:pt x="558" y="1574"/>
                    </a:lnTo>
                    <a:cubicBezTo>
                      <a:pt x="557" y="1575"/>
                      <a:pt x="556" y="1575"/>
                      <a:pt x="555" y="1576"/>
                    </a:cubicBezTo>
                    <a:lnTo>
                      <a:pt x="555" y="1576"/>
                    </a:lnTo>
                    <a:lnTo>
                      <a:pt x="555" y="1576"/>
                    </a:lnTo>
                    <a:cubicBezTo>
                      <a:pt x="553" y="1576"/>
                      <a:pt x="551" y="1577"/>
                      <a:pt x="550" y="1577"/>
                    </a:cubicBezTo>
                    <a:cubicBezTo>
                      <a:pt x="547" y="1578"/>
                      <a:pt x="544" y="1578"/>
                      <a:pt x="541" y="1577"/>
                    </a:cubicBezTo>
                    <a:lnTo>
                      <a:pt x="541" y="1577"/>
                    </a:lnTo>
                    <a:cubicBezTo>
                      <a:pt x="537" y="1576"/>
                      <a:pt x="535" y="1573"/>
                      <a:pt x="532" y="1570"/>
                    </a:cubicBezTo>
                    <a:lnTo>
                      <a:pt x="532" y="1570"/>
                    </a:lnTo>
                    <a:lnTo>
                      <a:pt x="531" y="1569"/>
                    </a:lnTo>
                    <a:lnTo>
                      <a:pt x="531" y="1569"/>
                    </a:lnTo>
                    <a:lnTo>
                      <a:pt x="530" y="1568"/>
                    </a:lnTo>
                    <a:lnTo>
                      <a:pt x="530" y="1568"/>
                    </a:lnTo>
                    <a:cubicBezTo>
                      <a:pt x="530" y="1567"/>
                      <a:pt x="529" y="1567"/>
                      <a:pt x="529" y="1566"/>
                    </a:cubicBezTo>
                    <a:cubicBezTo>
                      <a:pt x="527" y="1563"/>
                      <a:pt x="526" y="1560"/>
                      <a:pt x="526" y="1556"/>
                    </a:cubicBezTo>
                    <a:cubicBezTo>
                      <a:pt x="526" y="1555"/>
                      <a:pt x="526" y="1553"/>
                      <a:pt x="526" y="1551"/>
                    </a:cubicBezTo>
                    <a:lnTo>
                      <a:pt x="524" y="1553"/>
                    </a:lnTo>
                    <a:cubicBezTo>
                      <a:pt x="522" y="1553"/>
                      <a:pt x="521" y="1554"/>
                      <a:pt x="519" y="1554"/>
                    </a:cubicBezTo>
                    <a:lnTo>
                      <a:pt x="519" y="1554"/>
                    </a:lnTo>
                    <a:lnTo>
                      <a:pt x="519" y="1555"/>
                    </a:lnTo>
                    <a:lnTo>
                      <a:pt x="518" y="1555"/>
                    </a:lnTo>
                    <a:lnTo>
                      <a:pt x="518" y="1555"/>
                    </a:lnTo>
                    <a:lnTo>
                      <a:pt x="518" y="1555"/>
                    </a:lnTo>
                    <a:cubicBezTo>
                      <a:pt x="516" y="1555"/>
                      <a:pt x="514" y="1556"/>
                      <a:pt x="512" y="1556"/>
                    </a:cubicBezTo>
                    <a:cubicBezTo>
                      <a:pt x="510" y="1556"/>
                      <a:pt x="508" y="1556"/>
                      <a:pt x="505" y="1556"/>
                    </a:cubicBezTo>
                    <a:lnTo>
                      <a:pt x="505" y="1556"/>
                    </a:lnTo>
                    <a:lnTo>
                      <a:pt x="505" y="1556"/>
                    </a:lnTo>
                    <a:lnTo>
                      <a:pt x="505" y="1556"/>
                    </a:lnTo>
                    <a:lnTo>
                      <a:pt x="505" y="1556"/>
                    </a:lnTo>
                    <a:lnTo>
                      <a:pt x="505" y="1556"/>
                    </a:lnTo>
                    <a:cubicBezTo>
                      <a:pt x="501" y="1556"/>
                      <a:pt x="498" y="1555"/>
                      <a:pt x="495" y="1553"/>
                    </a:cubicBezTo>
                    <a:cubicBezTo>
                      <a:pt x="493" y="1551"/>
                      <a:pt x="490" y="1549"/>
                      <a:pt x="489" y="1546"/>
                    </a:cubicBezTo>
                    <a:lnTo>
                      <a:pt x="488" y="1546"/>
                    </a:lnTo>
                    <a:lnTo>
                      <a:pt x="488" y="1545"/>
                    </a:lnTo>
                    <a:lnTo>
                      <a:pt x="488" y="1545"/>
                    </a:lnTo>
                    <a:cubicBezTo>
                      <a:pt x="488" y="1545"/>
                      <a:pt x="487" y="1544"/>
                      <a:pt x="487" y="1543"/>
                    </a:cubicBezTo>
                    <a:cubicBezTo>
                      <a:pt x="486" y="1540"/>
                      <a:pt x="485" y="1536"/>
                      <a:pt x="486" y="1533"/>
                    </a:cubicBezTo>
                    <a:cubicBezTo>
                      <a:pt x="474" y="1540"/>
                      <a:pt x="455" y="1531"/>
                      <a:pt x="452" y="1518"/>
                    </a:cubicBezTo>
                    <a:cubicBezTo>
                      <a:pt x="451" y="1518"/>
                      <a:pt x="450" y="1518"/>
                      <a:pt x="450" y="1518"/>
                    </a:cubicBezTo>
                    <a:cubicBezTo>
                      <a:pt x="433" y="1520"/>
                      <a:pt x="410" y="1526"/>
                      <a:pt x="387" y="1533"/>
                    </a:cubicBezTo>
                    <a:cubicBezTo>
                      <a:pt x="377" y="1537"/>
                      <a:pt x="366" y="1540"/>
                      <a:pt x="356" y="1542"/>
                    </a:cubicBezTo>
                    <a:lnTo>
                      <a:pt x="356" y="1542"/>
                    </a:lnTo>
                    <a:lnTo>
                      <a:pt x="356" y="1542"/>
                    </a:lnTo>
                    <a:lnTo>
                      <a:pt x="355" y="1543"/>
                    </a:lnTo>
                    <a:cubicBezTo>
                      <a:pt x="338" y="1547"/>
                      <a:pt x="290" y="1559"/>
                      <a:pt x="272" y="1571"/>
                    </a:cubicBezTo>
                    <a:cubicBezTo>
                      <a:pt x="300" y="1620"/>
                      <a:pt x="333" y="1664"/>
                      <a:pt x="371" y="1700"/>
                    </a:cubicBezTo>
                    <a:close/>
                    <a:moveTo>
                      <a:pt x="467" y="1518"/>
                    </a:moveTo>
                    <a:lnTo>
                      <a:pt x="467" y="1518"/>
                    </a:lnTo>
                    <a:cubicBezTo>
                      <a:pt x="469" y="1520"/>
                      <a:pt x="475" y="1523"/>
                      <a:pt x="478" y="1522"/>
                    </a:cubicBezTo>
                    <a:cubicBezTo>
                      <a:pt x="481" y="1521"/>
                      <a:pt x="486" y="1516"/>
                      <a:pt x="490" y="1510"/>
                    </a:cubicBezTo>
                    <a:cubicBezTo>
                      <a:pt x="491" y="1508"/>
                      <a:pt x="497" y="1500"/>
                      <a:pt x="495" y="1496"/>
                    </a:cubicBezTo>
                    <a:cubicBezTo>
                      <a:pt x="489" y="1488"/>
                      <a:pt x="457" y="1506"/>
                      <a:pt x="467" y="1518"/>
                    </a:cubicBezTo>
                    <a:close/>
                    <a:moveTo>
                      <a:pt x="545" y="1507"/>
                    </a:moveTo>
                    <a:lnTo>
                      <a:pt x="545" y="1507"/>
                    </a:lnTo>
                    <a:cubicBezTo>
                      <a:pt x="543" y="1504"/>
                      <a:pt x="543" y="1502"/>
                      <a:pt x="541" y="1501"/>
                    </a:cubicBezTo>
                    <a:cubicBezTo>
                      <a:pt x="530" y="1495"/>
                      <a:pt x="494" y="1525"/>
                      <a:pt x="499" y="1538"/>
                    </a:cubicBezTo>
                    <a:cubicBezTo>
                      <a:pt x="501" y="1541"/>
                      <a:pt x="503" y="1543"/>
                      <a:pt x="506" y="1543"/>
                    </a:cubicBezTo>
                    <a:cubicBezTo>
                      <a:pt x="511" y="1544"/>
                      <a:pt x="550" y="1521"/>
                      <a:pt x="545" y="1507"/>
                    </a:cubicBezTo>
                    <a:close/>
                    <a:moveTo>
                      <a:pt x="589" y="1527"/>
                    </a:moveTo>
                    <a:lnTo>
                      <a:pt x="589" y="1527"/>
                    </a:lnTo>
                    <a:cubicBezTo>
                      <a:pt x="585" y="1517"/>
                      <a:pt x="579" y="1515"/>
                      <a:pt x="574" y="1517"/>
                    </a:cubicBezTo>
                    <a:cubicBezTo>
                      <a:pt x="566" y="1520"/>
                      <a:pt x="560" y="1527"/>
                      <a:pt x="555" y="1534"/>
                    </a:cubicBezTo>
                    <a:lnTo>
                      <a:pt x="555" y="1534"/>
                    </a:lnTo>
                    <a:lnTo>
                      <a:pt x="555" y="1534"/>
                    </a:lnTo>
                    <a:cubicBezTo>
                      <a:pt x="550" y="1541"/>
                      <a:pt x="542" y="1543"/>
                      <a:pt x="539" y="1551"/>
                    </a:cubicBezTo>
                    <a:cubicBezTo>
                      <a:pt x="538" y="1554"/>
                      <a:pt x="538" y="1556"/>
                      <a:pt x="540" y="1559"/>
                    </a:cubicBezTo>
                    <a:cubicBezTo>
                      <a:pt x="542" y="1562"/>
                      <a:pt x="543" y="1563"/>
                      <a:pt x="545" y="1564"/>
                    </a:cubicBezTo>
                    <a:cubicBezTo>
                      <a:pt x="546" y="1564"/>
                      <a:pt x="548" y="1564"/>
                      <a:pt x="551" y="1562"/>
                    </a:cubicBezTo>
                    <a:cubicBezTo>
                      <a:pt x="562" y="1559"/>
                      <a:pt x="593" y="1536"/>
                      <a:pt x="589" y="1527"/>
                    </a:cubicBezTo>
                    <a:close/>
                    <a:moveTo>
                      <a:pt x="602" y="1550"/>
                    </a:moveTo>
                    <a:lnTo>
                      <a:pt x="602" y="1550"/>
                    </a:lnTo>
                    <a:cubicBezTo>
                      <a:pt x="599" y="1552"/>
                      <a:pt x="581" y="1565"/>
                      <a:pt x="583" y="1572"/>
                    </a:cubicBezTo>
                    <a:cubicBezTo>
                      <a:pt x="586" y="1579"/>
                      <a:pt x="594" y="1578"/>
                      <a:pt x="601" y="1576"/>
                    </a:cubicBezTo>
                    <a:cubicBezTo>
                      <a:pt x="609" y="1572"/>
                      <a:pt x="621" y="1568"/>
                      <a:pt x="623" y="1558"/>
                    </a:cubicBezTo>
                    <a:lnTo>
                      <a:pt x="623" y="1558"/>
                    </a:lnTo>
                    <a:cubicBezTo>
                      <a:pt x="623" y="1548"/>
                      <a:pt x="611" y="1539"/>
                      <a:pt x="602" y="1550"/>
                    </a:cubicBezTo>
                    <a:close/>
                    <a:moveTo>
                      <a:pt x="246" y="1521"/>
                    </a:moveTo>
                    <a:lnTo>
                      <a:pt x="246" y="1521"/>
                    </a:lnTo>
                    <a:cubicBezTo>
                      <a:pt x="249" y="1526"/>
                      <a:pt x="253" y="1534"/>
                      <a:pt x="258" y="1536"/>
                    </a:cubicBezTo>
                    <a:cubicBezTo>
                      <a:pt x="323" y="1551"/>
                      <a:pt x="383" y="1511"/>
                      <a:pt x="446" y="1503"/>
                    </a:cubicBezTo>
                    <a:cubicBezTo>
                      <a:pt x="452" y="1502"/>
                      <a:pt x="473" y="1485"/>
                      <a:pt x="483" y="1482"/>
                    </a:cubicBezTo>
                    <a:lnTo>
                      <a:pt x="483" y="1482"/>
                    </a:lnTo>
                    <a:cubicBezTo>
                      <a:pt x="495" y="1476"/>
                      <a:pt x="505" y="1486"/>
                      <a:pt x="509" y="1496"/>
                    </a:cubicBezTo>
                    <a:cubicBezTo>
                      <a:pt x="509" y="1497"/>
                      <a:pt x="510" y="1497"/>
                      <a:pt x="510" y="1498"/>
                    </a:cubicBezTo>
                    <a:cubicBezTo>
                      <a:pt x="540" y="1475"/>
                      <a:pt x="561" y="1493"/>
                      <a:pt x="557" y="1512"/>
                    </a:cubicBezTo>
                    <a:cubicBezTo>
                      <a:pt x="578" y="1494"/>
                      <a:pt x="607" y="1508"/>
                      <a:pt x="601" y="1534"/>
                    </a:cubicBezTo>
                    <a:cubicBezTo>
                      <a:pt x="622" y="1523"/>
                      <a:pt x="640" y="1549"/>
                      <a:pt x="637" y="1569"/>
                    </a:cubicBezTo>
                    <a:cubicBezTo>
                      <a:pt x="636" y="1575"/>
                      <a:pt x="661" y="1577"/>
                      <a:pt x="664" y="1566"/>
                    </a:cubicBezTo>
                    <a:cubicBezTo>
                      <a:pt x="665" y="1562"/>
                      <a:pt x="656" y="1545"/>
                      <a:pt x="645" y="1531"/>
                    </a:cubicBezTo>
                    <a:cubicBezTo>
                      <a:pt x="642" y="1526"/>
                      <a:pt x="643" y="1505"/>
                      <a:pt x="649" y="1504"/>
                    </a:cubicBezTo>
                    <a:cubicBezTo>
                      <a:pt x="649" y="1504"/>
                      <a:pt x="656" y="1526"/>
                      <a:pt x="656" y="1526"/>
                    </a:cubicBezTo>
                    <a:cubicBezTo>
                      <a:pt x="656" y="1534"/>
                      <a:pt x="687" y="1564"/>
                      <a:pt x="699" y="1555"/>
                    </a:cubicBezTo>
                    <a:cubicBezTo>
                      <a:pt x="716" y="1544"/>
                      <a:pt x="663" y="1517"/>
                      <a:pt x="659" y="1490"/>
                    </a:cubicBezTo>
                    <a:cubicBezTo>
                      <a:pt x="658" y="1485"/>
                      <a:pt x="661" y="1475"/>
                      <a:pt x="670" y="1476"/>
                    </a:cubicBezTo>
                    <a:cubicBezTo>
                      <a:pt x="660" y="1490"/>
                      <a:pt x="681" y="1500"/>
                      <a:pt x="691" y="1509"/>
                    </a:cubicBezTo>
                    <a:lnTo>
                      <a:pt x="710" y="1525"/>
                    </a:lnTo>
                    <a:cubicBezTo>
                      <a:pt x="710" y="1525"/>
                      <a:pt x="733" y="1552"/>
                      <a:pt x="743" y="1531"/>
                    </a:cubicBezTo>
                    <a:cubicBezTo>
                      <a:pt x="736" y="1518"/>
                      <a:pt x="729" y="1508"/>
                      <a:pt x="717" y="1498"/>
                    </a:cubicBezTo>
                    <a:lnTo>
                      <a:pt x="717" y="1498"/>
                    </a:lnTo>
                    <a:lnTo>
                      <a:pt x="717" y="1498"/>
                    </a:lnTo>
                    <a:lnTo>
                      <a:pt x="716" y="1498"/>
                    </a:lnTo>
                    <a:lnTo>
                      <a:pt x="716" y="1498"/>
                    </a:lnTo>
                    <a:lnTo>
                      <a:pt x="716" y="1497"/>
                    </a:lnTo>
                    <a:lnTo>
                      <a:pt x="716" y="1497"/>
                    </a:lnTo>
                    <a:lnTo>
                      <a:pt x="715" y="1497"/>
                    </a:lnTo>
                    <a:lnTo>
                      <a:pt x="715" y="1497"/>
                    </a:lnTo>
                    <a:lnTo>
                      <a:pt x="715" y="1496"/>
                    </a:lnTo>
                    <a:lnTo>
                      <a:pt x="715" y="1496"/>
                    </a:lnTo>
                    <a:lnTo>
                      <a:pt x="715" y="1496"/>
                    </a:lnTo>
                    <a:lnTo>
                      <a:pt x="715" y="1496"/>
                    </a:lnTo>
                    <a:lnTo>
                      <a:pt x="714" y="1496"/>
                    </a:lnTo>
                    <a:lnTo>
                      <a:pt x="714" y="1495"/>
                    </a:lnTo>
                    <a:lnTo>
                      <a:pt x="714" y="1495"/>
                    </a:lnTo>
                    <a:lnTo>
                      <a:pt x="713" y="1495"/>
                    </a:lnTo>
                    <a:lnTo>
                      <a:pt x="713" y="1495"/>
                    </a:lnTo>
                    <a:lnTo>
                      <a:pt x="713" y="1495"/>
                    </a:lnTo>
                    <a:lnTo>
                      <a:pt x="712" y="1494"/>
                    </a:lnTo>
                    <a:lnTo>
                      <a:pt x="712" y="1494"/>
                    </a:lnTo>
                    <a:lnTo>
                      <a:pt x="712" y="1494"/>
                    </a:lnTo>
                    <a:lnTo>
                      <a:pt x="711" y="1493"/>
                    </a:lnTo>
                    <a:lnTo>
                      <a:pt x="711" y="1493"/>
                    </a:lnTo>
                    <a:lnTo>
                      <a:pt x="711" y="1493"/>
                    </a:lnTo>
                    <a:lnTo>
                      <a:pt x="710" y="1493"/>
                    </a:lnTo>
                    <a:lnTo>
                      <a:pt x="710" y="1493"/>
                    </a:lnTo>
                    <a:lnTo>
                      <a:pt x="710" y="1492"/>
                    </a:lnTo>
                    <a:lnTo>
                      <a:pt x="710" y="1492"/>
                    </a:lnTo>
                    <a:lnTo>
                      <a:pt x="709" y="1492"/>
                    </a:lnTo>
                    <a:lnTo>
                      <a:pt x="709" y="1492"/>
                    </a:lnTo>
                    <a:lnTo>
                      <a:pt x="709" y="1492"/>
                    </a:lnTo>
                    <a:lnTo>
                      <a:pt x="709" y="1492"/>
                    </a:lnTo>
                    <a:lnTo>
                      <a:pt x="709" y="1491"/>
                    </a:lnTo>
                    <a:lnTo>
                      <a:pt x="709" y="1491"/>
                    </a:lnTo>
                    <a:lnTo>
                      <a:pt x="708" y="1491"/>
                    </a:lnTo>
                    <a:lnTo>
                      <a:pt x="708" y="1490"/>
                    </a:lnTo>
                    <a:lnTo>
                      <a:pt x="707" y="1490"/>
                    </a:lnTo>
                    <a:lnTo>
                      <a:pt x="707" y="1490"/>
                    </a:lnTo>
                    <a:lnTo>
                      <a:pt x="707" y="1490"/>
                    </a:lnTo>
                    <a:lnTo>
                      <a:pt x="707" y="1490"/>
                    </a:lnTo>
                    <a:lnTo>
                      <a:pt x="706" y="1489"/>
                    </a:lnTo>
                    <a:lnTo>
                      <a:pt x="706" y="1489"/>
                    </a:lnTo>
                    <a:lnTo>
                      <a:pt x="706" y="1489"/>
                    </a:lnTo>
                    <a:cubicBezTo>
                      <a:pt x="705" y="1489"/>
                      <a:pt x="671" y="1457"/>
                      <a:pt x="691" y="1450"/>
                    </a:cubicBezTo>
                    <a:cubicBezTo>
                      <a:pt x="694" y="1470"/>
                      <a:pt x="723" y="1478"/>
                      <a:pt x="737" y="1490"/>
                    </a:cubicBezTo>
                    <a:lnTo>
                      <a:pt x="739" y="1492"/>
                    </a:lnTo>
                    <a:lnTo>
                      <a:pt x="739" y="1493"/>
                    </a:lnTo>
                    <a:lnTo>
                      <a:pt x="740" y="1493"/>
                    </a:lnTo>
                    <a:lnTo>
                      <a:pt x="741" y="1494"/>
                    </a:lnTo>
                    <a:lnTo>
                      <a:pt x="741" y="1494"/>
                    </a:lnTo>
                    <a:lnTo>
                      <a:pt x="742" y="1495"/>
                    </a:lnTo>
                    <a:lnTo>
                      <a:pt x="742" y="1495"/>
                    </a:lnTo>
                    <a:cubicBezTo>
                      <a:pt x="759" y="1513"/>
                      <a:pt x="769" y="1540"/>
                      <a:pt x="781" y="1504"/>
                    </a:cubicBezTo>
                    <a:lnTo>
                      <a:pt x="781" y="1504"/>
                    </a:lnTo>
                    <a:lnTo>
                      <a:pt x="781" y="1503"/>
                    </a:lnTo>
                    <a:lnTo>
                      <a:pt x="781" y="1502"/>
                    </a:lnTo>
                    <a:lnTo>
                      <a:pt x="780" y="1501"/>
                    </a:lnTo>
                    <a:lnTo>
                      <a:pt x="780" y="1501"/>
                    </a:lnTo>
                    <a:lnTo>
                      <a:pt x="780" y="1500"/>
                    </a:lnTo>
                    <a:lnTo>
                      <a:pt x="780" y="1500"/>
                    </a:lnTo>
                    <a:lnTo>
                      <a:pt x="779" y="1500"/>
                    </a:lnTo>
                    <a:lnTo>
                      <a:pt x="779" y="1500"/>
                    </a:lnTo>
                    <a:lnTo>
                      <a:pt x="779" y="1499"/>
                    </a:lnTo>
                    <a:cubicBezTo>
                      <a:pt x="758" y="1466"/>
                      <a:pt x="711" y="1453"/>
                      <a:pt x="685" y="1421"/>
                    </a:cubicBezTo>
                    <a:cubicBezTo>
                      <a:pt x="677" y="1426"/>
                      <a:pt x="667" y="1431"/>
                      <a:pt x="656" y="1434"/>
                    </a:cubicBezTo>
                    <a:lnTo>
                      <a:pt x="656" y="1434"/>
                    </a:lnTo>
                    <a:cubicBezTo>
                      <a:pt x="656" y="1433"/>
                      <a:pt x="614" y="1450"/>
                      <a:pt x="594" y="1435"/>
                    </a:cubicBezTo>
                    <a:cubicBezTo>
                      <a:pt x="581" y="1430"/>
                      <a:pt x="576" y="1423"/>
                      <a:pt x="580" y="1414"/>
                    </a:cubicBezTo>
                    <a:cubicBezTo>
                      <a:pt x="584" y="1404"/>
                      <a:pt x="598" y="1394"/>
                      <a:pt x="610" y="1386"/>
                    </a:cubicBezTo>
                    <a:cubicBezTo>
                      <a:pt x="616" y="1382"/>
                      <a:pt x="621" y="1379"/>
                      <a:pt x="621" y="1372"/>
                    </a:cubicBezTo>
                    <a:cubicBezTo>
                      <a:pt x="611" y="1370"/>
                      <a:pt x="600" y="1372"/>
                      <a:pt x="590" y="1373"/>
                    </a:cubicBezTo>
                    <a:cubicBezTo>
                      <a:pt x="549" y="1377"/>
                      <a:pt x="506" y="1383"/>
                      <a:pt x="471" y="1406"/>
                    </a:cubicBezTo>
                    <a:cubicBezTo>
                      <a:pt x="411" y="1431"/>
                      <a:pt x="294" y="1438"/>
                      <a:pt x="220" y="1445"/>
                    </a:cubicBezTo>
                    <a:lnTo>
                      <a:pt x="216" y="1445"/>
                    </a:lnTo>
                    <a:cubicBezTo>
                      <a:pt x="225" y="1471"/>
                      <a:pt x="235" y="1496"/>
                      <a:pt x="246" y="1521"/>
                    </a:cubicBezTo>
                    <a:close/>
                    <a:moveTo>
                      <a:pt x="646" y="1371"/>
                    </a:moveTo>
                    <a:lnTo>
                      <a:pt x="646" y="1371"/>
                    </a:lnTo>
                    <a:lnTo>
                      <a:pt x="645" y="1372"/>
                    </a:lnTo>
                    <a:lnTo>
                      <a:pt x="645" y="1372"/>
                    </a:lnTo>
                    <a:lnTo>
                      <a:pt x="643" y="1373"/>
                    </a:lnTo>
                    <a:cubicBezTo>
                      <a:pt x="639" y="1377"/>
                      <a:pt x="637" y="1380"/>
                      <a:pt x="634" y="1384"/>
                    </a:cubicBezTo>
                    <a:lnTo>
                      <a:pt x="634" y="1384"/>
                    </a:lnTo>
                    <a:lnTo>
                      <a:pt x="634" y="1384"/>
                    </a:lnTo>
                    <a:lnTo>
                      <a:pt x="634" y="1384"/>
                    </a:lnTo>
                    <a:lnTo>
                      <a:pt x="634" y="1385"/>
                    </a:lnTo>
                    <a:lnTo>
                      <a:pt x="633" y="1385"/>
                    </a:lnTo>
                    <a:lnTo>
                      <a:pt x="633" y="1385"/>
                    </a:lnTo>
                    <a:lnTo>
                      <a:pt x="633" y="1385"/>
                    </a:lnTo>
                    <a:lnTo>
                      <a:pt x="633" y="1385"/>
                    </a:lnTo>
                    <a:lnTo>
                      <a:pt x="633" y="1385"/>
                    </a:lnTo>
                    <a:lnTo>
                      <a:pt x="633" y="1386"/>
                    </a:lnTo>
                    <a:lnTo>
                      <a:pt x="632" y="1386"/>
                    </a:lnTo>
                    <a:lnTo>
                      <a:pt x="632" y="1386"/>
                    </a:lnTo>
                    <a:lnTo>
                      <a:pt x="632" y="1386"/>
                    </a:lnTo>
                    <a:cubicBezTo>
                      <a:pt x="625" y="1392"/>
                      <a:pt x="614" y="1402"/>
                      <a:pt x="607" y="1407"/>
                    </a:cubicBezTo>
                    <a:cubicBezTo>
                      <a:pt x="598" y="1414"/>
                      <a:pt x="593" y="1418"/>
                      <a:pt x="602" y="1422"/>
                    </a:cubicBezTo>
                    <a:cubicBezTo>
                      <a:pt x="618" y="1434"/>
                      <a:pt x="667" y="1414"/>
                      <a:pt x="686" y="1405"/>
                    </a:cubicBezTo>
                    <a:cubicBezTo>
                      <a:pt x="694" y="1409"/>
                      <a:pt x="699" y="1414"/>
                      <a:pt x="704" y="1420"/>
                    </a:cubicBezTo>
                    <a:cubicBezTo>
                      <a:pt x="710" y="1425"/>
                      <a:pt x="717" y="1431"/>
                      <a:pt x="731" y="1438"/>
                    </a:cubicBezTo>
                    <a:cubicBezTo>
                      <a:pt x="765" y="1455"/>
                      <a:pt x="791" y="1482"/>
                      <a:pt x="795" y="1492"/>
                    </a:cubicBezTo>
                    <a:cubicBezTo>
                      <a:pt x="799" y="1503"/>
                      <a:pt x="807" y="1494"/>
                      <a:pt x="812" y="1489"/>
                    </a:cubicBezTo>
                    <a:cubicBezTo>
                      <a:pt x="819" y="1482"/>
                      <a:pt x="824" y="1466"/>
                      <a:pt x="826" y="1461"/>
                    </a:cubicBezTo>
                    <a:cubicBezTo>
                      <a:pt x="828" y="1457"/>
                      <a:pt x="829" y="1452"/>
                      <a:pt x="830" y="1450"/>
                    </a:cubicBezTo>
                    <a:cubicBezTo>
                      <a:pt x="830" y="1448"/>
                      <a:pt x="831" y="1449"/>
                      <a:pt x="832" y="1455"/>
                    </a:cubicBezTo>
                    <a:cubicBezTo>
                      <a:pt x="836" y="1478"/>
                      <a:pt x="828" y="1491"/>
                      <a:pt x="819" y="1508"/>
                    </a:cubicBezTo>
                    <a:cubicBezTo>
                      <a:pt x="839" y="1512"/>
                      <a:pt x="850" y="1515"/>
                      <a:pt x="862" y="1519"/>
                    </a:cubicBezTo>
                    <a:cubicBezTo>
                      <a:pt x="901" y="1534"/>
                      <a:pt x="933" y="1546"/>
                      <a:pt x="957" y="1550"/>
                    </a:cubicBezTo>
                    <a:cubicBezTo>
                      <a:pt x="990" y="1558"/>
                      <a:pt x="1019" y="1559"/>
                      <a:pt x="1019" y="1559"/>
                    </a:cubicBezTo>
                    <a:cubicBezTo>
                      <a:pt x="1030" y="1540"/>
                      <a:pt x="1038" y="1520"/>
                      <a:pt x="1044" y="1506"/>
                    </a:cubicBezTo>
                    <a:cubicBezTo>
                      <a:pt x="1050" y="1492"/>
                      <a:pt x="1055" y="1479"/>
                      <a:pt x="1059" y="1464"/>
                    </a:cubicBezTo>
                    <a:cubicBezTo>
                      <a:pt x="1055" y="1464"/>
                      <a:pt x="1048" y="1464"/>
                      <a:pt x="1041" y="1463"/>
                    </a:cubicBezTo>
                    <a:cubicBezTo>
                      <a:pt x="1034" y="1462"/>
                      <a:pt x="1026" y="1460"/>
                      <a:pt x="1020" y="1459"/>
                    </a:cubicBezTo>
                    <a:cubicBezTo>
                      <a:pt x="983" y="1450"/>
                      <a:pt x="940" y="1438"/>
                      <a:pt x="908" y="1430"/>
                    </a:cubicBezTo>
                    <a:cubicBezTo>
                      <a:pt x="876" y="1422"/>
                      <a:pt x="847" y="1416"/>
                      <a:pt x="810" y="1413"/>
                    </a:cubicBezTo>
                    <a:cubicBezTo>
                      <a:pt x="780" y="1400"/>
                      <a:pt x="757" y="1389"/>
                      <a:pt x="739" y="1381"/>
                    </a:cubicBezTo>
                    <a:cubicBezTo>
                      <a:pt x="721" y="1373"/>
                      <a:pt x="706" y="1367"/>
                      <a:pt x="686" y="1363"/>
                    </a:cubicBezTo>
                    <a:cubicBezTo>
                      <a:pt x="671" y="1359"/>
                      <a:pt x="657" y="1361"/>
                      <a:pt x="646" y="1371"/>
                    </a:cubicBezTo>
                    <a:close/>
                    <a:moveTo>
                      <a:pt x="481" y="952"/>
                    </a:moveTo>
                    <a:lnTo>
                      <a:pt x="481" y="952"/>
                    </a:lnTo>
                    <a:cubicBezTo>
                      <a:pt x="529" y="910"/>
                      <a:pt x="609" y="912"/>
                      <a:pt x="685" y="947"/>
                    </a:cubicBezTo>
                    <a:cubicBezTo>
                      <a:pt x="740" y="973"/>
                      <a:pt x="799" y="948"/>
                      <a:pt x="807" y="945"/>
                    </a:cubicBezTo>
                    <a:cubicBezTo>
                      <a:pt x="832" y="909"/>
                      <a:pt x="766" y="813"/>
                      <a:pt x="761" y="771"/>
                    </a:cubicBezTo>
                    <a:cubicBezTo>
                      <a:pt x="759" y="760"/>
                      <a:pt x="755" y="746"/>
                      <a:pt x="755" y="734"/>
                    </a:cubicBezTo>
                    <a:cubicBezTo>
                      <a:pt x="754" y="710"/>
                      <a:pt x="730" y="688"/>
                      <a:pt x="714" y="669"/>
                    </a:cubicBezTo>
                    <a:cubicBezTo>
                      <a:pt x="687" y="636"/>
                      <a:pt x="638" y="618"/>
                      <a:pt x="598" y="645"/>
                    </a:cubicBezTo>
                    <a:cubicBezTo>
                      <a:pt x="570" y="664"/>
                      <a:pt x="562" y="675"/>
                      <a:pt x="534" y="695"/>
                    </a:cubicBezTo>
                    <a:cubicBezTo>
                      <a:pt x="513" y="711"/>
                      <a:pt x="501" y="724"/>
                      <a:pt x="506" y="734"/>
                    </a:cubicBezTo>
                    <a:cubicBezTo>
                      <a:pt x="513" y="749"/>
                      <a:pt x="525" y="749"/>
                      <a:pt x="533" y="747"/>
                    </a:cubicBezTo>
                    <a:cubicBezTo>
                      <a:pt x="548" y="745"/>
                      <a:pt x="556" y="731"/>
                      <a:pt x="582" y="715"/>
                    </a:cubicBezTo>
                    <a:cubicBezTo>
                      <a:pt x="595" y="707"/>
                      <a:pt x="600" y="714"/>
                      <a:pt x="618" y="720"/>
                    </a:cubicBezTo>
                    <a:cubicBezTo>
                      <a:pt x="629" y="723"/>
                      <a:pt x="646" y="721"/>
                      <a:pt x="657" y="721"/>
                    </a:cubicBezTo>
                    <a:cubicBezTo>
                      <a:pt x="667" y="721"/>
                      <a:pt x="653" y="741"/>
                      <a:pt x="619" y="741"/>
                    </a:cubicBezTo>
                    <a:cubicBezTo>
                      <a:pt x="603" y="741"/>
                      <a:pt x="590" y="729"/>
                      <a:pt x="579" y="735"/>
                    </a:cubicBezTo>
                    <a:lnTo>
                      <a:pt x="578" y="736"/>
                    </a:lnTo>
                    <a:lnTo>
                      <a:pt x="578" y="736"/>
                    </a:lnTo>
                    <a:lnTo>
                      <a:pt x="577" y="737"/>
                    </a:lnTo>
                    <a:lnTo>
                      <a:pt x="576" y="738"/>
                    </a:lnTo>
                    <a:lnTo>
                      <a:pt x="575" y="738"/>
                    </a:lnTo>
                    <a:lnTo>
                      <a:pt x="575" y="739"/>
                    </a:lnTo>
                    <a:lnTo>
                      <a:pt x="574" y="739"/>
                    </a:lnTo>
                    <a:lnTo>
                      <a:pt x="573" y="740"/>
                    </a:lnTo>
                    <a:lnTo>
                      <a:pt x="573" y="740"/>
                    </a:lnTo>
                    <a:lnTo>
                      <a:pt x="572" y="741"/>
                    </a:lnTo>
                    <a:lnTo>
                      <a:pt x="572" y="741"/>
                    </a:lnTo>
                    <a:lnTo>
                      <a:pt x="570" y="742"/>
                    </a:lnTo>
                    <a:lnTo>
                      <a:pt x="570" y="742"/>
                    </a:lnTo>
                    <a:lnTo>
                      <a:pt x="569" y="743"/>
                    </a:lnTo>
                    <a:lnTo>
                      <a:pt x="569" y="744"/>
                    </a:lnTo>
                    <a:lnTo>
                      <a:pt x="568" y="744"/>
                    </a:lnTo>
                    <a:lnTo>
                      <a:pt x="567" y="745"/>
                    </a:lnTo>
                    <a:lnTo>
                      <a:pt x="567" y="745"/>
                    </a:lnTo>
                    <a:lnTo>
                      <a:pt x="566" y="746"/>
                    </a:lnTo>
                    <a:lnTo>
                      <a:pt x="566" y="746"/>
                    </a:lnTo>
                    <a:lnTo>
                      <a:pt x="564" y="747"/>
                    </a:lnTo>
                    <a:lnTo>
                      <a:pt x="564" y="748"/>
                    </a:lnTo>
                    <a:lnTo>
                      <a:pt x="563" y="749"/>
                    </a:lnTo>
                    <a:lnTo>
                      <a:pt x="563" y="749"/>
                    </a:lnTo>
                    <a:lnTo>
                      <a:pt x="561" y="750"/>
                    </a:lnTo>
                    <a:lnTo>
                      <a:pt x="561" y="751"/>
                    </a:lnTo>
                    <a:lnTo>
                      <a:pt x="560" y="752"/>
                    </a:lnTo>
                    <a:lnTo>
                      <a:pt x="558" y="753"/>
                    </a:lnTo>
                    <a:lnTo>
                      <a:pt x="558" y="753"/>
                    </a:lnTo>
                    <a:lnTo>
                      <a:pt x="557" y="755"/>
                    </a:lnTo>
                    <a:lnTo>
                      <a:pt x="557" y="755"/>
                    </a:lnTo>
                    <a:lnTo>
                      <a:pt x="556" y="756"/>
                    </a:lnTo>
                    <a:lnTo>
                      <a:pt x="556" y="756"/>
                    </a:lnTo>
                    <a:lnTo>
                      <a:pt x="555" y="757"/>
                    </a:lnTo>
                    <a:lnTo>
                      <a:pt x="554" y="758"/>
                    </a:lnTo>
                    <a:lnTo>
                      <a:pt x="554" y="759"/>
                    </a:lnTo>
                    <a:lnTo>
                      <a:pt x="553" y="760"/>
                    </a:lnTo>
                    <a:lnTo>
                      <a:pt x="552" y="760"/>
                    </a:lnTo>
                    <a:lnTo>
                      <a:pt x="551" y="761"/>
                    </a:lnTo>
                    <a:lnTo>
                      <a:pt x="551" y="761"/>
                    </a:lnTo>
                    <a:lnTo>
                      <a:pt x="550" y="763"/>
                    </a:lnTo>
                    <a:lnTo>
                      <a:pt x="549" y="764"/>
                    </a:lnTo>
                    <a:lnTo>
                      <a:pt x="549" y="765"/>
                    </a:lnTo>
                    <a:lnTo>
                      <a:pt x="548" y="765"/>
                    </a:lnTo>
                    <a:lnTo>
                      <a:pt x="547" y="766"/>
                    </a:lnTo>
                    <a:lnTo>
                      <a:pt x="547" y="767"/>
                    </a:lnTo>
                    <a:lnTo>
                      <a:pt x="546" y="768"/>
                    </a:lnTo>
                    <a:lnTo>
                      <a:pt x="546" y="768"/>
                    </a:lnTo>
                    <a:lnTo>
                      <a:pt x="545" y="770"/>
                    </a:lnTo>
                    <a:lnTo>
                      <a:pt x="544" y="770"/>
                    </a:lnTo>
                    <a:lnTo>
                      <a:pt x="543" y="771"/>
                    </a:lnTo>
                    <a:lnTo>
                      <a:pt x="543" y="772"/>
                    </a:lnTo>
                    <a:lnTo>
                      <a:pt x="542" y="773"/>
                    </a:lnTo>
                    <a:lnTo>
                      <a:pt x="542" y="773"/>
                    </a:lnTo>
                    <a:lnTo>
                      <a:pt x="541" y="774"/>
                    </a:lnTo>
                    <a:lnTo>
                      <a:pt x="540" y="776"/>
                    </a:lnTo>
                    <a:lnTo>
                      <a:pt x="539" y="777"/>
                    </a:lnTo>
                    <a:lnTo>
                      <a:pt x="539" y="777"/>
                    </a:lnTo>
                    <a:lnTo>
                      <a:pt x="538" y="779"/>
                    </a:lnTo>
                    <a:lnTo>
                      <a:pt x="538" y="779"/>
                    </a:lnTo>
                    <a:lnTo>
                      <a:pt x="537" y="781"/>
                    </a:lnTo>
                    <a:lnTo>
                      <a:pt x="536" y="782"/>
                    </a:lnTo>
                    <a:lnTo>
                      <a:pt x="535" y="783"/>
                    </a:lnTo>
                    <a:lnTo>
                      <a:pt x="535" y="784"/>
                    </a:lnTo>
                    <a:cubicBezTo>
                      <a:pt x="533" y="786"/>
                      <a:pt x="532" y="788"/>
                      <a:pt x="530" y="790"/>
                    </a:cubicBezTo>
                    <a:lnTo>
                      <a:pt x="530" y="791"/>
                    </a:lnTo>
                    <a:lnTo>
                      <a:pt x="529" y="792"/>
                    </a:lnTo>
                    <a:cubicBezTo>
                      <a:pt x="522" y="804"/>
                      <a:pt x="515" y="816"/>
                      <a:pt x="508" y="829"/>
                    </a:cubicBezTo>
                    <a:cubicBezTo>
                      <a:pt x="532" y="824"/>
                      <a:pt x="562" y="823"/>
                      <a:pt x="578" y="826"/>
                    </a:cubicBezTo>
                    <a:cubicBezTo>
                      <a:pt x="654" y="833"/>
                      <a:pt x="645" y="850"/>
                      <a:pt x="736" y="866"/>
                    </a:cubicBezTo>
                    <a:cubicBezTo>
                      <a:pt x="686" y="883"/>
                      <a:pt x="630" y="848"/>
                      <a:pt x="576" y="847"/>
                    </a:cubicBezTo>
                    <a:cubicBezTo>
                      <a:pt x="549" y="845"/>
                      <a:pt x="505" y="845"/>
                      <a:pt x="484" y="860"/>
                    </a:cubicBezTo>
                    <a:cubicBezTo>
                      <a:pt x="483" y="861"/>
                      <a:pt x="483" y="862"/>
                      <a:pt x="482" y="863"/>
                    </a:cubicBezTo>
                    <a:lnTo>
                      <a:pt x="482" y="863"/>
                    </a:lnTo>
                    <a:lnTo>
                      <a:pt x="481" y="864"/>
                    </a:lnTo>
                    <a:lnTo>
                      <a:pt x="480" y="865"/>
                    </a:lnTo>
                    <a:lnTo>
                      <a:pt x="480" y="865"/>
                    </a:lnTo>
                    <a:lnTo>
                      <a:pt x="480" y="865"/>
                    </a:lnTo>
                    <a:lnTo>
                      <a:pt x="479" y="866"/>
                    </a:lnTo>
                    <a:lnTo>
                      <a:pt x="479" y="867"/>
                    </a:lnTo>
                    <a:lnTo>
                      <a:pt x="478" y="868"/>
                    </a:lnTo>
                    <a:cubicBezTo>
                      <a:pt x="477" y="871"/>
                      <a:pt x="475" y="874"/>
                      <a:pt x="474" y="878"/>
                    </a:cubicBezTo>
                    <a:lnTo>
                      <a:pt x="474" y="879"/>
                    </a:lnTo>
                    <a:lnTo>
                      <a:pt x="473" y="880"/>
                    </a:lnTo>
                    <a:lnTo>
                      <a:pt x="473" y="881"/>
                    </a:lnTo>
                    <a:lnTo>
                      <a:pt x="473" y="881"/>
                    </a:lnTo>
                    <a:lnTo>
                      <a:pt x="472" y="883"/>
                    </a:lnTo>
                    <a:lnTo>
                      <a:pt x="472" y="883"/>
                    </a:lnTo>
                    <a:lnTo>
                      <a:pt x="472" y="883"/>
                    </a:lnTo>
                    <a:cubicBezTo>
                      <a:pt x="470" y="893"/>
                      <a:pt x="468" y="903"/>
                      <a:pt x="468" y="912"/>
                    </a:cubicBezTo>
                    <a:lnTo>
                      <a:pt x="468" y="913"/>
                    </a:lnTo>
                    <a:cubicBezTo>
                      <a:pt x="468" y="922"/>
                      <a:pt x="469" y="931"/>
                      <a:pt x="471" y="937"/>
                    </a:cubicBezTo>
                    <a:lnTo>
                      <a:pt x="471" y="938"/>
                    </a:lnTo>
                    <a:lnTo>
                      <a:pt x="471" y="938"/>
                    </a:lnTo>
                    <a:lnTo>
                      <a:pt x="472" y="940"/>
                    </a:lnTo>
                    <a:lnTo>
                      <a:pt x="472" y="940"/>
                    </a:lnTo>
                    <a:lnTo>
                      <a:pt x="472" y="941"/>
                    </a:lnTo>
                    <a:lnTo>
                      <a:pt x="472" y="941"/>
                    </a:lnTo>
                    <a:lnTo>
                      <a:pt x="473" y="943"/>
                    </a:lnTo>
                    <a:lnTo>
                      <a:pt x="473" y="943"/>
                    </a:lnTo>
                    <a:lnTo>
                      <a:pt x="473" y="944"/>
                    </a:lnTo>
                    <a:cubicBezTo>
                      <a:pt x="474" y="945"/>
                      <a:pt x="475" y="946"/>
                      <a:pt x="475" y="948"/>
                    </a:cubicBezTo>
                    <a:lnTo>
                      <a:pt x="476" y="948"/>
                    </a:lnTo>
                    <a:lnTo>
                      <a:pt x="476" y="948"/>
                    </a:lnTo>
                    <a:lnTo>
                      <a:pt x="477" y="949"/>
                    </a:lnTo>
                    <a:lnTo>
                      <a:pt x="477" y="950"/>
                    </a:lnTo>
                    <a:lnTo>
                      <a:pt x="477" y="950"/>
                    </a:lnTo>
                    <a:lnTo>
                      <a:pt x="478" y="950"/>
                    </a:lnTo>
                    <a:lnTo>
                      <a:pt x="478" y="950"/>
                    </a:lnTo>
                    <a:lnTo>
                      <a:pt x="479" y="951"/>
                    </a:lnTo>
                    <a:lnTo>
                      <a:pt x="479" y="951"/>
                    </a:lnTo>
                    <a:lnTo>
                      <a:pt x="479" y="951"/>
                    </a:lnTo>
                    <a:cubicBezTo>
                      <a:pt x="480" y="951"/>
                      <a:pt x="481" y="952"/>
                      <a:pt x="481" y="952"/>
                    </a:cubicBezTo>
                    <a:close/>
                    <a:moveTo>
                      <a:pt x="656" y="1008"/>
                    </a:moveTo>
                    <a:lnTo>
                      <a:pt x="656" y="1008"/>
                    </a:lnTo>
                    <a:cubicBezTo>
                      <a:pt x="691" y="1010"/>
                      <a:pt x="728" y="1011"/>
                      <a:pt x="760" y="1000"/>
                    </a:cubicBezTo>
                    <a:cubicBezTo>
                      <a:pt x="778" y="994"/>
                      <a:pt x="800" y="981"/>
                      <a:pt x="801" y="966"/>
                    </a:cubicBezTo>
                    <a:cubicBezTo>
                      <a:pt x="801" y="964"/>
                      <a:pt x="779" y="975"/>
                      <a:pt x="745" y="976"/>
                    </a:cubicBezTo>
                    <a:cubicBezTo>
                      <a:pt x="726" y="976"/>
                      <a:pt x="702" y="974"/>
                      <a:pt x="675" y="966"/>
                    </a:cubicBezTo>
                    <a:cubicBezTo>
                      <a:pt x="668" y="963"/>
                      <a:pt x="662" y="961"/>
                      <a:pt x="656" y="959"/>
                    </a:cubicBezTo>
                    <a:lnTo>
                      <a:pt x="656" y="1008"/>
                    </a:lnTo>
                    <a:close/>
                    <a:moveTo>
                      <a:pt x="494" y="969"/>
                    </a:moveTo>
                    <a:lnTo>
                      <a:pt x="494" y="969"/>
                    </a:lnTo>
                    <a:cubicBezTo>
                      <a:pt x="514" y="994"/>
                      <a:pt x="550" y="1002"/>
                      <a:pt x="622" y="1006"/>
                    </a:cubicBezTo>
                    <a:lnTo>
                      <a:pt x="622" y="948"/>
                    </a:lnTo>
                    <a:cubicBezTo>
                      <a:pt x="578" y="936"/>
                      <a:pt x="538" y="936"/>
                      <a:pt x="494" y="969"/>
                    </a:cubicBezTo>
                    <a:close/>
                    <a:moveTo>
                      <a:pt x="479" y="951"/>
                    </a:moveTo>
                    <a:lnTo>
                      <a:pt x="479" y="951"/>
                    </a:lnTo>
                    <a:cubicBezTo>
                      <a:pt x="480" y="951"/>
                      <a:pt x="481" y="952"/>
                      <a:pt x="481" y="952"/>
                    </a:cubicBezTo>
                    <a:cubicBezTo>
                      <a:pt x="481" y="952"/>
                      <a:pt x="480" y="951"/>
                      <a:pt x="479" y="951"/>
                    </a:cubicBezTo>
                    <a:close/>
                    <a:moveTo>
                      <a:pt x="509" y="828"/>
                    </a:moveTo>
                    <a:lnTo>
                      <a:pt x="509" y="828"/>
                    </a:lnTo>
                    <a:lnTo>
                      <a:pt x="508" y="829"/>
                    </a:lnTo>
                    <a:lnTo>
                      <a:pt x="508" y="829"/>
                    </a:lnTo>
                    <a:lnTo>
                      <a:pt x="509" y="828"/>
                    </a:lnTo>
                    <a:close/>
                    <a:moveTo>
                      <a:pt x="526" y="797"/>
                    </a:moveTo>
                    <a:lnTo>
                      <a:pt x="526" y="797"/>
                    </a:lnTo>
                    <a:cubicBezTo>
                      <a:pt x="525" y="798"/>
                      <a:pt x="524" y="800"/>
                      <a:pt x="524" y="801"/>
                    </a:cubicBezTo>
                    <a:lnTo>
                      <a:pt x="526" y="797"/>
                    </a:lnTo>
                    <a:close/>
                    <a:moveTo>
                      <a:pt x="174" y="1128"/>
                    </a:moveTo>
                    <a:lnTo>
                      <a:pt x="174" y="1128"/>
                    </a:lnTo>
                    <a:cubicBezTo>
                      <a:pt x="173" y="1141"/>
                      <a:pt x="173" y="1154"/>
                      <a:pt x="173" y="1167"/>
                    </a:cubicBezTo>
                    <a:lnTo>
                      <a:pt x="173" y="1169"/>
                    </a:lnTo>
                    <a:lnTo>
                      <a:pt x="621" y="1169"/>
                    </a:lnTo>
                    <a:lnTo>
                      <a:pt x="621" y="1128"/>
                    </a:lnTo>
                    <a:lnTo>
                      <a:pt x="174" y="1128"/>
                    </a:lnTo>
                    <a:close/>
                    <a:moveTo>
                      <a:pt x="177" y="1076"/>
                    </a:moveTo>
                    <a:lnTo>
                      <a:pt x="177" y="1076"/>
                    </a:lnTo>
                    <a:cubicBezTo>
                      <a:pt x="176" y="1088"/>
                      <a:pt x="175" y="1100"/>
                      <a:pt x="175" y="1111"/>
                    </a:cubicBezTo>
                    <a:lnTo>
                      <a:pt x="621" y="1111"/>
                    </a:lnTo>
                    <a:lnTo>
                      <a:pt x="621" y="1076"/>
                    </a:lnTo>
                    <a:lnTo>
                      <a:pt x="177" y="1076"/>
                    </a:lnTo>
                    <a:close/>
                    <a:moveTo>
                      <a:pt x="184" y="1026"/>
                    </a:moveTo>
                    <a:lnTo>
                      <a:pt x="184" y="1026"/>
                    </a:lnTo>
                    <a:cubicBezTo>
                      <a:pt x="182" y="1037"/>
                      <a:pt x="180" y="1048"/>
                      <a:pt x="179" y="1060"/>
                    </a:cubicBezTo>
                    <a:lnTo>
                      <a:pt x="621" y="1060"/>
                    </a:lnTo>
                    <a:lnTo>
                      <a:pt x="622" y="1026"/>
                    </a:lnTo>
                    <a:lnTo>
                      <a:pt x="184" y="1026"/>
                    </a:lnTo>
                    <a:close/>
                    <a:moveTo>
                      <a:pt x="193" y="973"/>
                    </a:moveTo>
                    <a:lnTo>
                      <a:pt x="193" y="973"/>
                    </a:lnTo>
                    <a:cubicBezTo>
                      <a:pt x="191" y="985"/>
                      <a:pt x="189" y="997"/>
                      <a:pt x="186" y="1009"/>
                    </a:cubicBezTo>
                    <a:lnTo>
                      <a:pt x="513" y="1009"/>
                    </a:lnTo>
                    <a:cubicBezTo>
                      <a:pt x="495" y="1001"/>
                      <a:pt x="480" y="990"/>
                      <a:pt x="469" y="973"/>
                    </a:cubicBezTo>
                    <a:lnTo>
                      <a:pt x="193" y="973"/>
                    </a:lnTo>
                    <a:close/>
                    <a:moveTo>
                      <a:pt x="206" y="921"/>
                    </a:moveTo>
                    <a:lnTo>
                      <a:pt x="206" y="921"/>
                    </a:lnTo>
                    <a:cubicBezTo>
                      <a:pt x="203" y="933"/>
                      <a:pt x="200" y="944"/>
                      <a:pt x="197" y="956"/>
                    </a:cubicBezTo>
                    <a:lnTo>
                      <a:pt x="459" y="956"/>
                    </a:lnTo>
                    <a:lnTo>
                      <a:pt x="458" y="954"/>
                    </a:lnTo>
                    <a:cubicBezTo>
                      <a:pt x="456" y="942"/>
                      <a:pt x="455" y="931"/>
                      <a:pt x="454" y="921"/>
                    </a:cubicBezTo>
                    <a:lnTo>
                      <a:pt x="206" y="921"/>
                    </a:lnTo>
                    <a:close/>
                    <a:moveTo>
                      <a:pt x="223" y="870"/>
                    </a:moveTo>
                    <a:lnTo>
                      <a:pt x="223" y="870"/>
                    </a:lnTo>
                    <a:cubicBezTo>
                      <a:pt x="219" y="881"/>
                      <a:pt x="215" y="893"/>
                      <a:pt x="211" y="905"/>
                    </a:cubicBezTo>
                    <a:lnTo>
                      <a:pt x="454" y="905"/>
                    </a:lnTo>
                    <a:cubicBezTo>
                      <a:pt x="455" y="891"/>
                      <a:pt x="457" y="879"/>
                      <a:pt x="459" y="870"/>
                    </a:cubicBezTo>
                    <a:lnTo>
                      <a:pt x="223" y="870"/>
                    </a:lnTo>
                    <a:close/>
                    <a:moveTo>
                      <a:pt x="244" y="818"/>
                    </a:moveTo>
                    <a:lnTo>
                      <a:pt x="244" y="818"/>
                    </a:lnTo>
                    <a:cubicBezTo>
                      <a:pt x="239" y="829"/>
                      <a:pt x="234" y="841"/>
                      <a:pt x="229" y="853"/>
                    </a:cubicBezTo>
                    <a:lnTo>
                      <a:pt x="466" y="853"/>
                    </a:lnTo>
                    <a:cubicBezTo>
                      <a:pt x="473" y="842"/>
                      <a:pt x="481" y="836"/>
                      <a:pt x="486" y="836"/>
                    </a:cubicBezTo>
                    <a:cubicBezTo>
                      <a:pt x="488" y="831"/>
                      <a:pt x="491" y="825"/>
                      <a:pt x="494" y="818"/>
                    </a:cubicBezTo>
                    <a:lnTo>
                      <a:pt x="244" y="818"/>
                    </a:lnTo>
                    <a:close/>
                    <a:moveTo>
                      <a:pt x="269" y="766"/>
                    </a:moveTo>
                    <a:lnTo>
                      <a:pt x="269" y="766"/>
                    </a:lnTo>
                    <a:cubicBezTo>
                      <a:pt x="263" y="778"/>
                      <a:pt x="257" y="789"/>
                      <a:pt x="252" y="801"/>
                    </a:cubicBezTo>
                    <a:lnTo>
                      <a:pt x="503" y="801"/>
                    </a:lnTo>
                    <a:cubicBezTo>
                      <a:pt x="509" y="789"/>
                      <a:pt x="516" y="777"/>
                      <a:pt x="524" y="766"/>
                    </a:cubicBezTo>
                    <a:lnTo>
                      <a:pt x="269" y="766"/>
                    </a:lnTo>
                    <a:close/>
                    <a:moveTo>
                      <a:pt x="301" y="715"/>
                    </a:moveTo>
                    <a:lnTo>
                      <a:pt x="301" y="715"/>
                    </a:lnTo>
                    <a:cubicBezTo>
                      <a:pt x="293" y="726"/>
                      <a:pt x="286" y="738"/>
                      <a:pt x="279" y="749"/>
                    </a:cubicBezTo>
                    <a:lnTo>
                      <a:pt x="497" y="749"/>
                    </a:lnTo>
                    <a:cubicBezTo>
                      <a:pt x="485" y="739"/>
                      <a:pt x="484" y="726"/>
                      <a:pt x="489" y="715"/>
                    </a:cubicBezTo>
                    <a:lnTo>
                      <a:pt x="301" y="715"/>
                    </a:lnTo>
                    <a:close/>
                    <a:moveTo>
                      <a:pt x="340" y="663"/>
                    </a:moveTo>
                    <a:lnTo>
                      <a:pt x="340" y="663"/>
                    </a:lnTo>
                    <a:cubicBezTo>
                      <a:pt x="331" y="674"/>
                      <a:pt x="321" y="686"/>
                      <a:pt x="313" y="698"/>
                    </a:cubicBezTo>
                    <a:lnTo>
                      <a:pt x="502" y="698"/>
                    </a:lnTo>
                    <a:cubicBezTo>
                      <a:pt x="506" y="695"/>
                      <a:pt x="510" y="692"/>
                      <a:pt x="515" y="690"/>
                    </a:cubicBezTo>
                    <a:cubicBezTo>
                      <a:pt x="527" y="681"/>
                      <a:pt x="538" y="672"/>
                      <a:pt x="548" y="663"/>
                    </a:cubicBezTo>
                    <a:lnTo>
                      <a:pt x="340" y="663"/>
                    </a:lnTo>
                    <a:close/>
                    <a:moveTo>
                      <a:pt x="800" y="546"/>
                    </a:moveTo>
                    <a:lnTo>
                      <a:pt x="800" y="546"/>
                    </a:lnTo>
                    <a:cubicBezTo>
                      <a:pt x="751" y="522"/>
                      <a:pt x="699" y="509"/>
                      <a:pt x="644" y="509"/>
                    </a:cubicBezTo>
                    <a:cubicBezTo>
                      <a:pt x="589" y="509"/>
                      <a:pt x="536" y="522"/>
                      <a:pt x="487" y="546"/>
                    </a:cubicBezTo>
                    <a:lnTo>
                      <a:pt x="800" y="546"/>
                    </a:lnTo>
                    <a:close/>
                    <a:moveTo>
                      <a:pt x="876" y="594"/>
                    </a:moveTo>
                    <a:lnTo>
                      <a:pt x="876" y="594"/>
                    </a:lnTo>
                    <a:cubicBezTo>
                      <a:pt x="861" y="582"/>
                      <a:pt x="847" y="572"/>
                      <a:pt x="831" y="563"/>
                    </a:cubicBezTo>
                    <a:lnTo>
                      <a:pt x="456" y="563"/>
                    </a:lnTo>
                    <a:cubicBezTo>
                      <a:pt x="441" y="572"/>
                      <a:pt x="426" y="582"/>
                      <a:pt x="412" y="594"/>
                    </a:cubicBezTo>
                    <a:lnTo>
                      <a:pt x="876" y="594"/>
                    </a:lnTo>
                    <a:close/>
                    <a:moveTo>
                      <a:pt x="932" y="646"/>
                    </a:moveTo>
                    <a:lnTo>
                      <a:pt x="932" y="646"/>
                    </a:lnTo>
                    <a:cubicBezTo>
                      <a:pt x="921" y="634"/>
                      <a:pt x="909" y="622"/>
                      <a:pt x="896" y="611"/>
                    </a:cubicBezTo>
                    <a:lnTo>
                      <a:pt x="391" y="611"/>
                    </a:lnTo>
                    <a:cubicBezTo>
                      <a:pt x="379" y="622"/>
                      <a:pt x="367" y="634"/>
                      <a:pt x="355" y="646"/>
                    </a:cubicBezTo>
                    <a:lnTo>
                      <a:pt x="568" y="646"/>
                    </a:lnTo>
                    <a:cubicBezTo>
                      <a:pt x="577" y="639"/>
                      <a:pt x="586" y="632"/>
                      <a:pt x="595" y="626"/>
                    </a:cubicBezTo>
                    <a:cubicBezTo>
                      <a:pt x="638" y="597"/>
                      <a:pt x="686" y="612"/>
                      <a:pt x="721" y="646"/>
                    </a:cubicBezTo>
                    <a:lnTo>
                      <a:pt x="932" y="646"/>
                    </a:lnTo>
                    <a:close/>
                    <a:moveTo>
                      <a:pt x="975" y="698"/>
                    </a:moveTo>
                    <a:lnTo>
                      <a:pt x="975" y="698"/>
                    </a:lnTo>
                    <a:cubicBezTo>
                      <a:pt x="966" y="686"/>
                      <a:pt x="957" y="674"/>
                      <a:pt x="947" y="663"/>
                    </a:cubicBezTo>
                    <a:lnTo>
                      <a:pt x="736" y="663"/>
                    </a:lnTo>
                    <a:cubicBezTo>
                      <a:pt x="745" y="674"/>
                      <a:pt x="755" y="685"/>
                      <a:pt x="762" y="698"/>
                    </a:cubicBezTo>
                    <a:lnTo>
                      <a:pt x="975" y="698"/>
                    </a:lnTo>
                    <a:close/>
                    <a:moveTo>
                      <a:pt x="1008" y="749"/>
                    </a:moveTo>
                    <a:lnTo>
                      <a:pt x="1008" y="749"/>
                    </a:lnTo>
                    <a:cubicBezTo>
                      <a:pt x="1001" y="738"/>
                      <a:pt x="994" y="726"/>
                      <a:pt x="987" y="715"/>
                    </a:cubicBezTo>
                    <a:lnTo>
                      <a:pt x="769" y="715"/>
                    </a:lnTo>
                    <a:cubicBezTo>
                      <a:pt x="771" y="721"/>
                      <a:pt x="772" y="727"/>
                      <a:pt x="772" y="734"/>
                    </a:cubicBezTo>
                    <a:cubicBezTo>
                      <a:pt x="772" y="739"/>
                      <a:pt x="773" y="744"/>
                      <a:pt x="774" y="749"/>
                    </a:cubicBezTo>
                    <a:lnTo>
                      <a:pt x="1008" y="749"/>
                    </a:lnTo>
                    <a:close/>
                    <a:moveTo>
                      <a:pt x="1036" y="801"/>
                    </a:moveTo>
                    <a:lnTo>
                      <a:pt x="1036" y="801"/>
                    </a:lnTo>
                    <a:cubicBezTo>
                      <a:pt x="1030" y="789"/>
                      <a:pt x="1024" y="778"/>
                      <a:pt x="1018" y="766"/>
                    </a:cubicBezTo>
                    <a:lnTo>
                      <a:pt x="777" y="766"/>
                    </a:lnTo>
                    <a:cubicBezTo>
                      <a:pt x="780" y="778"/>
                      <a:pt x="784" y="790"/>
                      <a:pt x="788" y="801"/>
                    </a:cubicBezTo>
                    <a:lnTo>
                      <a:pt x="1036" y="801"/>
                    </a:lnTo>
                    <a:close/>
                    <a:moveTo>
                      <a:pt x="1058" y="853"/>
                    </a:moveTo>
                    <a:lnTo>
                      <a:pt x="1058" y="853"/>
                    </a:lnTo>
                    <a:cubicBezTo>
                      <a:pt x="1053" y="841"/>
                      <a:pt x="1049" y="829"/>
                      <a:pt x="1044" y="818"/>
                    </a:cubicBezTo>
                    <a:lnTo>
                      <a:pt x="794" y="818"/>
                    </a:lnTo>
                    <a:cubicBezTo>
                      <a:pt x="799" y="829"/>
                      <a:pt x="804" y="840"/>
                      <a:pt x="808" y="850"/>
                    </a:cubicBezTo>
                    <a:lnTo>
                      <a:pt x="809" y="853"/>
                    </a:lnTo>
                    <a:lnTo>
                      <a:pt x="1058" y="853"/>
                    </a:lnTo>
                    <a:close/>
                    <a:moveTo>
                      <a:pt x="1076" y="905"/>
                    </a:moveTo>
                    <a:lnTo>
                      <a:pt x="1076" y="905"/>
                    </a:lnTo>
                    <a:cubicBezTo>
                      <a:pt x="1072" y="893"/>
                      <a:pt x="1068" y="881"/>
                      <a:pt x="1064" y="870"/>
                    </a:cubicBezTo>
                    <a:lnTo>
                      <a:pt x="817" y="870"/>
                    </a:lnTo>
                    <a:cubicBezTo>
                      <a:pt x="821" y="881"/>
                      <a:pt x="825" y="892"/>
                      <a:pt x="828" y="905"/>
                    </a:cubicBezTo>
                    <a:lnTo>
                      <a:pt x="1076" y="905"/>
                    </a:lnTo>
                    <a:close/>
                    <a:moveTo>
                      <a:pt x="1090" y="956"/>
                    </a:moveTo>
                    <a:lnTo>
                      <a:pt x="1090" y="956"/>
                    </a:lnTo>
                    <a:cubicBezTo>
                      <a:pt x="1087" y="944"/>
                      <a:pt x="1084" y="933"/>
                      <a:pt x="1081" y="921"/>
                    </a:cubicBezTo>
                    <a:lnTo>
                      <a:pt x="830" y="921"/>
                    </a:lnTo>
                    <a:cubicBezTo>
                      <a:pt x="831" y="934"/>
                      <a:pt x="830" y="946"/>
                      <a:pt x="827" y="956"/>
                    </a:cubicBezTo>
                    <a:lnTo>
                      <a:pt x="1090" y="956"/>
                    </a:lnTo>
                    <a:close/>
                    <a:moveTo>
                      <a:pt x="1101" y="1009"/>
                    </a:moveTo>
                    <a:lnTo>
                      <a:pt x="1101" y="1009"/>
                    </a:lnTo>
                    <a:cubicBezTo>
                      <a:pt x="1099" y="997"/>
                      <a:pt x="1096" y="985"/>
                      <a:pt x="1094" y="973"/>
                    </a:cubicBezTo>
                    <a:lnTo>
                      <a:pt x="821" y="973"/>
                    </a:lnTo>
                    <a:cubicBezTo>
                      <a:pt x="814" y="988"/>
                      <a:pt x="803" y="1000"/>
                      <a:pt x="789" y="1009"/>
                    </a:cubicBezTo>
                    <a:lnTo>
                      <a:pt x="1101" y="1009"/>
                    </a:lnTo>
                    <a:close/>
                    <a:moveTo>
                      <a:pt x="1108" y="1060"/>
                    </a:moveTo>
                    <a:lnTo>
                      <a:pt x="1108" y="1060"/>
                    </a:lnTo>
                    <a:cubicBezTo>
                      <a:pt x="1107" y="1048"/>
                      <a:pt x="1105" y="1037"/>
                      <a:pt x="1104" y="1026"/>
                    </a:cubicBezTo>
                    <a:lnTo>
                      <a:pt x="726" y="1026"/>
                    </a:lnTo>
                    <a:cubicBezTo>
                      <a:pt x="702" y="1028"/>
                      <a:pt x="680" y="1028"/>
                      <a:pt x="657" y="1027"/>
                    </a:cubicBezTo>
                    <a:lnTo>
                      <a:pt x="657" y="1060"/>
                    </a:lnTo>
                    <a:lnTo>
                      <a:pt x="1108" y="1060"/>
                    </a:lnTo>
                    <a:close/>
                    <a:moveTo>
                      <a:pt x="1113" y="1111"/>
                    </a:moveTo>
                    <a:lnTo>
                      <a:pt x="1113" y="1111"/>
                    </a:lnTo>
                    <a:cubicBezTo>
                      <a:pt x="1112" y="1100"/>
                      <a:pt x="1111" y="1088"/>
                      <a:pt x="1110" y="1076"/>
                    </a:cubicBezTo>
                    <a:lnTo>
                      <a:pt x="657" y="1076"/>
                    </a:lnTo>
                    <a:lnTo>
                      <a:pt x="657" y="1111"/>
                    </a:lnTo>
                    <a:lnTo>
                      <a:pt x="1113" y="1111"/>
                    </a:lnTo>
                    <a:close/>
                    <a:moveTo>
                      <a:pt x="1114" y="1169"/>
                    </a:moveTo>
                    <a:lnTo>
                      <a:pt x="1114" y="1169"/>
                    </a:lnTo>
                    <a:lnTo>
                      <a:pt x="1114" y="1167"/>
                    </a:lnTo>
                    <a:cubicBezTo>
                      <a:pt x="1114" y="1154"/>
                      <a:pt x="1114" y="1141"/>
                      <a:pt x="1114" y="1128"/>
                    </a:cubicBezTo>
                    <a:lnTo>
                      <a:pt x="657" y="1128"/>
                    </a:lnTo>
                    <a:lnTo>
                      <a:pt x="657" y="1169"/>
                    </a:lnTo>
                    <a:lnTo>
                      <a:pt x="1114" y="1169"/>
                    </a:lnTo>
                    <a:close/>
                    <a:moveTo>
                      <a:pt x="965" y="1782"/>
                    </a:moveTo>
                    <a:lnTo>
                      <a:pt x="965" y="1782"/>
                    </a:lnTo>
                    <a:cubicBezTo>
                      <a:pt x="966" y="1781"/>
                      <a:pt x="967" y="1780"/>
                      <a:pt x="969" y="1780"/>
                    </a:cubicBezTo>
                    <a:cubicBezTo>
                      <a:pt x="963" y="1788"/>
                      <a:pt x="958" y="1798"/>
                      <a:pt x="954" y="1810"/>
                    </a:cubicBezTo>
                    <a:cubicBezTo>
                      <a:pt x="1050" y="1843"/>
                      <a:pt x="1057" y="1774"/>
                      <a:pt x="1117" y="1734"/>
                    </a:cubicBezTo>
                    <a:cubicBezTo>
                      <a:pt x="1086" y="1735"/>
                      <a:pt x="1047" y="1727"/>
                      <a:pt x="1012" y="1742"/>
                    </a:cubicBezTo>
                    <a:lnTo>
                      <a:pt x="1012" y="1742"/>
                    </a:lnTo>
                    <a:lnTo>
                      <a:pt x="1012" y="1742"/>
                    </a:lnTo>
                    <a:cubicBezTo>
                      <a:pt x="1008" y="1743"/>
                      <a:pt x="1004" y="1746"/>
                      <a:pt x="1000" y="1748"/>
                    </a:cubicBezTo>
                    <a:lnTo>
                      <a:pt x="1000" y="1748"/>
                    </a:lnTo>
                    <a:lnTo>
                      <a:pt x="998" y="1749"/>
                    </a:lnTo>
                    <a:cubicBezTo>
                      <a:pt x="1017" y="1717"/>
                      <a:pt x="1013" y="1675"/>
                      <a:pt x="1013" y="1640"/>
                    </a:cubicBezTo>
                    <a:cubicBezTo>
                      <a:pt x="975" y="1682"/>
                      <a:pt x="913" y="1729"/>
                      <a:pt x="938" y="1794"/>
                    </a:cubicBezTo>
                    <a:cubicBezTo>
                      <a:pt x="945" y="1792"/>
                      <a:pt x="950" y="1789"/>
                      <a:pt x="956" y="1787"/>
                    </a:cubicBezTo>
                    <a:cubicBezTo>
                      <a:pt x="959" y="1784"/>
                      <a:pt x="963" y="1782"/>
                      <a:pt x="967" y="1779"/>
                    </a:cubicBezTo>
                    <a:lnTo>
                      <a:pt x="965" y="1782"/>
                    </a:lnTo>
                    <a:close/>
                    <a:moveTo>
                      <a:pt x="1065" y="1674"/>
                    </a:moveTo>
                    <a:lnTo>
                      <a:pt x="1065" y="1674"/>
                    </a:lnTo>
                    <a:lnTo>
                      <a:pt x="1066" y="1672"/>
                    </a:lnTo>
                    <a:cubicBezTo>
                      <a:pt x="1063" y="1682"/>
                      <a:pt x="1060" y="1693"/>
                      <a:pt x="1059" y="1706"/>
                    </a:cubicBezTo>
                    <a:cubicBezTo>
                      <a:pt x="1160" y="1713"/>
                      <a:pt x="1151" y="1644"/>
                      <a:pt x="1200" y="1590"/>
                    </a:cubicBezTo>
                    <a:cubicBezTo>
                      <a:pt x="1166" y="1600"/>
                      <a:pt x="1118" y="1602"/>
                      <a:pt x="1088" y="1635"/>
                    </a:cubicBezTo>
                    <a:cubicBezTo>
                      <a:pt x="1088" y="1633"/>
                      <a:pt x="1089" y="1631"/>
                      <a:pt x="1089" y="1629"/>
                    </a:cubicBezTo>
                    <a:lnTo>
                      <a:pt x="1089" y="1629"/>
                    </a:lnTo>
                    <a:lnTo>
                      <a:pt x="1090" y="1627"/>
                    </a:lnTo>
                    <a:cubicBezTo>
                      <a:pt x="1097" y="1593"/>
                      <a:pt x="1085" y="1557"/>
                      <a:pt x="1078" y="1525"/>
                    </a:cubicBezTo>
                    <a:cubicBezTo>
                      <a:pt x="1050" y="1576"/>
                      <a:pt x="1001" y="1637"/>
                      <a:pt x="1040" y="1693"/>
                    </a:cubicBezTo>
                    <a:cubicBezTo>
                      <a:pt x="1049" y="1688"/>
                      <a:pt x="1056" y="1682"/>
                      <a:pt x="1062" y="1676"/>
                    </a:cubicBezTo>
                    <a:lnTo>
                      <a:pt x="1065" y="1673"/>
                    </a:lnTo>
                    <a:lnTo>
                      <a:pt x="1065" y="1674"/>
                    </a:lnTo>
                    <a:close/>
                    <a:moveTo>
                      <a:pt x="1252" y="1430"/>
                    </a:moveTo>
                    <a:lnTo>
                      <a:pt x="1252" y="1430"/>
                    </a:lnTo>
                    <a:cubicBezTo>
                      <a:pt x="1221" y="1446"/>
                      <a:pt x="1175" y="1458"/>
                      <a:pt x="1152" y="1496"/>
                    </a:cubicBezTo>
                    <a:cubicBezTo>
                      <a:pt x="1156" y="1458"/>
                      <a:pt x="1135" y="1422"/>
                      <a:pt x="1122" y="1390"/>
                    </a:cubicBezTo>
                    <a:cubicBezTo>
                      <a:pt x="1104" y="1445"/>
                      <a:pt x="1067" y="1514"/>
                      <a:pt x="1116" y="1562"/>
                    </a:cubicBezTo>
                    <a:cubicBezTo>
                      <a:pt x="1120" y="1558"/>
                      <a:pt x="1123" y="1554"/>
                      <a:pt x="1127" y="1551"/>
                    </a:cubicBezTo>
                    <a:cubicBezTo>
                      <a:pt x="1130" y="1545"/>
                      <a:pt x="1133" y="1540"/>
                      <a:pt x="1135" y="1536"/>
                    </a:cubicBezTo>
                    <a:cubicBezTo>
                      <a:pt x="1135" y="1537"/>
                      <a:pt x="1135" y="1539"/>
                      <a:pt x="1135" y="1540"/>
                    </a:cubicBezTo>
                    <a:cubicBezTo>
                      <a:pt x="1136" y="1539"/>
                      <a:pt x="1137" y="1537"/>
                      <a:pt x="1137" y="1536"/>
                    </a:cubicBezTo>
                    <a:cubicBezTo>
                      <a:pt x="1136" y="1546"/>
                      <a:pt x="1135" y="1558"/>
                      <a:pt x="1136" y="1571"/>
                    </a:cubicBezTo>
                    <a:cubicBezTo>
                      <a:pt x="1163" y="1567"/>
                      <a:pt x="1181" y="1560"/>
                      <a:pt x="1194" y="1550"/>
                    </a:cubicBezTo>
                    <a:cubicBezTo>
                      <a:pt x="1228" y="1522"/>
                      <a:pt x="1226" y="1475"/>
                      <a:pt x="1252" y="1430"/>
                    </a:cubicBezTo>
                    <a:close/>
                    <a:moveTo>
                      <a:pt x="1189" y="1433"/>
                    </a:moveTo>
                    <a:lnTo>
                      <a:pt x="1189" y="1433"/>
                    </a:lnTo>
                    <a:cubicBezTo>
                      <a:pt x="1274" y="1399"/>
                      <a:pt x="1243" y="1346"/>
                      <a:pt x="1264" y="1283"/>
                    </a:cubicBezTo>
                    <a:cubicBezTo>
                      <a:pt x="1239" y="1304"/>
                      <a:pt x="1201" y="1324"/>
                      <a:pt x="1187" y="1363"/>
                    </a:cubicBezTo>
                    <a:cubicBezTo>
                      <a:pt x="1183" y="1329"/>
                      <a:pt x="1158" y="1302"/>
                      <a:pt x="1139" y="1276"/>
                    </a:cubicBezTo>
                    <a:cubicBezTo>
                      <a:pt x="1138" y="1291"/>
                      <a:pt x="1135" y="1308"/>
                      <a:pt x="1133" y="1325"/>
                    </a:cubicBezTo>
                    <a:lnTo>
                      <a:pt x="1133" y="1326"/>
                    </a:lnTo>
                    <a:cubicBezTo>
                      <a:pt x="1132" y="1340"/>
                      <a:pt x="1131" y="1355"/>
                      <a:pt x="1133" y="1369"/>
                    </a:cubicBezTo>
                    <a:cubicBezTo>
                      <a:pt x="1135" y="1394"/>
                      <a:pt x="1145" y="1416"/>
                      <a:pt x="1169" y="1430"/>
                    </a:cubicBezTo>
                    <a:cubicBezTo>
                      <a:pt x="1174" y="1422"/>
                      <a:pt x="1178" y="1415"/>
                      <a:pt x="1180" y="1407"/>
                    </a:cubicBezTo>
                    <a:lnTo>
                      <a:pt x="1181" y="1407"/>
                    </a:lnTo>
                    <a:lnTo>
                      <a:pt x="1181" y="1407"/>
                    </a:lnTo>
                    <a:lnTo>
                      <a:pt x="1181" y="1405"/>
                    </a:lnTo>
                    <a:lnTo>
                      <a:pt x="1181" y="1405"/>
                    </a:lnTo>
                    <a:lnTo>
                      <a:pt x="1182" y="1402"/>
                    </a:lnTo>
                    <a:cubicBezTo>
                      <a:pt x="1183" y="1408"/>
                      <a:pt x="1184" y="1414"/>
                      <a:pt x="1185" y="1421"/>
                    </a:cubicBezTo>
                    <a:cubicBezTo>
                      <a:pt x="1187" y="1425"/>
                      <a:pt x="1188" y="1428"/>
                      <a:pt x="1189" y="1433"/>
                    </a:cubicBezTo>
                    <a:close/>
                    <a:moveTo>
                      <a:pt x="1267" y="1133"/>
                    </a:moveTo>
                    <a:lnTo>
                      <a:pt x="1267" y="1133"/>
                    </a:lnTo>
                    <a:cubicBezTo>
                      <a:pt x="1244" y="1157"/>
                      <a:pt x="1208" y="1181"/>
                      <a:pt x="1198" y="1222"/>
                    </a:cubicBezTo>
                    <a:cubicBezTo>
                      <a:pt x="1191" y="1188"/>
                      <a:pt x="1163" y="1164"/>
                      <a:pt x="1141" y="1141"/>
                    </a:cubicBezTo>
                    <a:cubicBezTo>
                      <a:pt x="1142" y="1194"/>
                      <a:pt x="1131" y="1265"/>
                      <a:pt x="1187" y="1291"/>
                    </a:cubicBezTo>
                    <a:cubicBezTo>
                      <a:pt x="1192" y="1280"/>
                      <a:pt x="1196" y="1270"/>
                      <a:pt x="1198" y="1261"/>
                    </a:cubicBezTo>
                    <a:cubicBezTo>
                      <a:pt x="1199" y="1271"/>
                      <a:pt x="1202" y="1281"/>
                      <a:pt x="1207" y="1291"/>
                    </a:cubicBezTo>
                    <a:cubicBezTo>
                      <a:pt x="1289" y="1249"/>
                      <a:pt x="1252" y="1199"/>
                      <a:pt x="1267" y="1133"/>
                    </a:cubicBezTo>
                    <a:close/>
                    <a:moveTo>
                      <a:pt x="1254" y="1075"/>
                    </a:moveTo>
                    <a:lnTo>
                      <a:pt x="1254" y="1075"/>
                    </a:lnTo>
                    <a:cubicBezTo>
                      <a:pt x="1255" y="1047"/>
                      <a:pt x="1243" y="1017"/>
                      <a:pt x="1246" y="979"/>
                    </a:cubicBezTo>
                    <a:cubicBezTo>
                      <a:pt x="1227" y="1006"/>
                      <a:pt x="1194" y="1036"/>
                      <a:pt x="1191" y="1078"/>
                    </a:cubicBezTo>
                    <a:cubicBezTo>
                      <a:pt x="1178" y="1045"/>
                      <a:pt x="1147" y="1026"/>
                      <a:pt x="1123" y="1006"/>
                    </a:cubicBezTo>
                    <a:cubicBezTo>
                      <a:pt x="1131" y="1056"/>
                      <a:pt x="1131" y="1124"/>
                      <a:pt x="1182" y="1144"/>
                    </a:cubicBezTo>
                    <a:cubicBezTo>
                      <a:pt x="1185" y="1145"/>
                      <a:pt x="1187" y="1146"/>
                      <a:pt x="1190" y="1146"/>
                    </a:cubicBezTo>
                    <a:cubicBezTo>
                      <a:pt x="1194" y="1136"/>
                      <a:pt x="1196" y="1126"/>
                      <a:pt x="1196" y="1116"/>
                    </a:cubicBezTo>
                    <a:cubicBezTo>
                      <a:pt x="1199" y="1125"/>
                      <a:pt x="1204" y="1135"/>
                      <a:pt x="1210" y="1145"/>
                    </a:cubicBezTo>
                    <a:cubicBezTo>
                      <a:pt x="1222" y="1136"/>
                      <a:pt x="1231" y="1127"/>
                      <a:pt x="1237" y="1119"/>
                    </a:cubicBezTo>
                    <a:cubicBezTo>
                      <a:pt x="1248" y="1104"/>
                      <a:pt x="1252" y="1090"/>
                      <a:pt x="1254" y="1075"/>
                    </a:cubicBezTo>
                    <a:close/>
                    <a:moveTo>
                      <a:pt x="1171" y="990"/>
                    </a:moveTo>
                    <a:lnTo>
                      <a:pt x="1171" y="990"/>
                    </a:lnTo>
                    <a:cubicBezTo>
                      <a:pt x="1175" y="997"/>
                      <a:pt x="1179" y="1004"/>
                      <a:pt x="1184" y="1012"/>
                    </a:cubicBezTo>
                    <a:cubicBezTo>
                      <a:pt x="1251" y="952"/>
                      <a:pt x="1205" y="916"/>
                      <a:pt x="1204" y="851"/>
                    </a:cubicBezTo>
                    <a:cubicBezTo>
                      <a:pt x="1189" y="879"/>
                      <a:pt x="1160" y="910"/>
                      <a:pt x="1161" y="950"/>
                    </a:cubicBezTo>
                    <a:cubicBezTo>
                      <a:pt x="1146" y="920"/>
                      <a:pt x="1115" y="905"/>
                      <a:pt x="1090" y="888"/>
                    </a:cubicBezTo>
                    <a:cubicBezTo>
                      <a:pt x="1099" y="921"/>
                      <a:pt x="1104" y="962"/>
                      <a:pt x="1124" y="989"/>
                    </a:cubicBezTo>
                    <a:cubicBezTo>
                      <a:pt x="1134" y="1003"/>
                      <a:pt x="1148" y="1013"/>
                      <a:pt x="1166" y="1015"/>
                    </a:cubicBezTo>
                    <a:cubicBezTo>
                      <a:pt x="1168" y="1005"/>
                      <a:pt x="1169" y="995"/>
                      <a:pt x="1169" y="986"/>
                    </a:cubicBezTo>
                    <a:lnTo>
                      <a:pt x="1171" y="990"/>
                    </a:lnTo>
                    <a:lnTo>
                      <a:pt x="1171" y="989"/>
                    </a:lnTo>
                    <a:lnTo>
                      <a:pt x="1171" y="990"/>
                    </a:lnTo>
                    <a:close/>
                    <a:moveTo>
                      <a:pt x="1147" y="859"/>
                    </a:moveTo>
                    <a:lnTo>
                      <a:pt x="1147" y="859"/>
                    </a:lnTo>
                    <a:cubicBezTo>
                      <a:pt x="1151" y="863"/>
                      <a:pt x="1155" y="868"/>
                      <a:pt x="1160" y="872"/>
                    </a:cubicBezTo>
                    <a:cubicBezTo>
                      <a:pt x="1211" y="802"/>
                      <a:pt x="1161" y="778"/>
                      <a:pt x="1147" y="717"/>
                    </a:cubicBezTo>
                    <a:cubicBezTo>
                      <a:pt x="1138" y="746"/>
                      <a:pt x="1118" y="782"/>
                      <a:pt x="1126" y="819"/>
                    </a:cubicBezTo>
                    <a:cubicBezTo>
                      <a:pt x="1108" y="796"/>
                      <a:pt x="1078" y="788"/>
                      <a:pt x="1052" y="779"/>
                    </a:cubicBezTo>
                    <a:lnTo>
                      <a:pt x="1048" y="777"/>
                    </a:lnTo>
                    <a:cubicBezTo>
                      <a:pt x="1069" y="820"/>
                      <a:pt x="1088" y="882"/>
                      <a:pt x="1143" y="880"/>
                    </a:cubicBezTo>
                    <a:cubicBezTo>
                      <a:pt x="1143" y="872"/>
                      <a:pt x="1143" y="864"/>
                      <a:pt x="1142" y="857"/>
                    </a:cubicBezTo>
                    <a:cubicBezTo>
                      <a:pt x="1142" y="855"/>
                      <a:pt x="1141" y="853"/>
                      <a:pt x="1141" y="851"/>
                    </a:cubicBezTo>
                    <a:lnTo>
                      <a:pt x="1141" y="852"/>
                    </a:lnTo>
                    <a:lnTo>
                      <a:pt x="1141" y="851"/>
                    </a:lnTo>
                    <a:cubicBezTo>
                      <a:pt x="1143" y="853"/>
                      <a:pt x="1145" y="856"/>
                      <a:pt x="1147" y="859"/>
                    </a:cubicBezTo>
                    <a:close/>
                    <a:moveTo>
                      <a:pt x="1087" y="734"/>
                    </a:moveTo>
                    <a:lnTo>
                      <a:pt x="1087" y="734"/>
                    </a:lnTo>
                    <a:cubicBezTo>
                      <a:pt x="1087" y="733"/>
                      <a:pt x="1086" y="732"/>
                      <a:pt x="1086" y="731"/>
                    </a:cubicBezTo>
                    <a:cubicBezTo>
                      <a:pt x="1092" y="736"/>
                      <a:pt x="1100" y="742"/>
                      <a:pt x="1109" y="747"/>
                    </a:cubicBezTo>
                    <a:cubicBezTo>
                      <a:pt x="1145" y="668"/>
                      <a:pt x="1091" y="654"/>
                      <a:pt x="1066" y="598"/>
                    </a:cubicBezTo>
                    <a:cubicBezTo>
                      <a:pt x="1063" y="629"/>
                      <a:pt x="1050" y="668"/>
                      <a:pt x="1065" y="702"/>
                    </a:cubicBezTo>
                    <a:cubicBezTo>
                      <a:pt x="1045" y="686"/>
                      <a:pt x="1019" y="682"/>
                      <a:pt x="995" y="679"/>
                    </a:cubicBezTo>
                    <a:lnTo>
                      <a:pt x="995" y="679"/>
                    </a:lnTo>
                    <a:lnTo>
                      <a:pt x="994" y="679"/>
                    </a:lnTo>
                    <a:lnTo>
                      <a:pt x="993" y="679"/>
                    </a:lnTo>
                    <a:cubicBezTo>
                      <a:pt x="989" y="679"/>
                      <a:pt x="984" y="678"/>
                      <a:pt x="980" y="677"/>
                    </a:cubicBezTo>
                    <a:cubicBezTo>
                      <a:pt x="1001" y="704"/>
                      <a:pt x="1023" y="742"/>
                      <a:pt x="1053" y="755"/>
                    </a:cubicBezTo>
                    <a:lnTo>
                      <a:pt x="1053" y="755"/>
                    </a:lnTo>
                    <a:lnTo>
                      <a:pt x="1054" y="756"/>
                    </a:lnTo>
                    <a:lnTo>
                      <a:pt x="1055" y="756"/>
                    </a:lnTo>
                    <a:cubicBezTo>
                      <a:pt x="1059" y="758"/>
                      <a:pt x="1064" y="759"/>
                      <a:pt x="1069" y="760"/>
                    </a:cubicBezTo>
                    <a:lnTo>
                      <a:pt x="1070" y="760"/>
                    </a:lnTo>
                    <a:lnTo>
                      <a:pt x="1071" y="760"/>
                    </a:lnTo>
                    <a:cubicBezTo>
                      <a:pt x="1078" y="761"/>
                      <a:pt x="1086" y="760"/>
                      <a:pt x="1094" y="758"/>
                    </a:cubicBezTo>
                    <a:cubicBezTo>
                      <a:pt x="1093" y="751"/>
                      <a:pt x="1091" y="745"/>
                      <a:pt x="1089" y="739"/>
                    </a:cubicBezTo>
                    <a:cubicBezTo>
                      <a:pt x="1088" y="737"/>
                      <a:pt x="1087" y="735"/>
                      <a:pt x="1086" y="734"/>
                    </a:cubicBezTo>
                    <a:lnTo>
                      <a:pt x="1087" y="734"/>
                    </a:lnTo>
                    <a:close/>
                    <a:moveTo>
                      <a:pt x="970" y="532"/>
                    </a:moveTo>
                    <a:lnTo>
                      <a:pt x="970" y="532"/>
                    </a:lnTo>
                    <a:cubicBezTo>
                      <a:pt x="973" y="556"/>
                      <a:pt x="969" y="587"/>
                      <a:pt x="983" y="611"/>
                    </a:cubicBezTo>
                    <a:lnTo>
                      <a:pt x="982" y="610"/>
                    </a:lnTo>
                    <a:lnTo>
                      <a:pt x="982" y="611"/>
                    </a:lnTo>
                    <a:cubicBezTo>
                      <a:pt x="961" y="599"/>
                      <a:pt x="937" y="602"/>
                      <a:pt x="913" y="602"/>
                    </a:cubicBezTo>
                    <a:lnTo>
                      <a:pt x="916" y="607"/>
                    </a:lnTo>
                    <a:cubicBezTo>
                      <a:pt x="944" y="634"/>
                      <a:pt x="975" y="672"/>
                      <a:pt x="1015" y="654"/>
                    </a:cubicBezTo>
                    <a:cubicBezTo>
                      <a:pt x="1013" y="647"/>
                      <a:pt x="1010" y="640"/>
                      <a:pt x="1006" y="635"/>
                    </a:cubicBezTo>
                    <a:cubicBezTo>
                      <a:pt x="1008" y="636"/>
                      <a:pt x="1009" y="636"/>
                      <a:pt x="1010" y="637"/>
                    </a:cubicBezTo>
                    <a:lnTo>
                      <a:pt x="1009" y="636"/>
                    </a:lnTo>
                    <a:cubicBezTo>
                      <a:pt x="1011" y="637"/>
                      <a:pt x="1013" y="638"/>
                      <a:pt x="1014" y="639"/>
                    </a:cubicBezTo>
                    <a:cubicBezTo>
                      <a:pt x="1019" y="642"/>
                      <a:pt x="1024" y="644"/>
                      <a:pt x="1030" y="645"/>
                    </a:cubicBezTo>
                    <a:cubicBezTo>
                      <a:pt x="1046" y="575"/>
                      <a:pt x="1000" y="574"/>
                      <a:pt x="971" y="533"/>
                    </a:cubicBezTo>
                    <a:lnTo>
                      <a:pt x="970" y="532"/>
                    </a:lnTo>
                    <a:close/>
                    <a:moveTo>
                      <a:pt x="889" y="475"/>
                    </a:moveTo>
                    <a:lnTo>
                      <a:pt x="889" y="475"/>
                    </a:lnTo>
                    <a:cubicBezTo>
                      <a:pt x="891" y="496"/>
                      <a:pt x="888" y="524"/>
                      <a:pt x="903" y="545"/>
                    </a:cubicBezTo>
                    <a:cubicBezTo>
                      <a:pt x="902" y="545"/>
                      <a:pt x="900" y="544"/>
                      <a:pt x="899" y="544"/>
                    </a:cubicBezTo>
                    <a:lnTo>
                      <a:pt x="900" y="545"/>
                    </a:lnTo>
                    <a:cubicBezTo>
                      <a:pt x="893" y="543"/>
                      <a:pt x="886" y="542"/>
                      <a:pt x="879" y="542"/>
                    </a:cubicBezTo>
                    <a:cubicBezTo>
                      <a:pt x="867" y="543"/>
                      <a:pt x="855" y="546"/>
                      <a:pt x="844" y="548"/>
                    </a:cubicBezTo>
                    <a:cubicBezTo>
                      <a:pt x="861" y="559"/>
                      <a:pt x="880" y="577"/>
                      <a:pt x="900" y="582"/>
                    </a:cubicBezTo>
                    <a:lnTo>
                      <a:pt x="900" y="582"/>
                    </a:lnTo>
                    <a:lnTo>
                      <a:pt x="900" y="582"/>
                    </a:lnTo>
                    <a:lnTo>
                      <a:pt x="900" y="582"/>
                    </a:lnTo>
                    <a:cubicBezTo>
                      <a:pt x="903" y="583"/>
                      <a:pt x="905" y="583"/>
                      <a:pt x="908" y="583"/>
                    </a:cubicBezTo>
                    <a:lnTo>
                      <a:pt x="909" y="583"/>
                    </a:lnTo>
                    <a:lnTo>
                      <a:pt x="909" y="583"/>
                    </a:lnTo>
                    <a:lnTo>
                      <a:pt x="910" y="583"/>
                    </a:lnTo>
                    <a:cubicBezTo>
                      <a:pt x="918" y="584"/>
                      <a:pt x="926" y="582"/>
                      <a:pt x="935" y="577"/>
                    </a:cubicBezTo>
                    <a:cubicBezTo>
                      <a:pt x="932" y="572"/>
                      <a:pt x="930" y="568"/>
                      <a:pt x="927" y="564"/>
                    </a:cubicBezTo>
                    <a:lnTo>
                      <a:pt x="929" y="565"/>
                    </a:lnTo>
                    <a:lnTo>
                      <a:pt x="928" y="564"/>
                    </a:lnTo>
                    <a:cubicBezTo>
                      <a:pt x="932" y="565"/>
                      <a:pt x="935" y="567"/>
                      <a:pt x="939" y="568"/>
                    </a:cubicBezTo>
                    <a:cubicBezTo>
                      <a:pt x="950" y="516"/>
                      <a:pt x="921" y="509"/>
                      <a:pt x="897" y="485"/>
                    </a:cubicBezTo>
                    <a:cubicBezTo>
                      <a:pt x="894" y="482"/>
                      <a:pt x="891" y="479"/>
                      <a:pt x="889" y="475"/>
                    </a:cubicBezTo>
                    <a:close/>
                    <a:moveTo>
                      <a:pt x="875" y="509"/>
                    </a:moveTo>
                    <a:lnTo>
                      <a:pt x="875" y="509"/>
                    </a:lnTo>
                    <a:cubicBezTo>
                      <a:pt x="862" y="476"/>
                      <a:pt x="818" y="477"/>
                      <a:pt x="790" y="477"/>
                    </a:cubicBezTo>
                    <a:cubicBezTo>
                      <a:pt x="807" y="498"/>
                      <a:pt x="835" y="543"/>
                      <a:pt x="878" y="527"/>
                    </a:cubicBezTo>
                    <a:cubicBezTo>
                      <a:pt x="878" y="526"/>
                      <a:pt x="878" y="524"/>
                      <a:pt x="878" y="523"/>
                    </a:cubicBezTo>
                    <a:cubicBezTo>
                      <a:pt x="877" y="517"/>
                      <a:pt x="876" y="513"/>
                      <a:pt x="875" y="509"/>
                    </a:cubicBezTo>
                    <a:close/>
                    <a:moveTo>
                      <a:pt x="761" y="467"/>
                    </a:moveTo>
                    <a:lnTo>
                      <a:pt x="761" y="467"/>
                    </a:lnTo>
                    <a:lnTo>
                      <a:pt x="761" y="467"/>
                    </a:lnTo>
                    <a:lnTo>
                      <a:pt x="762" y="467"/>
                    </a:lnTo>
                    <a:lnTo>
                      <a:pt x="763" y="467"/>
                    </a:lnTo>
                    <a:lnTo>
                      <a:pt x="763" y="467"/>
                    </a:lnTo>
                    <a:cubicBezTo>
                      <a:pt x="767" y="467"/>
                      <a:pt x="771" y="467"/>
                      <a:pt x="775" y="467"/>
                    </a:cubicBezTo>
                    <a:cubicBezTo>
                      <a:pt x="795" y="465"/>
                      <a:pt x="814" y="453"/>
                      <a:pt x="830" y="446"/>
                    </a:cubicBezTo>
                    <a:cubicBezTo>
                      <a:pt x="787" y="439"/>
                      <a:pt x="768" y="402"/>
                      <a:pt x="722" y="444"/>
                    </a:cubicBezTo>
                    <a:cubicBezTo>
                      <a:pt x="727" y="449"/>
                      <a:pt x="732" y="454"/>
                      <a:pt x="737" y="457"/>
                    </a:cubicBezTo>
                    <a:cubicBezTo>
                      <a:pt x="731" y="456"/>
                      <a:pt x="725" y="456"/>
                      <a:pt x="717" y="457"/>
                    </a:cubicBezTo>
                    <a:cubicBezTo>
                      <a:pt x="718" y="498"/>
                      <a:pt x="762" y="509"/>
                      <a:pt x="793" y="523"/>
                    </a:cubicBezTo>
                    <a:cubicBezTo>
                      <a:pt x="785" y="504"/>
                      <a:pt x="778" y="480"/>
                      <a:pt x="760" y="467"/>
                    </a:cubicBezTo>
                    <a:lnTo>
                      <a:pt x="761" y="467"/>
                    </a:lnTo>
                    <a:close/>
                    <a:moveTo>
                      <a:pt x="713" y="497"/>
                    </a:moveTo>
                    <a:lnTo>
                      <a:pt x="713" y="497"/>
                    </a:lnTo>
                    <a:cubicBezTo>
                      <a:pt x="697" y="481"/>
                      <a:pt x="681" y="455"/>
                      <a:pt x="653" y="448"/>
                    </a:cubicBezTo>
                    <a:cubicBezTo>
                      <a:pt x="676" y="443"/>
                      <a:pt x="693" y="425"/>
                      <a:pt x="709" y="411"/>
                    </a:cubicBezTo>
                    <a:lnTo>
                      <a:pt x="707" y="411"/>
                    </a:lnTo>
                    <a:cubicBezTo>
                      <a:pt x="671" y="410"/>
                      <a:pt x="624" y="401"/>
                      <a:pt x="606" y="438"/>
                    </a:cubicBezTo>
                    <a:cubicBezTo>
                      <a:pt x="613" y="442"/>
                      <a:pt x="620" y="444"/>
                      <a:pt x="626" y="446"/>
                    </a:cubicBezTo>
                    <a:cubicBezTo>
                      <a:pt x="620" y="447"/>
                      <a:pt x="613" y="449"/>
                      <a:pt x="606" y="451"/>
                    </a:cubicBezTo>
                    <a:cubicBezTo>
                      <a:pt x="634" y="509"/>
                      <a:pt x="668" y="486"/>
                      <a:pt x="711" y="497"/>
                    </a:cubicBezTo>
                    <a:lnTo>
                      <a:pt x="713" y="497"/>
                    </a:lnTo>
                    <a:close/>
                    <a:moveTo>
                      <a:pt x="556" y="502"/>
                    </a:moveTo>
                    <a:lnTo>
                      <a:pt x="556" y="502"/>
                    </a:lnTo>
                    <a:cubicBezTo>
                      <a:pt x="574" y="501"/>
                      <a:pt x="593" y="493"/>
                      <a:pt x="617" y="494"/>
                    </a:cubicBezTo>
                    <a:cubicBezTo>
                      <a:pt x="602" y="484"/>
                      <a:pt x="585" y="469"/>
                      <a:pt x="565" y="463"/>
                    </a:cubicBezTo>
                    <a:lnTo>
                      <a:pt x="564" y="462"/>
                    </a:lnTo>
                    <a:lnTo>
                      <a:pt x="563" y="462"/>
                    </a:lnTo>
                    <a:lnTo>
                      <a:pt x="563" y="462"/>
                    </a:lnTo>
                    <a:cubicBezTo>
                      <a:pt x="558" y="461"/>
                      <a:pt x="553" y="460"/>
                      <a:pt x="547" y="460"/>
                    </a:cubicBezTo>
                    <a:lnTo>
                      <a:pt x="547" y="459"/>
                    </a:lnTo>
                    <a:lnTo>
                      <a:pt x="547" y="459"/>
                    </a:lnTo>
                    <a:cubicBezTo>
                      <a:pt x="568" y="450"/>
                      <a:pt x="580" y="428"/>
                      <a:pt x="592" y="411"/>
                    </a:cubicBezTo>
                    <a:cubicBezTo>
                      <a:pt x="557" y="418"/>
                      <a:pt x="508" y="420"/>
                      <a:pt x="499" y="461"/>
                    </a:cubicBezTo>
                    <a:cubicBezTo>
                      <a:pt x="507" y="463"/>
                      <a:pt x="514" y="464"/>
                      <a:pt x="520" y="464"/>
                    </a:cubicBezTo>
                    <a:cubicBezTo>
                      <a:pt x="514" y="467"/>
                      <a:pt x="508" y="470"/>
                      <a:pt x="502" y="474"/>
                    </a:cubicBezTo>
                    <a:cubicBezTo>
                      <a:pt x="516" y="492"/>
                      <a:pt x="529" y="499"/>
                      <a:pt x="542" y="502"/>
                    </a:cubicBezTo>
                    <a:lnTo>
                      <a:pt x="542" y="502"/>
                    </a:lnTo>
                    <a:lnTo>
                      <a:pt x="544" y="502"/>
                    </a:lnTo>
                    <a:lnTo>
                      <a:pt x="544" y="502"/>
                    </a:lnTo>
                    <a:lnTo>
                      <a:pt x="545" y="502"/>
                    </a:lnTo>
                    <a:lnTo>
                      <a:pt x="547" y="502"/>
                    </a:lnTo>
                    <a:lnTo>
                      <a:pt x="547" y="502"/>
                    </a:lnTo>
                    <a:cubicBezTo>
                      <a:pt x="548" y="502"/>
                      <a:pt x="549" y="502"/>
                      <a:pt x="551" y="502"/>
                    </a:cubicBezTo>
                    <a:lnTo>
                      <a:pt x="551" y="502"/>
                    </a:lnTo>
                    <a:lnTo>
                      <a:pt x="552" y="502"/>
                    </a:lnTo>
                    <a:cubicBezTo>
                      <a:pt x="553" y="502"/>
                      <a:pt x="555" y="502"/>
                      <a:pt x="556" y="502"/>
                    </a:cubicBezTo>
                    <a:lnTo>
                      <a:pt x="556" y="502"/>
                    </a:lnTo>
                    <a:close/>
                    <a:moveTo>
                      <a:pt x="470" y="533"/>
                    </a:moveTo>
                    <a:lnTo>
                      <a:pt x="470" y="533"/>
                    </a:lnTo>
                    <a:cubicBezTo>
                      <a:pt x="485" y="526"/>
                      <a:pt x="499" y="516"/>
                      <a:pt x="518" y="511"/>
                    </a:cubicBezTo>
                    <a:cubicBezTo>
                      <a:pt x="498" y="504"/>
                      <a:pt x="474" y="489"/>
                      <a:pt x="448" y="495"/>
                    </a:cubicBezTo>
                    <a:cubicBezTo>
                      <a:pt x="462" y="482"/>
                      <a:pt x="468" y="463"/>
                      <a:pt x="474" y="445"/>
                    </a:cubicBezTo>
                    <a:lnTo>
                      <a:pt x="475" y="444"/>
                    </a:lnTo>
                    <a:cubicBezTo>
                      <a:pt x="475" y="441"/>
                      <a:pt x="476" y="439"/>
                      <a:pt x="477" y="436"/>
                    </a:cubicBezTo>
                    <a:cubicBezTo>
                      <a:pt x="447" y="452"/>
                      <a:pt x="404" y="466"/>
                      <a:pt x="405" y="508"/>
                    </a:cubicBezTo>
                    <a:cubicBezTo>
                      <a:pt x="413" y="508"/>
                      <a:pt x="419" y="507"/>
                      <a:pt x="425" y="506"/>
                    </a:cubicBezTo>
                    <a:lnTo>
                      <a:pt x="425" y="506"/>
                    </a:lnTo>
                    <a:lnTo>
                      <a:pt x="425" y="506"/>
                    </a:lnTo>
                    <a:cubicBezTo>
                      <a:pt x="424" y="507"/>
                      <a:pt x="423" y="508"/>
                      <a:pt x="421" y="509"/>
                    </a:cubicBezTo>
                    <a:lnTo>
                      <a:pt x="421" y="509"/>
                    </a:lnTo>
                    <a:lnTo>
                      <a:pt x="421" y="510"/>
                    </a:lnTo>
                    <a:lnTo>
                      <a:pt x="421" y="510"/>
                    </a:lnTo>
                    <a:cubicBezTo>
                      <a:pt x="418" y="513"/>
                      <a:pt x="414" y="516"/>
                      <a:pt x="411" y="520"/>
                    </a:cubicBezTo>
                    <a:cubicBezTo>
                      <a:pt x="431" y="536"/>
                      <a:pt x="446" y="539"/>
                      <a:pt x="460" y="536"/>
                    </a:cubicBezTo>
                    <a:lnTo>
                      <a:pt x="460" y="536"/>
                    </a:lnTo>
                    <a:lnTo>
                      <a:pt x="461" y="536"/>
                    </a:lnTo>
                    <a:cubicBezTo>
                      <a:pt x="463" y="535"/>
                      <a:pt x="466" y="534"/>
                      <a:pt x="468" y="533"/>
                    </a:cubicBezTo>
                    <a:lnTo>
                      <a:pt x="469" y="533"/>
                    </a:lnTo>
                    <a:lnTo>
                      <a:pt x="470" y="533"/>
                    </a:lnTo>
                    <a:close/>
                    <a:moveTo>
                      <a:pt x="334" y="569"/>
                    </a:moveTo>
                    <a:lnTo>
                      <a:pt x="334" y="569"/>
                    </a:lnTo>
                    <a:lnTo>
                      <a:pt x="335" y="569"/>
                    </a:lnTo>
                    <a:lnTo>
                      <a:pt x="335" y="569"/>
                    </a:lnTo>
                    <a:lnTo>
                      <a:pt x="335" y="569"/>
                    </a:lnTo>
                    <a:lnTo>
                      <a:pt x="336" y="568"/>
                    </a:lnTo>
                    <a:lnTo>
                      <a:pt x="336" y="568"/>
                    </a:lnTo>
                    <a:lnTo>
                      <a:pt x="336" y="568"/>
                    </a:lnTo>
                    <a:lnTo>
                      <a:pt x="336" y="568"/>
                    </a:lnTo>
                    <a:lnTo>
                      <a:pt x="336" y="568"/>
                    </a:lnTo>
                    <a:lnTo>
                      <a:pt x="336" y="568"/>
                    </a:lnTo>
                    <a:lnTo>
                      <a:pt x="337" y="568"/>
                    </a:lnTo>
                    <a:lnTo>
                      <a:pt x="337" y="568"/>
                    </a:lnTo>
                    <a:lnTo>
                      <a:pt x="337" y="568"/>
                    </a:lnTo>
                    <a:lnTo>
                      <a:pt x="337" y="568"/>
                    </a:lnTo>
                    <a:lnTo>
                      <a:pt x="337" y="568"/>
                    </a:lnTo>
                    <a:lnTo>
                      <a:pt x="338" y="568"/>
                    </a:lnTo>
                    <a:lnTo>
                      <a:pt x="338" y="568"/>
                    </a:lnTo>
                    <a:lnTo>
                      <a:pt x="338" y="568"/>
                    </a:lnTo>
                    <a:lnTo>
                      <a:pt x="339" y="568"/>
                    </a:lnTo>
                    <a:lnTo>
                      <a:pt x="339" y="567"/>
                    </a:lnTo>
                    <a:lnTo>
                      <a:pt x="339" y="567"/>
                    </a:lnTo>
                    <a:lnTo>
                      <a:pt x="339" y="567"/>
                    </a:lnTo>
                    <a:lnTo>
                      <a:pt x="339" y="567"/>
                    </a:lnTo>
                    <a:lnTo>
                      <a:pt x="340" y="567"/>
                    </a:lnTo>
                    <a:lnTo>
                      <a:pt x="340" y="567"/>
                    </a:lnTo>
                    <a:lnTo>
                      <a:pt x="340" y="567"/>
                    </a:lnTo>
                    <a:lnTo>
                      <a:pt x="340" y="567"/>
                    </a:lnTo>
                    <a:lnTo>
                      <a:pt x="340" y="567"/>
                    </a:lnTo>
                    <a:lnTo>
                      <a:pt x="340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1" y="567"/>
                    </a:lnTo>
                    <a:lnTo>
                      <a:pt x="342" y="567"/>
                    </a:lnTo>
                    <a:lnTo>
                      <a:pt x="342" y="567"/>
                    </a:lnTo>
                    <a:lnTo>
                      <a:pt x="342" y="567"/>
                    </a:lnTo>
                    <a:lnTo>
                      <a:pt x="342" y="567"/>
                    </a:lnTo>
                    <a:lnTo>
                      <a:pt x="342" y="567"/>
                    </a:lnTo>
                    <a:lnTo>
                      <a:pt x="342" y="567"/>
                    </a:lnTo>
                    <a:lnTo>
                      <a:pt x="342" y="566"/>
                    </a:lnTo>
                    <a:lnTo>
                      <a:pt x="342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3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4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6"/>
                    </a:lnTo>
                    <a:lnTo>
                      <a:pt x="345" y="565"/>
                    </a:lnTo>
                    <a:lnTo>
                      <a:pt x="345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6" y="565"/>
                    </a:lnTo>
                    <a:lnTo>
                      <a:pt x="347" y="565"/>
                    </a:lnTo>
                    <a:lnTo>
                      <a:pt x="347" y="565"/>
                    </a:lnTo>
                    <a:lnTo>
                      <a:pt x="347" y="565"/>
                    </a:lnTo>
                    <a:lnTo>
                      <a:pt x="347" y="565"/>
                    </a:lnTo>
                    <a:cubicBezTo>
                      <a:pt x="344" y="569"/>
                      <a:pt x="341" y="573"/>
                      <a:pt x="338" y="578"/>
                    </a:cubicBezTo>
                    <a:cubicBezTo>
                      <a:pt x="371" y="601"/>
                      <a:pt x="406" y="570"/>
                      <a:pt x="435" y="552"/>
                    </a:cubicBezTo>
                    <a:lnTo>
                      <a:pt x="431" y="551"/>
                    </a:lnTo>
                    <a:lnTo>
                      <a:pt x="431" y="551"/>
                    </a:lnTo>
                    <a:lnTo>
                      <a:pt x="431" y="551"/>
                    </a:lnTo>
                    <a:cubicBezTo>
                      <a:pt x="413" y="547"/>
                      <a:pt x="393" y="541"/>
                      <a:pt x="374" y="546"/>
                    </a:cubicBezTo>
                    <a:lnTo>
                      <a:pt x="373" y="547"/>
                    </a:lnTo>
                    <a:lnTo>
                      <a:pt x="373" y="546"/>
                    </a:lnTo>
                    <a:cubicBezTo>
                      <a:pt x="390" y="525"/>
                      <a:pt x="388" y="496"/>
                      <a:pt x="392" y="474"/>
                    </a:cubicBezTo>
                    <a:cubicBezTo>
                      <a:pt x="364" y="508"/>
                      <a:pt x="324" y="506"/>
                      <a:pt x="334" y="569"/>
                    </a:cubicBezTo>
                    <a:close/>
                    <a:moveTo>
                      <a:pt x="250" y="645"/>
                    </a:moveTo>
                    <a:lnTo>
                      <a:pt x="250" y="645"/>
                    </a:lnTo>
                    <a:cubicBezTo>
                      <a:pt x="259" y="642"/>
                      <a:pt x="267" y="639"/>
                      <a:pt x="273" y="635"/>
                    </a:cubicBezTo>
                    <a:lnTo>
                      <a:pt x="273" y="635"/>
                    </a:lnTo>
                    <a:lnTo>
                      <a:pt x="273" y="635"/>
                    </a:lnTo>
                    <a:cubicBezTo>
                      <a:pt x="270" y="640"/>
                      <a:pt x="267" y="647"/>
                      <a:pt x="265" y="654"/>
                    </a:cubicBezTo>
                    <a:cubicBezTo>
                      <a:pt x="271" y="657"/>
                      <a:pt x="278" y="658"/>
                      <a:pt x="284" y="659"/>
                    </a:cubicBezTo>
                    <a:lnTo>
                      <a:pt x="286" y="659"/>
                    </a:lnTo>
                    <a:lnTo>
                      <a:pt x="286" y="659"/>
                    </a:lnTo>
                    <a:cubicBezTo>
                      <a:pt x="318" y="658"/>
                      <a:pt x="344" y="625"/>
                      <a:pt x="368" y="602"/>
                    </a:cubicBezTo>
                    <a:cubicBezTo>
                      <a:pt x="366" y="602"/>
                      <a:pt x="364" y="602"/>
                      <a:pt x="362" y="602"/>
                    </a:cubicBezTo>
                    <a:lnTo>
                      <a:pt x="362" y="602"/>
                    </a:lnTo>
                    <a:lnTo>
                      <a:pt x="361" y="602"/>
                    </a:lnTo>
                    <a:lnTo>
                      <a:pt x="361" y="602"/>
                    </a:lnTo>
                    <a:lnTo>
                      <a:pt x="360" y="602"/>
                    </a:lnTo>
                    <a:lnTo>
                      <a:pt x="360" y="602"/>
                    </a:lnTo>
                    <a:cubicBezTo>
                      <a:pt x="339" y="602"/>
                      <a:pt x="316" y="600"/>
                      <a:pt x="296" y="611"/>
                    </a:cubicBezTo>
                    <a:cubicBezTo>
                      <a:pt x="311" y="587"/>
                      <a:pt x="307" y="556"/>
                      <a:pt x="309" y="532"/>
                    </a:cubicBezTo>
                    <a:cubicBezTo>
                      <a:pt x="280" y="573"/>
                      <a:pt x="234" y="575"/>
                      <a:pt x="250" y="645"/>
                    </a:cubicBezTo>
                    <a:close/>
                    <a:moveTo>
                      <a:pt x="185" y="741"/>
                    </a:moveTo>
                    <a:lnTo>
                      <a:pt x="185" y="741"/>
                    </a:lnTo>
                    <a:cubicBezTo>
                      <a:pt x="192" y="737"/>
                      <a:pt x="198" y="732"/>
                      <a:pt x="203" y="728"/>
                    </a:cubicBezTo>
                    <a:lnTo>
                      <a:pt x="202" y="729"/>
                    </a:lnTo>
                    <a:lnTo>
                      <a:pt x="203" y="728"/>
                    </a:lnTo>
                    <a:cubicBezTo>
                      <a:pt x="200" y="736"/>
                      <a:pt x="197" y="745"/>
                      <a:pt x="195" y="755"/>
                    </a:cubicBezTo>
                    <a:cubicBezTo>
                      <a:pt x="199" y="756"/>
                      <a:pt x="202" y="757"/>
                      <a:pt x="205" y="757"/>
                    </a:cubicBezTo>
                    <a:cubicBezTo>
                      <a:pt x="253" y="762"/>
                      <a:pt x="281" y="710"/>
                      <a:pt x="309" y="675"/>
                    </a:cubicBezTo>
                    <a:cubicBezTo>
                      <a:pt x="281" y="679"/>
                      <a:pt x="248" y="680"/>
                      <a:pt x="224" y="700"/>
                    </a:cubicBezTo>
                    <a:lnTo>
                      <a:pt x="225" y="699"/>
                    </a:lnTo>
                    <a:lnTo>
                      <a:pt x="224" y="700"/>
                    </a:lnTo>
                    <a:cubicBezTo>
                      <a:pt x="224" y="699"/>
                      <a:pt x="225" y="698"/>
                      <a:pt x="225" y="697"/>
                    </a:cubicBezTo>
                    <a:cubicBezTo>
                      <a:pt x="238" y="666"/>
                      <a:pt x="229" y="632"/>
                      <a:pt x="225" y="604"/>
                    </a:cubicBezTo>
                    <a:cubicBezTo>
                      <a:pt x="224" y="601"/>
                      <a:pt x="223" y="599"/>
                      <a:pt x="223" y="596"/>
                    </a:cubicBezTo>
                    <a:cubicBezTo>
                      <a:pt x="198" y="652"/>
                      <a:pt x="145" y="666"/>
                      <a:pt x="181" y="744"/>
                    </a:cubicBezTo>
                    <a:cubicBezTo>
                      <a:pt x="182" y="743"/>
                      <a:pt x="184" y="742"/>
                      <a:pt x="185" y="741"/>
                    </a:cubicBezTo>
                    <a:close/>
                    <a:moveTo>
                      <a:pt x="141" y="858"/>
                    </a:moveTo>
                    <a:lnTo>
                      <a:pt x="141" y="858"/>
                    </a:lnTo>
                    <a:cubicBezTo>
                      <a:pt x="143" y="855"/>
                      <a:pt x="145" y="853"/>
                      <a:pt x="146" y="850"/>
                    </a:cubicBezTo>
                    <a:lnTo>
                      <a:pt x="146" y="852"/>
                    </a:lnTo>
                    <a:lnTo>
                      <a:pt x="147" y="850"/>
                    </a:lnTo>
                    <a:cubicBezTo>
                      <a:pt x="145" y="859"/>
                      <a:pt x="144" y="868"/>
                      <a:pt x="145" y="879"/>
                    </a:cubicBezTo>
                    <a:cubicBezTo>
                      <a:pt x="199" y="882"/>
                      <a:pt x="218" y="823"/>
                      <a:pt x="239" y="780"/>
                    </a:cubicBezTo>
                    <a:lnTo>
                      <a:pt x="240" y="776"/>
                    </a:lnTo>
                    <a:cubicBezTo>
                      <a:pt x="214" y="786"/>
                      <a:pt x="182" y="794"/>
                      <a:pt x="162" y="818"/>
                    </a:cubicBezTo>
                    <a:lnTo>
                      <a:pt x="163" y="817"/>
                    </a:lnTo>
                    <a:lnTo>
                      <a:pt x="162" y="818"/>
                    </a:lnTo>
                    <a:cubicBezTo>
                      <a:pt x="162" y="817"/>
                      <a:pt x="163" y="815"/>
                      <a:pt x="163" y="814"/>
                    </a:cubicBezTo>
                    <a:cubicBezTo>
                      <a:pt x="168" y="782"/>
                      <a:pt x="154" y="753"/>
                      <a:pt x="145" y="727"/>
                    </a:cubicBezTo>
                    <a:cubicBezTo>
                      <a:pt x="143" y="724"/>
                      <a:pt x="142" y="721"/>
                      <a:pt x="141" y="718"/>
                    </a:cubicBezTo>
                    <a:cubicBezTo>
                      <a:pt x="127" y="777"/>
                      <a:pt x="78" y="802"/>
                      <a:pt x="128" y="871"/>
                    </a:cubicBezTo>
                    <a:cubicBezTo>
                      <a:pt x="133" y="867"/>
                      <a:pt x="137" y="862"/>
                      <a:pt x="141" y="858"/>
                    </a:cubicBezTo>
                    <a:close/>
                    <a:moveTo>
                      <a:pt x="111" y="1000"/>
                    </a:moveTo>
                    <a:lnTo>
                      <a:pt x="111" y="1000"/>
                    </a:lnTo>
                    <a:lnTo>
                      <a:pt x="111" y="1000"/>
                    </a:lnTo>
                    <a:lnTo>
                      <a:pt x="111" y="1000"/>
                    </a:lnTo>
                    <a:lnTo>
                      <a:pt x="111" y="1000"/>
                    </a:lnTo>
                    <a:lnTo>
                      <a:pt x="111" y="1000"/>
                    </a:lnTo>
                    <a:cubicBezTo>
                      <a:pt x="114" y="996"/>
                      <a:pt x="116" y="992"/>
                      <a:pt x="118" y="988"/>
                    </a:cubicBezTo>
                    <a:lnTo>
                      <a:pt x="118" y="989"/>
                    </a:lnTo>
                    <a:cubicBezTo>
                      <a:pt x="118" y="987"/>
                      <a:pt x="119" y="986"/>
                      <a:pt x="119" y="985"/>
                    </a:cubicBezTo>
                    <a:cubicBezTo>
                      <a:pt x="119" y="994"/>
                      <a:pt x="120" y="1004"/>
                      <a:pt x="123" y="1015"/>
                    </a:cubicBezTo>
                    <a:cubicBezTo>
                      <a:pt x="177" y="1005"/>
                      <a:pt x="185" y="943"/>
                      <a:pt x="196" y="894"/>
                    </a:cubicBezTo>
                    <a:lnTo>
                      <a:pt x="197" y="888"/>
                    </a:lnTo>
                    <a:cubicBezTo>
                      <a:pt x="173" y="904"/>
                      <a:pt x="142" y="920"/>
                      <a:pt x="127" y="949"/>
                    </a:cubicBezTo>
                    <a:cubicBezTo>
                      <a:pt x="128" y="909"/>
                      <a:pt x="100" y="878"/>
                      <a:pt x="84" y="850"/>
                    </a:cubicBezTo>
                    <a:cubicBezTo>
                      <a:pt x="83" y="915"/>
                      <a:pt x="37" y="951"/>
                      <a:pt x="104" y="1011"/>
                    </a:cubicBezTo>
                    <a:cubicBezTo>
                      <a:pt x="107" y="1007"/>
                      <a:pt x="109" y="1004"/>
                      <a:pt x="111" y="1000"/>
                    </a:cubicBezTo>
                    <a:close/>
                    <a:moveTo>
                      <a:pt x="164" y="1018"/>
                    </a:moveTo>
                    <a:lnTo>
                      <a:pt x="164" y="1018"/>
                    </a:lnTo>
                    <a:lnTo>
                      <a:pt x="165" y="1010"/>
                    </a:lnTo>
                    <a:cubicBezTo>
                      <a:pt x="140" y="1029"/>
                      <a:pt x="110" y="1049"/>
                      <a:pt x="97" y="1081"/>
                    </a:cubicBezTo>
                    <a:cubicBezTo>
                      <a:pt x="94" y="1039"/>
                      <a:pt x="61" y="1009"/>
                      <a:pt x="43" y="982"/>
                    </a:cubicBezTo>
                    <a:cubicBezTo>
                      <a:pt x="48" y="1049"/>
                      <a:pt x="4" y="1092"/>
                      <a:pt x="79" y="1148"/>
                    </a:cubicBezTo>
                    <a:cubicBezTo>
                      <a:pt x="85" y="1138"/>
                      <a:pt x="89" y="1128"/>
                      <a:pt x="92" y="1119"/>
                    </a:cubicBezTo>
                    <a:cubicBezTo>
                      <a:pt x="93" y="1129"/>
                      <a:pt x="95" y="1139"/>
                      <a:pt x="98" y="1150"/>
                    </a:cubicBezTo>
                    <a:cubicBezTo>
                      <a:pt x="154" y="1134"/>
                      <a:pt x="157" y="1069"/>
                      <a:pt x="164" y="1018"/>
                    </a:cubicBezTo>
                    <a:close/>
                    <a:moveTo>
                      <a:pt x="142" y="1243"/>
                    </a:moveTo>
                    <a:lnTo>
                      <a:pt x="142" y="1243"/>
                    </a:lnTo>
                    <a:cubicBezTo>
                      <a:pt x="149" y="1212"/>
                      <a:pt x="146" y="1175"/>
                      <a:pt x="146" y="1144"/>
                    </a:cubicBezTo>
                    <a:cubicBezTo>
                      <a:pt x="125" y="1168"/>
                      <a:pt x="98" y="1192"/>
                      <a:pt x="90" y="1225"/>
                    </a:cubicBezTo>
                    <a:cubicBezTo>
                      <a:pt x="90" y="1223"/>
                      <a:pt x="89" y="1221"/>
                      <a:pt x="89" y="1220"/>
                    </a:cubicBezTo>
                    <a:lnTo>
                      <a:pt x="88" y="1221"/>
                    </a:lnTo>
                    <a:cubicBezTo>
                      <a:pt x="87" y="1216"/>
                      <a:pt x="86" y="1212"/>
                      <a:pt x="84" y="1208"/>
                    </a:cubicBezTo>
                    <a:cubicBezTo>
                      <a:pt x="75" y="1188"/>
                      <a:pt x="59" y="1172"/>
                      <a:pt x="43" y="1157"/>
                    </a:cubicBezTo>
                    <a:cubicBezTo>
                      <a:pt x="36" y="1150"/>
                      <a:pt x="28" y="1144"/>
                      <a:pt x="22" y="1137"/>
                    </a:cubicBezTo>
                    <a:cubicBezTo>
                      <a:pt x="36" y="1203"/>
                      <a:pt x="0" y="1252"/>
                      <a:pt x="81" y="1294"/>
                    </a:cubicBezTo>
                    <a:cubicBezTo>
                      <a:pt x="86" y="1283"/>
                      <a:pt x="89" y="1273"/>
                      <a:pt x="91" y="1264"/>
                    </a:cubicBezTo>
                    <a:cubicBezTo>
                      <a:pt x="93" y="1273"/>
                      <a:pt x="96" y="1283"/>
                      <a:pt x="101" y="1294"/>
                    </a:cubicBezTo>
                    <a:cubicBezTo>
                      <a:pt x="125" y="1283"/>
                      <a:pt x="136" y="1264"/>
                      <a:pt x="142" y="1243"/>
                    </a:cubicBezTo>
                    <a:close/>
                    <a:moveTo>
                      <a:pt x="105" y="1410"/>
                    </a:moveTo>
                    <a:lnTo>
                      <a:pt x="105" y="1410"/>
                    </a:lnTo>
                    <a:lnTo>
                      <a:pt x="105" y="1410"/>
                    </a:lnTo>
                    <a:lnTo>
                      <a:pt x="105" y="1410"/>
                    </a:lnTo>
                    <a:lnTo>
                      <a:pt x="105" y="1410"/>
                    </a:lnTo>
                    <a:lnTo>
                      <a:pt x="105" y="1409"/>
                    </a:lnTo>
                    <a:lnTo>
                      <a:pt x="106" y="1409"/>
                    </a:lnTo>
                    <a:lnTo>
                      <a:pt x="106" y="1409"/>
                    </a:lnTo>
                    <a:lnTo>
                      <a:pt x="106" y="1409"/>
                    </a:lnTo>
                    <a:lnTo>
                      <a:pt x="106" y="1407"/>
                    </a:lnTo>
                    <a:lnTo>
                      <a:pt x="106" y="1407"/>
                    </a:lnTo>
                    <a:lnTo>
                      <a:pt x="106" y="1405"/>
                    </a:lnTo>
                    <a:cubicBezTo>
                      <a:pt x="109" y="1414"/>
                      <a:pt x="113" y="1423"/>
                      <a:pt x="120" y="1433"/>
                    </a:cubicBezTo>
                    <a:cubicBezTo>
                      <a:pt x="158" y="1410"/>
                      <a:pt x="159" y="1366"/>
                      <a:pt x="154" y="1324"/>
                    </a:cubicBezTo>
                    <a:cubicBezTo>
                      <a:pt x="153" y="1309"/>
                      <a:pt x="150" y="1294"/>
                      <a:pt x="149" y="1280"/>
                    </a:cubicBezTo>
                    <a:cubicBezTo>
                      <a:pt x="130" y="1305"/>
                      <a:pt x="105" y="1332"/>
                      <a:pt x="101" y="1366"/>
                    </a:cubicBezTo>
                    <a:cubicBezTo>
                      <a:pt x="92" y="1339"/>
                      <a:pt x="71" y="1321"/>
                      <a:pt x="51" y="1306"/>
                    </a:cubicBezTo>
                    <a:lnTo>
                      <a:pt x="50" y="1306"/>
                    </a:lnTo>
                    <a:cubicBezTo>
                      <a:pt x="41" y="1299"/>
                      <a:pt x="32" y="1292"/>
                      <a:pt x="24" y="1286"/>
                    </a:cubicBezTo>
                    <a:cubicBezTo>
                      <a:pt x="46" y="1350"/>
                      <a:pt x="14" y="1403"/>
                      <a:pt x="100" y="1436"/>
                    </a:cubicBezTo>
                    <a:cubicBezTo>
                      <a:pt x="103" y="1427"/>
                      <a:pt x="104" y="1418"/>
                      <a:pt x="105" y="1410"/>
                    </a:cubicBezTo>
                    <a:close/>
                    <a:moveTo>
                      <a:pt x="75" y="1531"/>
                    </a:moveTo>
                    <a:lnTo>
                      <a:pt x="75" y="1531"/>
                    </a:lnTo>
                    <a:cubicBezTo>
                      <a:pt x="88" y="1552"/>
                      <a:pt x="109" y="1568"/>
                      <a:pt x="152" y="1573"/>
                    </a:cubicBezTo>
                    <a:cubicBezTo>
                      <a:pt x="152" y="1568"/>
                      <a:pt x="153" y="1562"/>
                      <a:pt x="152" y="1557"/>
                    </a:cubicBezTo>
                    <a:cubicBezTo>
                      <a:pt x="152" y="1551"/>
                      <a:pt x="151" y="1546"/>
                      <a:pt x="150" y="1540"/>
                    </a:cubicBezTo>
                    <a:lnTo>
                      <a:pt x="151" y="1539"/>
                    </a:lnTo>
                    <a:cubicBezTo>
                      <a:pt x="156" y="1547"/>
                      <a:pt x="163" y="1556"/>
                      <a:pt x="173" y="1565"/>
                    </a:cubicBezTo>
                    <a:cubicBezTo>
                      <a:pt x="219" y="1519"/>
                      <a:pt x="188" y="1453"/>
                      <a:pt x="169" y="1399"/>
                    </a:cubicBezTo>
                    <a:lnTo>
                      <a:pt x="166" y="1393"/>
                    </a:lnTo>
                    <a:cubicBezTo>
                      <a:pt x="153" y="1425"/>
                      <a:pt x="133" y="1461"/>
                      <a:pt x="137" y="1498"/>
                    </a:cubicBezTo>
                    <a:lnTo>
                      <a:pt x="136" y="1497"/>
                    </a:lnTo>
                    <a:lnTo>
                      <a:pt x="136" y="1498"/>
                    </a:lnTo>
                    <a:cubicBezTo>
                      <a:pt x="127" y="1484"/>
                      <a:pt x="116" y="1474"/>
                      <a:pt x="103" y="1465"/>
                    </a:cubicBezTo>
                    <a:lnTo>
                      <a:pt x="103" y="1465"/>
                    </a:lnTo>
                    <a:lnTo>
                      <a:pt x="102" y="1465"/>
                    </a:lnTo>
                    <a:lnTo>
                      <a:pt x="101" y="1464"/>
                    </a:lnTo>
                    <a:lnTo>
                      <a:pt x="100" y="1464"/>
                    </a:lnTo>
                    <a:cubicBezTo>
                      <a:pt x="78" y="1450"/>
                      <a:pt x="54" y="1442"/>
                      <a:pt x="34" y="1432"/>
                    </a:cubicBezTo>
                    <a:cubicBezTo>
                      <a:pt x="56" y="1468"/>
                      <a:pt x="59" y="1504"/>
                      <a:pt x="75" y="1531"/>
                    </a:cubicBezTo>
                    <a:close/>
                    <a:moveTo>
                      <a:pt x="229" y="1708"/>
                    </a:moveTo>
                    <a:lnTo>
                      <a:pt x="229" y="1708"/>
                    </a:lnTo>
                    <a:cubicBezTo>
                      <a:pt x="227" y="1696"/>
                      <a:pt x="225" y="1684"/>
                      <a:pt x="221" y="1674"/>
                    </a:cubicBezTo>
                    <a:cubicBezTo>
                      <a:pt x="228" y="1681"/>
                      <a:pt x="238" y="1689"/>
                      <a:pt x="248" y="1695"/>
                    </a:cubicBezTo>
                    <a:cubicBezTo>
                      <a:pt x="280" y="1648"/>
                      <a:pt x="252" y="1598"/>
                      <a:pt x="225" y="1553"/>
                    </a:cubicBezTo>
                    <a:cubicBezTo>
                      <a:pt x="220" y="1545"/>
                      <a:pt x="215" y="1536"/>
                      <a:pt x="211" y="1528"/>
                    </a:cubicBezTo>
                    <a:cubicBezTo>
                      <a:pt x="203" y="1563"/>
                      <a:pt x="190" y="1601"/>
                      <a:pt x="201" y="1638"/>
                    </a:cubicBezTo>
                    <a:cubicBezTo>
                      <a:pt x="170" y="1605"/>
                      <a:pt x="122" y="1603"/>
                      <a:pt x="88" y="1593"/>
                    </a:cubicBezTo>
                    <a:cubicBezTo>
                      <a:pt x="138" y="1647"/>
                      <a:pt x="129" y="1715"/>
                      <a:pt x="229" y="1708"/>
                    </a:cubicBezTo>
                    <a:close/>
                    <a:moveTo>
                      <a:pt x="171" y="1737"/>
                    </a:moveTo>
                    <a:lnTo>
                      <a:pt x="171" y="1737"/>
                    </a:lnTo>
                    <a:cubicBezTo>
                      <a:pt x="195" y="1753"/>
                      <a:pt x="211" y="1774"/>
                      <a:pt x="227" y="1791"/>
                    </a:cubicBezTo>
                    <a:lnTo>
                      <a:pt x="228" y="1791"/>
                    </a:lnTo>
                    <a:lnTo>
                      <a:pt x="229" y="1793"/>
                    </a:lnTo>
                    <a:lnTo>
                      <a:pt x="231" y="1794"/>
                    </a:lnTo>
                    <a:lnTo>
                      <a:pt x="231" y="1795"/>
                    </a:lnTo>
                    <a:lnTo>
                      <a:pt x="232" y="1795"/>
                    </a:lnTo>
                    <a:lnTo>
                      <a:pt x="233" y="1796"/>
                    </a:lnTo>
                    <a:lnTo>
                      <a:pt x="233" y="1797"/>
                    </a:lnTo>
                    <a:lnTo>
                      <a:pt x="235" y="1798"/>
                    </a:lnTo>
                    <a:lnTo>
                      <a:pt x="235" y="1798"/>
                    </a:lnTo>
                    <a:lnTo>
                      <a:pt x="237" y="1800"/>
                    </a:lnTo>
                    <a:lnTo>
                      <a:pt x="237" y="1800"/>
                    </a:lnTo>
                    <a:cubicBezTo>
                      <a:pt x="259" y="1820"/>
                      <a:pt x="285" y="1830"/>
                      <a:pt x="335" y="1813"/>
                    </a:cubicBezTo>
                    <a:cubicBezTo>
                      <a:pt x="330" y="1801"/>
                      <a:pt x="325" y="1791"/>
                      <a:pt x="320" y="1782"/>
                    </a:cubicBezTo>
                    <a:cubicBezTo>
                      <a:pt x="328" y="1788"/>
                      <a:pt x="338" y="1793"/>
                      <a:pt x="350" y="1797"/>
                    </a:cubicBezTo>
                    <a:cubicBezTo>
                      <a:pt x="375" y="1732"/>
                      <a:pt x="314" y="1685"/>
                      <a:pt x="275" y="1643"/>
                    </a:cubicBezTo>
                    <a:cubicBezTo>
                      <a:pt x="276" y="1675"/>
                      <a:pt x="272" y="1712"/>
                      <a:pt x="286" y="1743"/>
                    </a:cubicBezTo>
                    <a:lnTo>
                      <a:pt x="286" y="1743"/>
                    </a:lnTo>
                    <a:lnTo>
                      <a:pt x="286" y="1744"/>
                    </a:lnTo>
                    <a:lnTo>
                      <a:pt x="287" y="1745"/>
                    </a:lnTo>
                    <a:cubicBezTo>
                      <a:pt x="288" y="1747"/>
                      <a:pt x="289" y="1749"/>
                      <a:pt x="290" y="1751"/>
                    </a:cubicBezTo>
                    <a:lnTo>
                      <a:pt x="290" y="1751"/>
                    </a:lnTo>
                    <a:lnTo>
                      <a:pt x="291" y="1752"/>
                    </a:lnTo>
                    <a:cubicBezTo>
                      <a:pt x="253" y="1728"/>
                      <a:pt x="207" y="1737"/>
                      <a:pt x="171" y="1737"/>
                    </a:cubicBezTo>
                    <a:close/>
                    <a:moveTo>
                      <a:pt x="620" y="359"/>
                    </a:moveTo>
                    <a:lnTo>
                      <a:pt x="620" y="359"/>
                    </a:lnTo>
                    <a:cubicBezTo>
                      <a:pt x="620" y="358"/>
                      <a:pt x="601" y="330"/>
                      <a:pt x="601" y="330"/>
                    </a:cubicBezTo>
                    <a:cubicBezTo>
                      <a:pt x="562" y="323"/>
                      <a:pt x="541" y="331"/>
                      <a:pt x="528" y="340"/>
                    </a:cubicBezTo>
                    <a:cubicBezTo>
                      <a:pt x="516" y="350"/>
                      <a:pt x="514" y="361"/>
                      <a:pt x="514" y="361"/>
                    </a:cubicBezTo>
                    <a:lnTo>
                      <a:pt x="531" y="360"/>
                    </a:lnTo>
                    <a:cubicBezTo>
                      <a:pt x="533" y="356"/>
                      <a:pt x="536" y="353"/>
                      <a:pt x="539" y="351"/>
                    </a:cubicBezTo>
                    <a:cubicBezTo>
                      <a:pt x="542" y="348"/>
                      <a:pt x="546" y="347"/>
                      <a:pt x="549" y="346"/>
                    </a:cubicBezTo>
                    <a:cubicBezTo>
                      <a:pt x="549" y="347"/>
                      <a:pt x="549" y="348"/>
                      <a:pt x="548" y="349"/>
                    </a:cubicBezTo>
                    <a:cubicBezTo>
                      <a:pt x="548" y="350"/>
                      <a:pt x="550" y="360"/>
                      <a:pt x="552" y="363"/>
                    </a:cubicBezTo>
                    <a:cubicBezTo>
                      <a:pt x="559" y="374"/>
                      <a:pt x="578" y="374"/>
                      <a:pt x="585" y="364"/>
                    </a:cubicBezTo>
                    <a:cubicBezTo>
                      <a:pt x="588" y="360"/>
                      <a:pt x="589" y="356"/>
                      <a:pt x="589" y="352"/>
                    </a:cubicBezTo>
                    <a:cubicBezTo>
                      <a:pt x="589" y="351"/>
                      <a:pt x="590" y="349"/>
                      <a:pt x="591" y="349"/>
                    </a:cubicBezTo>
                    <a:cubicBezTo>
                      <a:pt x="591" y="349"/>
                      <a:pt x="602" y="359"/>
                      <a:pt x="602" y="359"/>
                    </a:cubicBezTo>
                    <a:cubicBezTo>
                      <a:pt x="602" y="360"/>
                      <a:pt x="620" y="359"/>
                      <a:pt x="620" y="359"/>
                    </a:cubicBezTo>
                    <a:close/>
                    <a:moveTo>
                      <a:pt x="502" y="328"/>
                    </a:moveTo>
                    <a:lnTo>
                      <a:pt x="502" y="328"/>
                    </a:lnTo>
                    <a:lnTo>
                      <a:pt x="512" y="327"/>
                    </a:lnTo>
                    <a:cubicBezTo>
                      <a:pt x="518" y="319"/>
                      <a:pt x="530" y="316"/>
                      <a:pt x="540" y="315"/>
                    </a:cubicBezTo>
                    <a:cubicBezTo>
                      <a:pt x="551" y="314"/>
                      <a:pt x="588" y="316"/>
                      <a:pt x="588" y="316"/>
                    </a:cubicBezTo>
                    <a:lnTo>
                      <a:pt x="616" y="317"/>
                    </a:lnTo>
                    <a:cubicBezTo>
                      <a:pt x="616" y="317"/>
                      <a:pt x="610" y="300"/>
                      <a:pt x="610" y="299"/>
                    </a:cubicBezTo>
                    <a:lnTo>
                      <a:pt x="595" y="299"/>
                    </a:lnTo>
                    <a:cubicBezTo>
                      <a:pt x="552" y="297"/>
                      <a:pt x="529" y="304"/>
                      <a:pt x="517" y="312"/>
                    </a:cubicBezTo>
                    <a:cubicBezTo>
                      <a:pt x="504" y="319"/>
                      <a:pt x="502" y="328"/>
                      <a:pt x="502" y="328"/>
                    </a:cubicBezTo>
                    <a:close/>
                    <a:moveTo>
                      <a:pt x="703" y="361"/>
                    </a:moveTo>
                    <a:lnTo>
                      <a:pt x="703" y="361"/>
                    </a:lnTo>
                    <a:cubicBezTo>
                      <a:pt x="702" y="361"/>
                      <a:pt x="721" y="361"/>
                      <a:pt x="721" y="361"/>
                    </a:cubicBezTo>
                    <a:cubicBezTo>
                      <a:pt x="721" y="360"/>
                      <a:pt x="732" y="350"/>
                      <a:pt x="732" y="350"/>
                    </a:cubicBezTo>
                    <a:cubicBezTo>
                      <a:pt x="733" y="351"/>
                      <a:pt x="734" y="353"/>
                      <a:pt x="734" y="354"/>
                    </a:cubicBezTo>
                    <a:cubicBezTo>
                      <a:pt x="734" y="358"/>
                      <a:pt x="735" y="362"/>
                      <a:pt x="738" y="365"/>
                    </a:cubicBezTo>
                    <a:cubicBezTo>
                      <a:pt x="745" y="376"/>
                      <a:pt x="763" y="376"/>
                      <a:pt x="771" y="365"/>
                    </a:cubicBezTo>
                    <a:cubicBezTo>
                      <a:pt x="773" y="362"/>
                      <a:pt x="774" y="352"/>
                      <a:pt x="774" y="351"/>
                    </a:cubicBezTo>
                    <a:cubicBezTo>
                      <a:pt x="774" y="350"/>
                      <a:pt x="774" y="349"/>
                      <a:pt x="774" y="348"/>
                    </a:cubicBezTo>
                    <a:cubicBezTo>
                      <a:pt x="777" y="349"/>
                      <a:pt x="780" y="350"/>
                      <a:pt x="783" y="352"/>
                    </a:cubicBezTo>
                    <a:cubicBezTo>
                      <a:pt x="787" y="355"/>
                      <a:pt x="790" y="358"/>
                      <a:pt x="792" y="362"/>
                    </a:cubicBezTo>
                    <a:lnTo>
                      <a:pt x="809" y="363"/>
                    </a:lnTo>
                    <a:cubicBezTo>
                      <a:pt x="809" y="363"/>
                      <a:pt x="807" y="352"/>
                      <a:pt x="794" y="342"/>
                    </a:cubicBezTo>
                    <a:cubicBezTo>
                      <a:pt x="782" y="333"/>
                      <a:pt x="761" y="325"/>
                      <a:pt x="722" y="332"/>
                    </a:cubicBezTo>
                    <a:cubicBezTo>
                      <a:pt x="722" y="332"/>
                      <a:pt x="703" y="360"/>
                      <a:pt x="703" y="361"/>
                    </a:cubicBezTo>
                    <a:close/>
                    <a:moveTo>
                      <a:pt x="821" y="329"/>
                    </a:moveTo>
                    <a:lnTo>
                      <a:pt x="821" y="329"/>
                    </a:lnTo>
                    <a:cubicBezTo>
                      <a:pt x="821" y="329"/>
                      <a:pt x="819" y="321"/>
                      <a:pt x="806" y="314"/>
                    </a:cubicBezTo>
                    <a:cubicBezTo>
                      <a:pt x="794" y="306"/>
                      <a:pt x="770" y="299"/>
                      <a:pt x="728" y="301"/>
                    </a:cubicBezTo>
                    <a:lnTo>
                      <a:pt x="713" y="301"/>
                    </a:lnTo>
                    <a:cubicBezTo>
                      <a:pt x="713" y="301"/>
                      <a:pt x="706" y="319"/>
                      <a:pt x="706" y="319"/>
                    </a:cubicBezTo>
                    <a:lnTo>
                      <a:pt x="735" y="318"/>
                    </a:lnTo>
                    <a:cubicBezTo>
                      <a:pt x="735" y="318"/>
                      <a:pt x="772" y="316"/>
                      <a:pt x="782" y="317"/>
                    </a:cubicBezTo>
                    <a:cubicBezTo>
                      <a:pt x="793" y="318"/>
                      <a:pt x="805" y="321"/>
                      <a:pt x="811" y="329"/>
                    </a:cubicBezTo>
                    <a:lnTo>
                      <a:pt x="821" y="329"/>
                    </a:lnTo>
                    <a:close/>
                    <a:moveTo>
                      <a:pt x="806" y="210"/>
                    </a:moveTo>
                    <a:lnTo>
                      <a:pt x="806" y="210"/>
                    </a:lnTo>
                    <a:cubicBezTo>
                      <a:pt x="814" y="196"/>
                      <a:pt x="822" y="180"/>
                      <a:pt x="829" y="161"/>
                    </a:cubicBezTo>
                    <a:cubicBezTo>
                      <a:pt x="838" y="134"/>
                      <a:pt x="880" y="109"/>
                      <a:pt x="879" y="105"/>
                    </a:cubicBezTo>
                    <a:cubicBezTo>
                      <a:pt x="878" y="98"/>
                      <a:pt x="834" y="119"/>
                      <a:pt x="811" y="142"/>
                    </a:cubicBezTo>
                    <a:cubicBezTo>
                      <a:pt x="804" y="153"/>
                      <a:pt x="773" y="209"/>
                      <a:pt x="753" y="217"/>
                    </a:cubicBezTo>
                    <a:cubicBezTo>
                      <a:pt x="767" y="164"/>
                      <a:pt x="780" y="111"/>
                      <a:pt x="793" y="59"/>
                    </a:cubicBezTo>
                    <a:cubicBezTo>
                      <a:pt x="768" y="106"/>
                      <a:pt x="743" y="154"/>
                      <a:pt x="718" y="201"/>
                    </a:cubicBezTo>
                    <a:cubicBezTo>
                      <a:pt x="716" y="183"/>
                      <a:pt x="723" y="143"/>
                      <a:pt x="717" y="109"/>
                    </a:cubicBezTo>
                    <a:cubicBezTo>
                      <a:pt x="713" y="81"/>
                      <a:pt x="739" y="39"/>
                      <a:pt x="736" y="36"/>
                    </a:cubicBezTo>
                    <a:cubicBezTo>
                      <a:pt x="732" y="31"/>
                      <a:pt x="703" y="69"/>
                      <a:pt x="693" y="100"/>
                    </a:cubicBezTo>
                    <a:cubicBezTo>
                      <a:pt x="692" y="108"/>
                      <a:pt x="678" y="202"/>
                      <a:pt x="671" y="193"/>
                    </a:cubicBezTo>
                    <a:cubicBezTo>
                      <a:pt x="664" y="138"/>
                      <a:pt x="656" y="84"/>
                      <a:pt x="648" y="30"/>
                    </a:cubicBezTo>
                    <a:cubicBezTo>
                      <a:pt x="642" y="83"/>
                      <a:pt x="637" y="137"/>
                      <a:pt x="631" y="191"/>
                    </a:cubicBezTo>
                    <a:cubicBezTo>
                      <a:pt x="623" y="174"/>
                      <a:pt x="615" y="139"/>
                      <a:pt x="599" y="110"/>
                    </a:cubicBezTo>
                    <a:cubicBezTo>
                      <a:pt x="585" y="85"/>
                      <a:pt x="593" y="37"/>
                      <a:pt x="589" y="35"/>
                    </a:cubicBezTo>
                    <a:cubicBezTo>
                      <a:pt x="584" y="31"/>
                      <a:pt x="571" y="76"/>
                      <a:pt x="573" y="109"/>
                    </a:cubicBezTo>
                    <a:cubicBezTo>
                      <a:pt x="576" y="119"/>
                      <a:pt x="581" y="138"/>
                      <a:pt x="585" y="157"/>
                    </a:cubicBezTo>
                    <a:cubicBezTo>
                      <a:pt x="589" y="175"/>
                      <a:pt x="592" y="194"/>
                      <a:pt x="588" y="203"/>
                    </a:cubicBezTo>
                    <a:cubicBezTo>
                      <a:pt x="560" y="155"/>
                      <a:pt x="532" y="107"/>
                      <a:pt x="503" y="59"/>
                    </a:cubicBezTo>
                    <a:cubicBezTo>
                      <a:pt x="519" y="111"/>
                      <a:pt x="535" y="163"/>
                      <a:pt x="550" y="216"/>
                    </a:cubicBezTo>
                    <a:cubicBezTo>
                      <a:pt x="537" y="203"/>
                      <a:pt x="516" y="172"/>
                      <a:pt x="489" y="151"/>
                    </a:cubicBezTo>
                    <a:cubicBezTo>
                      <a:pt x="467" y="133"/>
                      <a:pt x="457" y="86"/>
                      <a:pt x="453" y="85"/>
                    </a:cubicBezTo>
                    <a:cubicBezTo>
                      <a:pt x="446" y="84"/>
                      <a:pt x="451" y="132"/>
                      <a:pt x="465" y="161"/>
                    </a:cubicBezTo>
                    <a:cubicBezTo>
                      <a:pt x="474" y="173"/>
                      <a:pt x="521" y="229"/>
                      <a:pt x="511" y="244"/>
                    </a:cubicBezTo>
                    <a:cubicBezTo>
                      <a:pt x="467" y="210"/>
                      <a:pt x="424" y="176"/>
                      <a:pt x="381" y="142"/>
                    </a:cubicBezTo>
                    <a:lnTo>
                      <a:pt x="455" y="239"/>
                    </a:lnTo>
                    <a:lnTo>
                      <a:pt x="456" y="240"/>
                    </a:lnTo>
                    <a:lnTo>
                      <a:pt x="459" y="243"/>
                    </a:lnTo>
                    <a:lnTo>
                      <a:pt x="460" y="245"/>
                    </a:lnTo>
                    <a:lnTo>
                      <a:pt x="460" y="246"/>
                    </a:lnTo>
                    <a:lnTo>
                      <a:pt x="478" y="268"/>
                    </a:lnTo>
                    <a:lnTo>
                      <a:pt x="477" y="268"/>
                    </a:lnTo>
                    <a:lnTo>
                      <a:pt x="480" y="272"/>
                    </a:lnTo>
                    <a:cubicBezTo>
                      <a:pt x="462" y="267"/>
                      <a:pt x="436" y="247"/>
                      <a:pt x="400" y="237"/>
                    </a:cubicBezTo>
                    <a:cubicBezTo>
                      <a:pt x="387" y="234"/>
                      <a:pt x="374" y="223"/>
                      <a:pt x="364" y="213"/>
                    </a:cubicBezTo>
                    <a:cubicBezTo>
                      <a:pt x="355" y="205"/>
                      <a:pt x="348" y="196"/>
                      <a:pt x="342" y="191"/>
                    </a:cubicBezTo>
                    <a:cubicBezTo>
                      <a:pt x="342" y="190"/>
                      <a:pt x="341" y="190"/>
                      <a:pt x="341" y="190"/>
                    </a:cubicBezTo>
                    <a:cubicBezTo>
                      <a:pt x="335" y="192"/>
                      <a:pt x="357" y="234"/>
                      <a:pt x="382" y="256"/>
                    </a:cubicBezTo>
                    <a:cubicBezTo>
                      <a:pt x="392" y="263"/>
                      <a:pt x="442" y="288"/>
                      <a:pt x="455" y="307"/>
                    </a:cubicBezTo>
                    <a:cubicBezTo>
                      <a:pt x="403" y="293"/>
                      <a:pt x="351" y="280"/>
                      <a:pt x="299" y="266"/>
                    </a:cubicBezTo>
                    <a:lnTo>
                      <a:pt x="394" y="321"/>
                    </a:lnTo>
                    <a:lnTo>
                      <a:pt x="435" y="344"/>
                    </a:lnTo>
                    <a:lnTo>
                      <a:pt x="434" y="345"/>
                    </a:lnTo>
                    <a:lnTo>
                      <a:pt x="439" y="347"/>
                    </a:lnTo>
                    <a:cubicBezTo>
                      <a:pt x="420" y="351"/>
                      <a:pt x="392" y="344"/>
                      <a:pt x="353" y="349"/>
                    </a:cubicBezTo>
                    <a:cubicBezTo>
                      <a:pt x="325" y="352"/>
                      <a:pt x="284" y="326"/>
                      <a:pt x="281" y="328"/>
                    </a:cubicBezTo>
                    <a:cubicBezTo>
                      <a:pt x="276" y="332"/>
                      <a:pt x="313" y="363"/>
                      <a:pt x="344" y="373"/>
                    </a:cubicBezTo>
                    <a:cubicBezTo>
                      <a:pt x="355" y="375"/>
                      <a:pt x="408" y="380"/>
                      <a:pt x="429" y="391"/>
                    </a:cubicBezTo>
                    <a:cubicBezTo>
                      <a:pt x="376" y="398"/>
                      <a:pt x="323" y="405"/>
                      <a:pt x="270" y="412"/>
                    </a:cubicBezTo>
                    <a:cubicBezTo>
                      <a:pt x="322" y="419"/>
                      <a:pt x="374" y="426"/>
                      <a:pt x="425" y="432"/>
                    </a:cubicBezTo>
                    <a:cubicBezTo>
                      <a:pt x="409" y="442"/>
                      <a:pt x="380" y="448"/>
                      <a:pt x="350" y="467"/>
                    </a:cubicBezTo>
                    <a:cubicBezTo>
                      <a:pt x="325" y="481"/>
                      <a:pt x="277" y="474"/>
                      <a:pt x="275" y="478"/>
                    </a:cubicBezTo>
                    <a:cubicBezTo>
                      <a:pt x="272" y="483"/>
                      <a:pt x="314" y="494"/>
                      <a:pt x="346" y="493"/>
                    </a:cubicBezTo>
                    <a:lnTo>
                      <a:pt x="347" y="493"/>
                    </a:lnTo>
                    <a:lnTo>
                      <a:pt x="347" y="492"/>
                    </a:lnTo>
                    <a:lnTo>
                      <a:pt x="347" y="492"/>
                    </a:lnTo>
                    <a:lnTo>
                      <a:pt x="348" y="492"/>
                    </a:lnTo>
                    <a:lnTo>
                      <a:pt x="348" y="491"/>
                    </a:lnTo>
                    <a:lnTo>
                      <a:pt x="348" y="491"/>
                    </a:lnTo>
                    <a:lnTo>
                      <a:pt x="349" y="491"/>
                    </a:lnTo>
                    <a:lnTo>
                      <a:pt x="349" y="491"/>
                    </a:lnTo>
                    <a:lnTo>
                      <a:pt x="349" y="490"/>
                    </a:lnTo>
                    <a:lnTo>
                      <a:pt x="350" y="490"/>
                    </a:lnTo>
                    <a:lnTo>
                      <a:pt x="350" y="490"/>
                    </a:lnTo>
                    <a:lnTo>
                      <a:pt x="350" y="490"/>
                    </a:lnTo>
                    <a:lnTo>
                      <a:pt x="350" y="489"/>
                    </a:lnTo>
                    <a:lnTo>
                      <a:pt x="351" y="489"/>
                    </a:lnTo>
                    <a:lnTo>
                      <a:pt x="352" y="488"/>
                    </a:lnTo>
                    <a:lnTo>
                      <a:pt x="352" y="488"/>
                    </a:lnTo>
                    <a:lnTo>
                      <a:pt x="353" y="488"/>
                    </a:lnTo>
                    <a:lnTo>
                      <a:pt x="354" y="487"/>
                    </a:lnTo>
                    <a:lnTo>
                      <a:pt x="354" y="487"/>
                    </a:lnTo>
                    <a:lnTo>
                      <a:pt x="354" y="487"/>
                    </a:lnTo>
                    <a:lnTo>
                      <a:pt x="354" y="487"/>
                    </a:lnTo>
                    <a:lnTo>
                      <a:pt x="355" y="486"/>
                    </a:lnTo>
                    <a:lnTo>
                      <a:pt x="355" y="486"/>
                    </a:lnTo>
                    <a:lnTo>
                      <a:pt x="356" y="485"/>
                    </a:lnTo>
                    <a:lnTo>
                      <a:pt x="356" y="485"/>
                    </a:lnTo>
                    <a:lnTo>
                      <a:pt x="357" y="485"/>
                    </a:lnTo>
                    <a:lnTo>
                      <a:pt x="357" y="485"/>
                    </a:lnTo>
                    <a:lnTo>
                      <a:pt x="357" y="484"/>
                    </a:lnTo>
                    <a:lnTo>
                      <a:pt x="358" y="484"/>
                    </a:lnTo>
                    <a:lnTo>
                      <a:pt x="359" y="483"/>
                    </a:lnTo>
                    <a:lnTo>
                      <a:pt x="360" y="483"/>
                    </a:lnTo>
                    <a:lnTo>
                      <a:pt x="360" y="482"/>
                    </a:lnTo>
                    <a:lnTo>
                      <a:pt x="362" y="481"/>
                    </a:lnTo>
                    <a:lnTo>
                      <a:pt x="362" y="481"/>
                    </a:lnTo>
                    <a:lnTo>
                      <a:pt x="362" y="481"/>
                    </a:lnTo>
                    <a:lnTo>
                      <a:pt x="363" y="480"/>
                    </a:lnTo>
                    <a:lnTo>
                      <a:pt x="363" y="480"/>
                    </a:lnTo>
                    <a:lnTo>
                      <a:pt x="364" y="479"/>
                    </a:lnTo>
                    <a:lnTo>
                      <a:pt x="364" y="479"/>
                    </a:lnTo>
                    <a:lnTo>
                      <a:pt x="365" y="479"/>
                    </a:lnTo>
                    <a:lnTo>
                      <a:pt x="365" y="478"/>
                    </a:lnTo>
                    <a:lnTo>
                      <a:pt x="365" y="478"/>
                    </a:lnTo>
                    <a:lnTo>
                      <a:pt x="366" y="478"/>
                    </a:lnTo>
                    <a:lnTo>
                      <a:pt x="366" y="478"/>
                    </a:lnTo>
                    <a:lnTo>
                      <a:pt x="366" y="477"/>
                    </a:lnTo>
                    <a:lnTo>
                      <a:pt x="367" y="477"/>
                    </a:lnTo>
                    <a:lnTo>
                      <a:pt x="367" y="477"/>
                    </a:lnTo>
                    <a:lnTo>
                      <a:pt x="367" y="477"/>
                    </a:lnTo>
                    <a:lnTo>
                      <a:pt x="367" y="476"/>
                    </a:lnTo>
                    <a:lnTo>
                      <a:pt x="371" y="474"/>
                    </a:lnTo>
                    <a:lnTo>
                      <a:pt x="371" y="473"/>
                    </a:lnTo>
                    <a:lnTo>
                      <a:pt x="371" y="473"/>
                    </a:lnTo>
                    <a:lnTo>
                      <a:pt x="372" y="473"/>
                    </a:lnTo>
                    <a:lnTo>
                      <a:pt x="372" y="473"/>
                    </a:lnTo>
                    <a:lnTo>
                      <a:pt x="372" y="472"/>
                    </a:lnTo>
                    <a:lnTo>
                      <a:pt x="373" y="472"/>
                    </a:lnTo>
                    <a:lnTo>
                      <a:pt x="373" y="471"/>
                    </a:lnTo>
                    <a:lnTo>
                      <a:pt x="373" y="471"/>
                    </a:lnTo>
                    <a:lnTo>
                      <a:pt x="373" y="471"/>
                    </a:lnTo>
                    <a:lnTo>
                      <a:pt x="374" y="471"/>
                    </a:lnTo>
                    <a:lnTo>
                      <a:pt x="374" y="471"/>
                    </a:lnTo>
                    <a:lnTo>
                      <a:pt x="374" y="470"/>
                    </a:lnTo>
                    <a:lnTo>
                      <a:pt x="375" y="470"/>
                    </a:lnTo>
                    <a:lnTo>
                      <a:pt x="375" y="470"/>
                    </a:lnTo>
                    <a:lnTo>
                      <a:pt x="375" y="469"/>
                    </a:lnTo>
                    <a:lnTo>
                      <a:pt x="375" y="469"/>
                    </a:lnTo>
                    <a:lnTo>
                      <a:pt x="376" y="469"/>
                    </a:lnTo>
                    <a:lnTo>
                      <a:pt x="376" y="469"/>
                    </a:lnTo>
                    <a:lnTo>
                      <a:pt x="376" y="468"/>
                    </a:lnTo>
                    <a:lnTo>
                      <a:pt x="377" y="468"/>
                    </a:lnTo>
                    <a:lnTo>
                      <a:pt x="377" y="468"/>
                    </a:lnTo>
                    <a:lnTo>
                      <a:pt x="377" y="467"/>
                    </a:lnTo>
                    <a:lnTo>
                      <a:pt x="377" y="467"/>
                    </a:lnTo>
                    <a:lnTo>
                      <a:pt x="378" y="467"/>
                    </a:lnTo>
                    <a:lnTo>
                      <a:pt x="378" y="466"/>
                    </a:lnTo>
                    <a:lnTo>
                      <a:pt x="378" y="466"/>
                    </a:lnTo>
                    <a:lnTo>
                      <a:pt x="379" y="465"/>
                    </a:lnTo>
                    <a:lnTo>
                      <a:pt x="379" y="465"/>
                    </a:lnTo>
                    <a:lnTo>
                      <a:pt x="379" y="465"/>
                    </a:lnTo>
                    <a:lnTo>
                      <a:pt x="380" y="464"/>
                    </a:lnTo>
                    <a:cubicBezTo>
                      <a:pt x="397" y="443"/>
                      <a:pt x="405" y="446"/>
                      <a:pt x="409" y="460"/>
                    </a:cubicBezTo>
                    <a:cubicBezTo>
                      <a:pt x="425" y="444"/>
                      <a:pt x="449" y="434"/>
                      <a:pt x="470" y="423"/>
                    </a:cubicBezTo>
                    <a:cubicBezTo>
                      <a:pt x="491" y="411"/>
                      <a:pt x="498" y="417"/>
                      <a:pt x="494" y="434"/>
                    </a:cubicBezTo>
                    <a:cubicBezTo>
                      <a:pt x="514" y="406"/>
                      <a:pt x="556" y="403"/>
                      <a:pt x="589" y="396"/>
                    </a:cubicBezTo>
                    <a:cubicBezTo>
                      <a:pt x="619" y="388"/>
                      <a:pt x="622" y="394"/>
                      <a:pt x="615" y="406"/>
                    </a:cubicBezTo>
                    <a:cubicBezTo>
                      <a:pt x="641" y="389"/>
                      <a:pt x="679" y="395"/>
                      <a:pt x="709" y="396"/>
                    </a:cubicBezTo>
                    <a:cubicBezTo>
                      <a:pt x="734" y="397"/>
                      <a:pt x="737" y="405"/>
                      <a:pt x="723" y="417"/>
                    </a:cubicBezTo>
                    <a:cubicBezTo>
                      <a:pt x="714" y="426"/>
                      <a:pt x="744" y="404"/>
                      <a:pt x="773" y="410"/>
                    </a:cubicBezTo>
                    <a:cubicBezTo>
                      <a:pt x="794" y="414"/>
                      <a:pt x="811" y="427"/>
                      <a:pt x="832" y="431"/>
                    </a:cubicBezTo>
                    <a:cubicBezTo>
                      <a:pt x="860" y="443"/>
                      <a:pt x="844" y="453"/>
                      <a:pt x="835" y="458"/>
                    </a:cubicBezTo>
                    <a:lnTo>
                      <a:pt x="843" y="462"/>
                    </a:lnTo>
                    <a:cubicBezTo>
                      <a:pt x="851" y="463"/>
                      <a:pt x="863" y="466"/>
                      <a:pt x="874" y="475"/>
                    </a:cubicBezTo>
                    <a:cubicBezTo>
                      <a:pt x="881" y="477"/>
                      <a:pt x="878" y="453"/>
                      <a:pt x="887" y="456"/>
                    </a:cubicBezTo>
                    <a:lnTo>
                      <a:pt x="888" y="456"/>
                    </a:lnTo>
                    <a:lnTo>
                      <a:pt x="888" y="457"/>
                    </a:lnTo>
                    <a:lnTo>
                      <a:pt x="888" y="457"/>
                    </a:lnTo>
                    <a:lnTo>
                      <a:pt x="888" y="457"/>
                    </a:lnTo>
                    <a:lnTo>
                      <a:pt x="889" y="458"/>
                    </a:lnTo>
                    <a:lnTo>
                      <a:pt x="889" y="458"/>
                    </a:lnTo>
                    <a:lnTo>
                      <a:pt x="889" y="458"/>
                    </a:lnTo>
                    <a:lnTo>
                      <a:pt x="889" y="458"/>
                    </a:lnTo>
                    <a:lnTo>
                      <a:pt x="890" y="459"/>
                    </a:lnTo>
                    <a:lnTo>
                      <a:pt x="890" y="459"/>
                    </a:lnTo>
                    <a:cubicBezTo>
                      <a:pt x="891" y="460"/>
                      <a:pt x="892" y="462"/>
                      <a:pt x="894" y="463"/>
                    </a:cubicBezTo>
                    <a:lnTo>
                      <a:pt x="894" y="464"/>
                    </a:lnTo>
                    <a:lnTo>
                      <a:pt x="895" y="464"/>
                    </a:lnTo>
                    <a:lnTo>
                      <a:pt x="895" y="464"/>
                    </a:lnTo>
                    <a:lnTo>
                      <a:pt x="898" y="467"/>
                    </a:lnTo>
                    <a:lnTo>
                      <a:pt x="898" y="467"/>
                    </a:lnTo>
                    <a:lnTo>
                      <a:pt x="898" y="468"/>
                    </a:lnTo>
                    <a:lnTo>
                      <a:pt x="899" y="468"/>
                    </a:lnTo>
                    <a:lnTo>
                      <a:pt x="899" y="468"/>
                    </a:lnTo>
                    <a:lnTo>
                      <a:pt x="899" y="468"/>
                    </a:lnTo>
                    <a:lnTo>
                      <a:pt x="900" y="469"/>
                    </a:lnTo>
                    <a:lnTo>
                      <a:pt x="900" y="469"/>
                    </a:lnTo>
                    <a:lnTo>
                      <a:pt x="900" y="469"/>
                    </a:lnTo>
                    <a:lnTo>
                      <a:pt x="901" y="470"/>
                    </a:lnTo>
                    <a:lnTo>
                      <a:pt x="901" y="470"/>
                    </a:lnTo>
                    <a:lnTo>
                      <a:pt x="902" y="471"/>
                    </a:lnTo>
                    <a:lnTo>
                      <a:pt x="902" y="471"/>
                    </a:lnTo>
                    <a:lnTo>
                      <a:pt x="903" y="471"/>
                    </a:lnTo>
                    <a:lnTo>
                      <a:pt x="903" y="472"/>
                    </a:lnTo>
                    <a:lnTo>
                      <a:pt x="903" y="472"/>
                    </a:lnTo>
                    <a:lnTo>
                      <a:pt x="904" y="472"/>
                    </a:lnTo>
                    <a:lnTo>
                      <a:pt x="904" y="472"/>
                    </a:lnTo>
                    <a:lnTo>
                      <a:pt x="904" y="473"/>
                    </a:lnTo>
                    <a:lnTo>
                      <a:pt x="905" y="473"/>
                    </a:lnTo>
                    <a:lnTo>
                      <a:pt x="905" y="473"/>
                    </a:lnTo>
                    <a:lnTo>
                      <a:pt x="906" y="474"/>
                    </a:lnTo>
                    <a:lnTo>
                      <a:pt x="906" y="474"/>
                    </a:lnTo>
                    <a:lnTo>
                      <a:pt x="909" y="477"/>
                    </a:lnTo>
                    <a:lnTo>
                      <a:pt x="909" y="477"/>
                    </a:lnTo>
                    <a:lnTo>
                      <a:pt x="910" y="477"/>
                    </a:lnTo>
                    <a:lnTo>
                      <a:pt x="910" y="477"/>
                    </a:lnTo>
                    <a:lnTo>
                      <a:pt x="910" y="478"/>
                    </a:lnTo>
                    <a:lnTo>
                      <a:pt x="911" y="478"/>
                    </a:lnTo>
                    <a:lnTo>
                      <a:pt x="912" y="479"/>
                    </a:lnTo>
                    <a:lnTo>
                      <a:pt x="912" y="479"/>
                    </a:lnTo>
                    <a:lnTo>
                      <a:pt x="914" y="481"/>
                    </a:lnTo>
                    <a:lnTo>
                      <a:pt x="915" y="481"/>
                    </a:lnTo>
                    <a:lnTo>
                      <a:pt x="915" y="482"/>
                    </a:lnTo>
                    <a:lnTo>
                      <a:pt x="915" y="482"/>
                    </a:lnTo>
                    <a:cubicBezTo>
                      <a:pt x="926" y="481"/>
                      <a:pt x="937" y="479"/>
                      <a:pt x="949" y="476"/>
                    </a:cubicBezTo>
                    <a:cubicBezTo>
                      <a:pt x="963" y="473"/>
                      <a:pt x="981" y="477"/>
                      <a:pt x="996" y="481"/>
                    </a:cubicBezTo>
                    <a:cubicBezTo>
                      <a:pt x="1006" y="484"/>
                      <a:pt x="1016" y="487"/>
                      <a:pt x="1022" y="489"/>
                    </a:cubicBezTo>
                    <a:cubicBezTo>
                      <a:pt x="1022" y="489"/>
                      <a:pt x="1023" y="489"/>
                      <a:pt x="1023" y="489"/>
                    </a:cubicBezTo>
                    <a:cubicBezTo>
                      <a:pt x="1028" y="485"/>
                      <a:pt x="988" y="459"/>
                      <a:pt x="956" y="451"/>
                    </a:cubicBezTo>
                    <a:cubicBezTo>
                      <a:pt x="943" y="451"/>
                      <a:pt x="891" y="451"/>
                      <a:pt x="874" y="439"/>
                    </a:cubicBezTo>
                    <a:cubicBezTo>
                      <a:pt x="926" y="430"/>
                      <a:pt x="979" y="421"/>
                      <a:pt x="1032" y="413"/>
                    </a:cubicBezTo>
                    <a:cubicBezTo>
                      <a:pt x="979" y="406"/>
                      <a:pt x="926" y="400"/>
                      <a:pt x="873" y="393"/>
                    </a:cubicBezTo>
                    <a:cubicBezTo>
                      <a:pt x="889" y="383"/>
                      <a:pt x="925" y="376"/>
                      <a:pt x="956" y="356"/>
                    </a:cubicBezTo>
                    <a:cubicBezTo>
                      <a:pt x="980" y="341"/>
                      <a:pt x="1028" y="347"/>
                      <a:pt x="1030" y="343"/>
                    </a:cubicBezTo>
                    <a:cubicBezTo>
                      <a:pt x="1033" y="338"/>
                      <a:pt x="986" y="326"/>
                      <a:pt x="954" y="330"/>
                    </a:cubicBezTo>
                    <a:cubicBezTo>
                      <a:pt x="940" y="334"/>
                      <a:pt x="873" y="360"/>
                      <a:pt x="860" y="347"/>
                    </a:cubicBezTo>
                    <a:lnTo>
                      <a:pt x="968" y="283"/>
                    </a:lnTo>
                    <a:lnTo>
                      <a:pt x="997" y="266"/>
                    </a:lnTo>
                    <a:lnTo>
                      <a:pt x="846" y="309"/>
                    </a:lnTo>
                    <a:cubicBezTo>
                      <a:pt x="858" y="294"/>
                      <a:pt x="888" y="275"/>
                      <a:pt x="909" y="246"/>
                    </a:cubicBezTo>
                    <a:cubicBezTo>
                      <a:pt x="927" y="224"/>
                      <a:pt x="974" y="213"/>
                      <a:pt x="975" y="209"/>
                    </a:cubicBezTo>
                    <a:cubicBezTo>
                      <a:pt x="975" y="202"/>
                      <a:pt x="928" y="208"/>
                      <a:pt x="899" y="222"/>
                    </a:cubicBezTo>
                    <a:cubicBezTo>
                      <a:pt x="892" y="228"/>
                      <a:pt x="816" y="282"/>
                      <a:pt x="819" y="271"/>
                    </a:cubicBezTo>
                    <a:lnTo>
                      <a:pt x="821" y="268"/>
                    </a:lnTo>
                    <a:lnTo>
                      <a:pt x="822" y="267"/>
                    </a:lnTo>
                    <a:lnTo>
                      <a:pt x="839" y="245"/>
                    </a:lnTo>
                    <a:lnTo>
                      <a:pt x="840" y="243"/>
                    </a:lnTo>
                    <a:lnTo>
                      <a:pt x="842" y="241"/>
                    </a:lnTo>
                    <a:lnTo>
                      <a:pt x="843" y="239"/>
                    </a:lnTo>
                    <a:lnTo>
                      <a:pt x="844" y="238"/>
                    </a:lnTo>
                    <a:lnTo>
                      <a:pt x="916" y="141"/>
                    </a:lnTo>
                    <a:cubicBezTo>
                      <a:pt x="875" y="174"/>
                      <a:pt x="833" y="207"/>
                      <a:pt x="791" y="240"/>
                    </a:cubicBezTo>
                    <a:cubicBezTo>
                      <a:pt x="793" y="233"/>
                      <a:pt x="797" y="226"/>
                      <a:pt x="802" y="217"/>
                    </a:cubicBezTo>
                    <a:lnTo>
                      <a:pt x="802" y="217"/>
                    </a:lnTo>
                    <a:lnTo>
                      <a:pt x="803" y="216"/>
                    </a:lnTo>
                    <a:lnTo>
                      <a:pt x="804" y="213"/>
                    </a:lnTo>
                    <a:lnTo>
                      <a:pt x="804" y="213"/>
                    </a:lnTo>
                    <a:lnTo>
                      <a:pt x="805" y="212"/>
                    </a:lnTo>
                    <a:lnTo>
                      <a:pt x="806" y="211"/>
                    </a:lnTo>
                    <a:lnTo>
                      <a:pt x="806" y="211"/>
                    </a:lnTo>
                    <a:lnTo>
                      <a:pt x="806" y="210"/>
                    </a:lnTo>
                    <a:close/>
                    <a:moveTo>
                      <a:pt x="719" y="1828"/>
                    </a:moveTo>
                    <a:lnTo>
                      <a:pt x="719" y="1828"/>
                    </a:lnTo>
                    <a:cubicBezTo>
                      <a:pt x="757" y="1835"/>
                      <a:pt x="788" y="1849"/>
                      <a:pt x="797" y="1871"/>
                    </a:cubicBezTo>
                    <a:cubicBezTo>
                      <a:pt x="800" y="1881"/>
                      <a:pt x="797" y="1892"/>
                      <a:pt x="792" y="1903"/>
                    </a:cubicBezTo>
                    <a:cubicBezTo>
                      <a:pt x="799" y="1898"/>
                      <a:pt x="807" y="1893"/>
                      <a:pt x="814" y="1888"/>
                    </a:cubicBezTo>
                    <a:lnTo>
                      <a:pt x="814" y="1888"/>
                    </a:lnTo>
                    <a:cubicBezTo>
                      <a:pt x="805" y="1848"/>
                      <a:pt x="819" y="1818"/>
                      <a:pt x="841" y="1793"/>
                    </a:cubicBezTo>
                    <a:lnTo>
                      <a:pt x="841" y="1789"/>
                    </a:lnTo>
                    <a:cubicBezTo>
                      <a:pt x="795" y="1807"/>
                      <a:pt x="755" y="1820"/>
                      <a:pt x="719" y="1828"/>
                    </a:cubicBezTo>
                    <a:close/>
                    <a:moveTo>
                      <a:pt x="510" y="1901"/>
                    </a:moveTo>
                    <a:lnTo>
                      <a:pt x="510" y="1901"/>
                    </a:lnTo>
                    <a:cubicBezTo>
                      <a:pt x="506" y="1893"/>
                      <a:pt x="503" y="1884"/>
                      <a:pt x="503" y="1876"/>
                    </a:cubicBezTo>
                    <a:cubicBezTo>
                      <a:pt x="503" y="1864"/>
                      <a:pt x="529" y="1845"/>
                      <a:pt x="539" y="1841"/>
                    </a:cubicBezTo>
                    <a:cubicBezTo>
                      <a:pt x="549" y="1837"/>
                      <a:pt x="561" y="1833"/>
                      <a:pt x="575" y="1830"/>
                    </a:cubicBezTo>
                    <a:cubicBezTo>
                      <a:pt x="539" y="1823"/>
                      <a:pt x="494" y="1808"/>
                      <a:pt x="449" y="1787"/>
                    </a:cubicBezTo>
                    <a:cubicBezTo>
                      <a:pt x="449" y="1792"/>
                      <a:pt x="453" y="1802"/>
                      <a:pt x="456" y="1807"/>
                    </a:cubicBezTo>
                    <a:cubicBezTo>
                      <a:pt x="471" y="1827"/>
                      <a:pt x="480" y="1849"/>
                      <a:pt x="477" y="1877"/>
                    </a:cubicBezTo>
                    <a:cubicBezTo>
                      <a:pt x="487" y="1885"/>
                      <a:pt x="498" y="1893"/>
                      <a:pt x="510" y="1901"/>
                    </a:cubicBezTo>
                    <a:close/>
                    <a:moveTo>
                      <a:pt x="917" y="1747"/>
                    </a:moveTo>
                    <a:lnTo>
                      <a:pt x="917" y="1747"/>
                    </a:lnTo>
                    <a:cubicBezTo>
                      <a:pt x="874" y="1782"/>
                      <a:pt x="814" y="1819"/>
                      <a:pt x="829" y="1884"/>
                    </a:cubicBezTo>
                    <a:cubicBezTo>
                      <a:pt x="830" y="1884"/>
                      <a:pt x="831" y="1888"/>
                      <a:pt x="836" y="1890"/>
                    </a:cubicBezTo>
                    <a:cubicBezTo>
                      <a:pt x="814" y="1907"/>
                      <a:pt x="790" y="1925"/>
                      <a:pt x="765" y="1941"/>
                    </a:cubicBezTo>
                    <a:cubicBezTo>
                      <a:pt x="764" y="1943"/>
                      <a:pt x="762" y="1945"/>
                      <a:pt x="761" y="1946"/>
                    </a:cubicBezTo>
                    <a:cubicBezTo>
                      <a:pt x="756" y="1955"/>
                      <a:pt x="750" y="1963"/>
                      <a:pt x="743" y="1970"/>
                    </a:cubicBezTo>
                    <a:cubicBezTo>
                      <a:pt x="736" y="1976"/>
                      <a:pt x="729" y="1983"/>
                      <a:pt x="720" y="1988"/>
                    </a:cubicBezTo>
                    <a:cubicBezTo>
                      <a:pt x="772" y="1967"/>
                      <a:pt x="808" y="1946"/>
                      <a:pt x="854" y="1914"/>
                    </a:cubicBezTo>
                    <a:cubicBezTo>
                      <a:pt x="854" y="1914"/>
                      <a:pt x="854" y="1912"/>
                      <a:pt x="854" y="1910"/>
                    </a:cubicBezTo>
                    <a:cubicBezTo>
                      <a:pt x="930" y="1939"/>
                      <a:pt x="948" y="1879"/>
                      <a:pt x="1009" y="1851"/>
                    </a:cubicBezTo>
                    <a:cubicBezTo>
                      <a:pt x="976" y="1847"/>
                      <a:pt x="934" y="1831"/>
                      <a:pt x="896" y="1845"/>
                    </a:cubicBezTo>
                    <a:lnTo>
                      <a:pt x="897" y="1844"/>
                    </a:lnTo>
                    <a:lnTo>
                      <a:pt x="898" y="1842"/>
                    </a:lnTo>
                    <a:lnTo>
                      <a:pt x="898" y="1842"/>
                    </a:lnTo>
                    <a:lnTo>
                      <a:pt x="899" y="1841"/>
                    </a:lnTo>
                    <a:lnTo>
                      <a:pt x="899" y="1841"/>
                    </a:lnTo>
                    <a:lnTo>
                      <a:pt x="900" y="1840"/>
                    </a:lnTo>
                    <a:lnTo>
                      <a:pt x="900" y="1840"/>
                    </a:lnTo>
                    <a:lnTo>
                      <a:pt x="901" y="1838"/>
                    </a:lnTo>
                    <a:lnTo>
                      <a:pt x="901" y="1838"/>
                    </a:lnTo>
                    <a:lnTo>
                      <a:pt x="901" y="1837"/>
                    </a:lnTo>
                    <a:lnTo>
                      <a:pt x="901" y="1837"/>
                    </a:lnTo>
                    <a:lnTo>
                      <a:pt x="902" y="1835"/>
                    </a:lnTo>
                    <a:lnTo>
                      <a:pt x="902" y="1835"/>
                    </a:lnTo>
                    <a:lnTo>
                      <a:pt x="903" y="1834"/>
                    </a:lnTo>
                    <a:lnTo>
                      <a:pt x="903" y="1834"/>
                    </a:lnTo>
                    <a:lnTo>
                      <a:pt x="904" y="1832"/>
                    </a:lnTo>
                    <a:lnTo>
                      <a:pt x="904" y="1832"/>
                    </a:lnTo>
                    <a:cubicBezTo>
                      <a:pt x="914" y="1811"/>
                      <a:pt x="918" y="1788"/>
                      <a:pt x="921" y="1765"/>
                    </a:cubicBezTo>
                    <a:lnTo>
                      <a:pt x="921" y="1764"/>
                    </a:lnTo>
                    <a:lnTo>
                      <a:pt x="921" y="1763"/>
                    </a:lnTo>
                    <a:lnTo>
                      <a:pt x="921" y="1762"/>
                    </a:lnTo>
                    <a:lnTo>
                      <a:pt x="921" y="1762"/>
                    </a:lnTo>
                    <a:lnTo>
                      <a:pt x="921" y="1761"/>
                    </a:lnTo>
                    <a:lnTo>
                      <a:pt x="921" y="1760"/>
                    </a:lnTo>
                    <a:lnTo>
                      <a:pt x="921" y="1759"/>
                    </a:lnTo>
                    <a:lnTo>
                      <a:pt x="922" y="1758"/>
                    </a:lnTo>
                    <a:lnTo>
                      <a:pt x="922" y="1757"/>
                    </a:lnTo>
                    <a:lnTo>
                      <a:pt x="922" y="1757"/>
                    </a:lnTo>
                    <a:lnTo>
                      <a:pt x="922" y="1756"/>
                    </a:lnTo>
                    <a:lnTo>
                      <a:pt x="922" y="1755"/>
                    </a:lnTo>
                    <a:lnTo>
                      <a:pt x="922" y="1754"/>
                    </a:lnTo>
                    <a:lnTo>
                      <a:pt x="922" y="1753"/>
                    </a:lnTo>
                    <a:lnTo>
                      <a:pt x="922" y="1752"/>
                    </a:lnTo>
                    <a:lnTo>
                      <a:pt x="922" y="1752"/>
                    </a:lnTo>
                    <a:lnTo>
                      <a:pt x="923" y="1751"/>
                    </a:lnTo>
                    <a:lnTo>
                      <a:pt x="923" y="1750"/>
                    </a:lnTo>
                    <a:lnTo>
                      <a:pt x="923" y="1749"/>
                    </a:lnTo>
                    <a:lnTo>
                      <a:pt x="923" y="1749"/>
                    </a:lnTo>
                    <a:lnTo>
                      <a:pt x="923" y="1748"/>
                    </a:lnTo>
                    <a:lnTo>
                      <a:pt x="923" y="1747"/>
                    </a:lnTo>
                    <a:lnTo>
                      <a:pt x="923" y="1746"/>
                    </a:lnTo>
                    <a:lnTo>
                      <a:pt x="923" y="1745"/>
                    </a:lnTo>
                    <a:lnTo>
                      <a:pt x="923" y="1744"/>
                    </a:lnTo>
                    <a:lnTo>
                      <a:pt x="924" y="1744"/>
                    </a:lnTo>
                    <a:lnTo>
                      <a:pt x="924" y="1743"/>
                    </a:lnTo>
                    <a:cubicBezTo>
                      <a:pt x="922" y="1744"/>
                      <a:pt x="920" y="1746"/>
                      <a:pt x="917" y="1747"/>
                    </a:cubicBezTo>
                    <a:close/>
                    <a:moveTo>
                      <a:pt x="368" y="1768"/>
                    </a:moveTo>
                    <a:lnTo>
                      <a:pt x="368" y="1768"/>
                    </a:lnTo>
                    <a:cubicBezTo>
                      <a:pt x="371" y="1796"/>
                      <a:pt x="376" y="1825"/>
                      <a:pt x="392" y="1848"/>
                    </a:cubicBezTo>
                    <a:cubicBezTo>
                      <a:pt x="354" y="1835"/>
                      <a:pt x="313" y="1850"/>
                      <a:pt x="279" y="1854"/>
                    </a:cubicBezTo>
                    <a:cubicBezTo>
                      <a:pt x="347" y="1884"/>
                      <a:pt x="367" y="1947"/>
                      <a:pt x="448" y="1908"/>
                    </a:cubicBezTo>
                    <a:cubicBezTo>
                      <a:pt x="448" y="1909"/>
                      <a:pt x="448" y="1911"/>
                      <a:pt x="448" y="1912"/>
                    </a:cubicBezTo>
                    <a:cubicBezTo>
                      <a:pt x="486" y="1939"/>
                      <a:pt x="539" y="1968"/>
                      <a:pt x="578" y="1987"/>
                    </a:cubicBezTo>
                    <a:cubicBezTo>
                      <a:pt x="579" y="1988"/>
                      <a:pt x="580" y="1988"/>
                      <a:pt x="581" y="1988"/>
                    </a:cubicBezTo>
                    <a:cubicBezTo>
                      <a:pt x="575" y="1985"/>
                      <a:pt x="569" y="1981"/>
                      <a:pt x="565" y="1977"/>
                    </a:cubicBezTo>
                    <a:cubicBezTo>
                      <a:pt x="557" y="1970"/>
                      <a:pt x="550" y="1961"/>
                      <a:pt x="545" y="1953"/>
                    </a:cubicBezTo>
                    <a:cubicBezTo>
                      <a:pt x="542" y="1949"/>
                      <a:pt x="539" y="1944"/>
                      <a:pt x="537" y="1940"/>
                    </a:cubicBezTo>
                    <a:cubicBezTo>
                      <a:pt x="510" y="1921"/>
                      <a:pt x="481" y="1900"/>
                      <a:pt x="467" y="1889"/>
                    </a:cubicBezTo>
                    <a:cubicBezTo>
                      <a:pt x="467" y="1889"/>
                      <a:pt x="459" y="1885"/>
                      <a:pt x="460" y="1887"/>
                    </a:cubicBezTo>
                    <a:cubicBezTo>
                      <a:pt x="476" y="1819"/>
                      <a:pt x="408" y="1782"/>
                      <a:pt x="365" y="1745"/>
                    </a:cubicBezTo>
                    <a:lnTo>
                      <a:pt x="365" y="1746"/>
                    </a:lnTo>
                    <a:lnTo>
                      <a:pt x="365" y="1747"/>
                    </a:lnTo>
                    <a:lnTo>
                      <a:pt x="365" y="1748"/>
                    </a:lnTo>
                    <a:lnTo>
                      <a:pt x="366" y="1755"/>
                    </a:lnTo>
                    <a:lnTo>
                      <a:pt x="366" y="1756"/>
                    </a:lnTo>
                    <a:lnTo>
                      <a:pt x="366" y="1758"/>
                    </a:lnTo>
                    <a:lnTo>
                      <a:pt x="367" y="1759"/>
                    </a:lnTo>
                    <a:lnTo>
                      <a:pt x="367" y="1764"/>
                    </a:lnTo>
                    <a:lnTo>
                      <a:pt x="367" y="1765"/>
                    </a:lnTo>
                    <a:lnTo>
                      <a:pt x="368" y="1768"/>
                    </a:lnTo>
                    <a:close/>
                    <a:moveTo>
                      <a:pt x="599" y="2032"/>
                    </a:moveTo>
                    <a:lnTo>
                      <a:pt x="599" y="2032"/>
                    </a:lnTo>
                    <a:cubicBezTo>
                      <a:pt x="578" y="2060"/>
                      <a:pt x="536" y="2092"/>
                      <a:pt x="495" y="2099"/>
                    </a:cubicBezTo>
                    <a:cubicBezTo>
                      <a:pt x="484" y="2101"/>
                      <a:pt x="482" y="2111"/>
                      <a:pt x="486" y="2121"/>
                    </a:cubicBezTo>
                    <a:cubicBezTo>
                      <a:pt x="487" y="2128"/>
                      <a:pt x="497" y="2140"/>
                      <a:pt x="499" y="2143"/>
                    </a:cubicBezTo>
                    <a:lnTo>
                      <a:pt x="499" y="2143"/>
                    </a:lnTo>
                    <a:cubicBezTo>
                      <a:pt x="506" y="2149"/>
                      <a:pt x="511" y="2154"/>
                      <a:pt x="513" y="2154"/>
                    </a:cubicBezTo>
                    <a:cubicBezTo>
                      <a:pt x="566" y="2147"/>
                      <a:pt x="627" y="2069"/>
                      <a:pt x="639" y="2038"/>
                    </a:cubicBezTo>
                    <a:cubicBezTo>
                      <a:pt x="629" y="2039"/>
                      <a:pt x="607" y="2039"/>
                      <a:pt x="599" y="2032"/>
                    </a:cubicBezTo>
                    <a:close/>
                    <a:moveTo>
                      <a:pt x="687" y="2029"/>
                    </a:moveTo>
                    <a:lnTo>
                      <a:pt x="687" y="2029"/>
                    </a:lnTo>
                    <a:cubicBezTo>
                      <a:pt x="676" y="2039"/>
                      <a:pt x="658" y="2038"/>
                      <a:pt x="645" y="2038"/>
                    </a:cubicBezTo>
                    <a:cubicBezTo>
                      <a:pt x="665" y="2076"/>
                      <a:pt x="714" y="2148"/>
                      <a:pt x="765" y="2155"/>
                    </a:cubicBezTo>
                    <a:cubicBezTo>
                      <a:pt x="766" y="2156"/>
                      <a:pt x="771" y="2151"/>
                      <a:pt x="777" y="2145"/>
                    </a:cubicBezTo>
                    <a:lnTo>
                      <a:pt x="777" y="2145"/>
                    </a:lnTo>
                    <a:cubicBezTo>
                      <a:pt x="786" y="2137"/>
                      <a:pt x="803" y="2106"/>
                      <a:pt x="781" y="2101"/>
                    </a:cubicBezTo>
                    <a:cubicBezTo>
                      <a:pt x="742" y="2093"/>
                      <a:pt x="707" y="2057"/>
                      <a:pt x="687" y="2029"/>
                    </a:cubicBezTo>
                    <a:close/>
                    <a:moveTo>
                      <a:pt x="617" y="2022"/>
                    </a:moveTo>
                    <a:lnTo>
                      <a:pt x="617" y="2022"/>
                    </a:lnTo>
                    <a:lnTo>
                      <a:pt x="617" y="2022"/>
                    </a:lnTo>
                    <a:cubicBezTo>
                      <a:pt x="627" y="2024"/>
                      <a:pt x="640" y="2024"/>
                      <a:pt x="645" y="2024"/>
                    </a:cubicBezTo>
                    <a:cubicBezTo>
                      <a:pt x="648" y="2024"/>
                      <a:pt x="650" y="2023"/>
                      <a:pt x="652" y="2023"/>
                    </a:cubicBezTo>
                    <a:lnTo>
                      <a:pt x="652" y="2023"/>
                    </a:lnTo>
                    <a:cubicBezTo>
                      <a:pt x="663" y="2022"/>
                      <a:pt x="667" y="2021"/>
                      <a:pt x="672" y="2020"/>
                    </a:cubicBezTo>
                    <a:lnTo>
                      <a:pt x="675" y="2018"/>
                    </a:lnTo>
                    <a:cubicBezTo>
                      <a:pt x="684" y="2014"/>
                      <a:pt x="694" y="1974"/>
                      <a:pt x="687" y="1971"/>
                    </a:cubicBezTo>
                    <a:cubicBezTo>
                      <a:pt x="681" y="1969"/>
                      <a:pt x="676" y="1968"/>
                      <a:pt x="671" y="1968"/>
                    </a:cubicBezTo>
                    <a:cubicBezTo>
                      <a:pt x="661" y="1968"/>
                      <a:pt x="650" y="1970"/>
                      <a:pt x="639" y="1970"/>
                    </a:cubicBezTo>
                    <a:lnTo>
                      <a:pt x="639" y="1970"/>
                    </a:lnTo>
                    <a:lnTo>
                      <a:pt x="637" y="1969"/>
                    </a:lnTo>
                    <a:cubicBezTo>
                      <a:pt x="620" y="1969"/>
                      <a:pt x="621" y="1965"/>
                      <a:pt x="613" y="1970"/>
                    </a:cubicBezTo>
                    <a:cubicBezTo>
                      <a:pt x="612" y="1971"/>
                      <a:pt x="611" y="1974"/>
                      <a:pt x="609" y="1976"/>
                    </a:cubicBezTo>
                    <a:lnTo>
                      <a:pt x="609" y="1976"/>
                    </a:lnTo>
                    <a:lnTo>
                      <a:pt x="609" y="1977"/>
                    </a:lnTo>
                    <a:cubicBezTo>
                      <a:pt x="606" y="1984"/>
                      <a:pt x="602" y="1998"/>
                      <a:pt x="600" y="2005"/>
                    </a:cubicBezTo>
                    <a:cubicBezTo>
                      <a:pt x="599" y="2007"/>
                      <a:pt x="599" y="2010"/>
                      <a:pt x="599" y="2012"/>
                    </a:cubicBezTo>
                    <a:lnTo>
                      <a:pt x="600" y="2012"/>
                    </a:lnTo>
                    <a:lnTo>
                      <a:pt x="600" y="2012"/>
                    </a:lnTo>
                    <a:cubicBezTo>
                      <a:pt x="601" y="2015"/>
                      <a:pt x="603" y="2018"/>
                      <a:pt x="607" y="2020"/>
                    </a:cubicBezTo>
                    <a:lnTo>
                      <a:pt x="607" y="2020"/>
                    </a:lnTo>
                    <a:lnTo>
                      <a:pt x="607" y="2020"/>
                    </a:lnTo>
                    <a:lnTo>
                      <a:pt x="608" y="2020"/>
                    </a:lnTo>
                    <a:lnTo>
                      <a:pt x="609" y="2020"/>
                    </a:lnTo>
                    <a:cubicBezTo>
                      <a:pt x="611" y="2021"/>
                      <a:pt x="614" y="2022"/>
                      <a:pt x="617" y="2022"/>
                    </a:cubicBezTo>
                    <a:close/>
                    <a:moveTo>
                      <a:pt x="762" y="1920"/>
                    </a:moveTo>
                    <a:lnTo>
                      <a:pt x="762" y="1920"/>
                    </a:lnTo>
                    <a:cubicBezTo>
                      <a:pt x="775" y="1909"/>
                      <a:pt x="786" y="1891"/>
                      <a:pt x="786" y="1874"/>
                    </a:cubicBezTo>
                    <a:cubicBezTo>
                      <a:pt x="763" y="1823"/>
                      <a:pt x="563" y="1821"/>
                      <a:pt x="522" y="1866"/>
                    </a:cubicBezTo>
                    <a:cubicBezTo>
                      <a:pt x="519" y="1869"/>
                      <a:pt x="517" y="1872"/>
                      <a:pt x="516" y="1875"/>
                    </a:cubicBezTo>
                    <a:cubicBezTo>
                      <a:pt x="516" y="1878"/>
                      <a:pt x="517" y="1882"/>
                      <a:pt x="518" y="1886"/>
                    </a:cubicBezTo>
                    <a:cubicBezTo>
                      <a:pt x="520" y="1893"/>
                      <a:pt x="524" y="1901"/>
                      <a:pt x="529" y="1907"/>
                    </a:cubicBezTo>
                    <a:lnTo>
                      <a:pt x="529" y="1907"/>
                    </a:lnTo>
                    <a:cubicBezTo>
                      <a:pt x="532" y="1912"/>
                      <a:pt x="536" y="1916"/>
                      <a:pt x="540" y="1919"/>
                    </a:cubicBezTo>
                    <a:cubicBezTo>
                      <a:pt x="565" y="1874"/>
                      <a:pt x="733" y="1872"/>
                      <a:pt x="762" y="1920"/>
                    </a:cubicBezTo>
                    <a:close/>
                    <a:moveTo>
                      <a:pt x="706" y="1983"/>
                    </a:moveTo>
                    <a:lnTo>
                      <a:pt x="706" y="1983"/>
                    </a:lnTo>
                    <a:cubicBezTo>
                      <a:pt x="731" y="1974"/>
                      <a:pt x="753" y="1930"/>
                      <a:pt x="752" y="1929"/>
                    </a:cubicBezTo>
                    <a:cubicBezTo>
                      <a:pt x="742" y="1919"/>
                      <a:pt x="721" y="1909"/>
                      <a:pt x="706" y="1907"/>
                    </a:cubicBezTo>
                    <a:cubicBezTo>
                      <a:pt x="700" y="1908"/>
                      <a:pt x="699" y="1935"/>
                      <a:pt x="680" y="1956"/>
                    </a:cubicBezTo>
                    <a:cubicBezTo>
                      <a:pt x="696" y="1962"/>
                      <a:pt x="711" y="1961"/>
                      <a:pt x="706" y="1983"/>
                    </a:cubicBezTo>
                    <a:close/>
                    <a:moveTo>
                      <a:pt x="593" y="1979"/>
                    </a:moveTo>
                    <a:lnTo>
                      <a:pt x="593" y="1979"/>
                    </a:lnTo>
                    <a:cubicBezTo>
                      <a:pt x="597" y="1958"/>
                      <a:pt x="609" y="1956"/>
                      <a:pt x="623" y="1956"/>
                    </a:cubicBezTo>
                    <a:cubicBezTo>
                      <a:pt x="598" y="1932"/>
                      <a:pt x="598" y="1911"/>
                      <a:pt x="592" y="1910"/>
                    </a:cubicBezTo>
                    <a:cubicBezTo>
                      <a:pt x="575" y="1907"/>
                      <a:pt x="558" y="1920"/>
                      <a:pt x="549" y="1931"/>
                    </a:cubicBezTo>
                    <a:cubicBezTo>
                      <a:pt x="548" y="1933"/>
                      <a:pt x="567" y="1970"/>
                      <a:pt x="593" y="1979"/>
                    </a:cubicBezTo>
                    <a:close/>
                    <a:moveTo>
                      <a:pt x="424" y="2076"/>
                    </a:moveTo>
                    <a:lnTo>
                      <a:pt x="424" y="2076"/>
                    </a:lnTo>
                    <a:cubicBezTo>
                      <a:pt x="437" y="2079"/>
                      <a:pt x="453" y="2076"/>
                      <a:pt x="461" y="2076"/>
                    </a:cubicBezTo>
                    <a:cubicBezTo>
                      <a:pt x="507" y="2059"/>
                      <a:pt x="557" y="2051"/>
                      <a:pt x="590" y="2028"/>
                    </a:cubicBezTo>
                    <a:cubicBezTo>
                      <a:pt x="582" y="2026"/>
                      <a:pt x="582" y="2018"/>
                      <a:pt x="582" y="2007"/>
                    </a:cubicBezTo>
                    <a:cubicBezTo>
                      <a:pt x="516" y="2030"/>
                      <a:pt x="468" y="2047"/>
                      <a:pt x="405" y="2061"/>
                    </a:cubicBezTo>
                    <a:cubicBezTo>
                      <a:pt x="408" y="2069"/>
                      <a:pt x="414" y="2074"/>
                      <a:pt x="421" y="2076"/>
                    </a:cubicBezTo>
                    <a:lnTo>
                      <a:pt x="422" y="2076"/>
                    </a:lnTo>
                    <a:lnTo>
                      <a:pt x="422" y="2076"/>
                    </a:lnTo>
                    <a:lnTo>
                      <a:pt x="423" y="2076"/>
                    </a:lnTo>
                    <a:lnTo>
                      <a:pt x="423" y="2076"/>
                    </a:lnTo>
                    <a:lnTo>
                      <a:pt x="424" y="2076"/>
                    </a:lnTo>
                    <a:close/>
                    <a:moveTo>
                      <a:pt x="706" y="2003"/>
                    </a:moveTo>
                    <a:lnTo>
                      <a:pt x="706" y="2003"/>
                    </a:lnTo>
                    <a:cubicBezTo>
                      <a:pt x="703" y="2006"/>
                      <a:pt x="701" y="2016"/>
                      <a:pt x="694" y="2025"/>
                    </a:cubicBezTo>
                    <a:cubicBezTo>
                      <a:pt x="734" y="2047"/>
                      <a:pt x="787" y="2066"/>
                      <a:pt x="834" y="2084"/>
                    </a:cubicBezTo>
                    <a:cubicBezTo>
                      <a:pt x="846" y="2084"/>
                      <a:pt x="871" y="2086"/>
                      <a:pt x="880" y="2063"/>
                    </a:cubicBezTo>
                    <a:cubicBezTo>
                      <a:pt x="815" y="2046"/>
                      <a:pt x="771" y="2027"/>
                      <a:pt x="706" y="2003"/>
                    </a:cubicBezTo>
                    <a:close/>
                    <a:moveTo>
                      <a:pt x="689" y="1902"/>
                    </a:moveTo>
                    <a:lnTo>
                      <a:pt x="689" y="1902"/>
                    </a:lnTo>
                    <a:cubicBezTo>
                      <a:pt x="676" y="1900"/>
                      <a:pt x="662" y="1899"/>
                      <a:pt x="648" y="1899"/>
                    </a:cubicBezTo>
                    <a:cubicBezTo>
                      <a:pt x="633" y="1899"/>
                      <a:pt x="618" y="1900"/>
                      <a:pt x="605" y="1903"/>
                    </a:cubicBezTo>
                    <a:cubicBezTo>
                      <a:pt x="612" y="1918"/>
                      <a:pt x="619" y="1934"/>
                      <a:pt x="632" y="1946"/>
                    </a:cubicBezTo>
                    <a:lnTo>
                      <a:pt x="639" y="1953"/>
                    </a:lnTo>
                    <a:cubicBezTo>
                      <a:pt x="641" y="1955"/>
                      <a:pt x="643" y="1956"/>
                      <a:pt x="660" y="1955"/>
                    </a:cubicBezTo>
                    <a:cubicBezTo>
                      <a:pt x="662" y="1955"/>
                      <a:pt x="662" y="1955"/>
                      <a:pt x="663" y="1953"/>
                    </a:cubicBezTo>
                    <a:cubicBezTo>
                      <a:pt x="677" y="1938"/>
                      <a:pt x="684" y="1921"/>
                      <a:pt x="689" y="19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119" name="Rectángulo 118"/>
          <p:cNvSpPr/>
          <p:nvPr/>
        </p:nvSpPr>
        <p:spPr>
          <a:xfrm flipH="1" flipV="1">
            <a:off x="5060271" y="1889158"/>
            <a:ext cx="7139845" cy="45719"/>
          </a:xfrm>
          <a:prstGeom prst="rect">
            <a:avLst/>
          </a:prstGeom>
          <a:gradFill>
            <a:gsLst>
              <a:gs pos="55000">
                <a:srgbClr val="7030A0"/>
              </a:gs>
              <a:gs pos="0">
                <a:srgbClr val="5E55B6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upo 4"/>
          <p:cNvGrpSpPr/>
          <p:nvPr/>
        </p:nvGrpSpPr>
        <p:grpSpPr>
          <a:xfrm>
            <a:off x="3676135" y="2692208"/>
            <a:ext cx="5394511" cy="1700951"/>
            <a:chOff x="3676135" y="2692208"/>
            <a:chExt cx="5394511" cy="1700951"/>
          </a:xfrm>
        </p:grpSpPr>
        <p:sp>
          <p:nvSpPr>
            <p:cNvPr id="13" name="Rectángulo 12"/>
            <p:cNvSpPr/>
            <p:nvPr/>
          </p:nvSpPr>
          <p:spPr>
            <a:xfrm>
              <a:off x="3676135" y="2692208"/>
              <a:ext cx="4994079" cy="1046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s-AR" sz="3800" b="1" dirty="0" smtClean="0">
                  <a:solidFill>
                    <a:schemeClr val="bg1"/>
                  </a:solidFill>
                </a:rPr>
                <a:t>Cr. </a:t>
              </a:r>
              <a:r>
                <a:rPr lang="es-ES" sz="3800" b="1" dirty="0" smtClean="0">
                  <a:solidFill>
                    <a:schemeClr val="bg1"/>
                  </a:solidFill>
                </a:rPr>
                <a:t>Alejandro </a:t>
              </a:r>
              <a:r>
                <a:rPr lang="es-ES" sz="3800" b="1" dirty="0" smtClean="0">
                  <a:solidFill>
                    <a:schemeClr val="bg1"/>
                  </a:solidFill>
                </a:rPr>
                <a:t>Díaz</a:t>
              </a:r>
              <a:endParaRPr lang="en-US" sz="3800" b="1" dirty="0" smtClean="0">
                <a:solidFill>
                  <a:schemeClr val="bg1"/>
                </a:solidFill>
              </a:endParaRPr>
            </a:p>
            <a:p>
              <a:pPr>
                <a:buClr>
                  <a:schemeClr val="bg1"/>
                </a:buClr>
              </a:pPr>
              <a:r>
                <a:rPr lang="es-ES" sz="2400" dirty="0" smtClean="0">
                  <a:solidFill>
                    <a:schemeClr val="bg1"/>
                  </a:solidFill>
                </a:rPr>
                <a:t>Síndico General de la Nación</a:t>
              </a:r>
            </a:p>
          </p:txBody>
        </p:sp>
        <p:sp>
          <p:nvSpPr>
            <p:cNvPr id="2" name="Rectángulo 1"/>
            <p:cNvSpPr/>
            <p:nvPr/>
          </p:nvSpPr>
          <p:spPr>
            <a:xfrm>
              <a:off x="3676135" y="3869939"/>
              <a:ext cx="33188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sz="2800" dirty="0" smtClean="0">
                  <a:solidFill>
                    <a:schemeClr val="bg1"/>
                  </a:solidFill>
                </a:rPr>
                <a:t>adiaz@sigen.gob.ar</a:t>
              </a: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7161" y="2916758"/>
              <a:ext cx="1393485" cy="1393485"/>
            </a:xfrm>
            <a:prstGeom prst="rect">
              <a:avLst/>
            </a:prstGeom>
          </p:spPr>
        </p:pic>
        <p:pic>
          <p:nvPicPr>
            <p:cNvPr id="2050" name="Picture 2" descr="Linkedin learning logo png - ierilly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017" t="25029" b="25111"/>
            <a:stretch/>
          </p:blipFill>
          <p:spPr bwMode="auto">
            <a:xfrm>
              <a:off x="6925811" y="3925826"/>
              <a:ext cx="416967" cy="450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692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" grpId="0" animBg="1"/>
      <p:bldP spid="117" grpId="0"/>
      <p:bldP spid="119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130</Words>
  <Application>Microsoft Office PowerPoint</Application>
  <PresentationFormat>Panorámica</PresentationFormat>
  <Paragraphs>27</Paragraphs>
  <Slides>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Hernan Paulo Santoro</dc:creator>
  <cp:lastModifiedBy>Hernan Paulo Santoro</cp:lastModifiedBy>
  <cp:revision>238</cp:revision>
  <dcterms:created xsi:type="dcterms:W3CDTF">2024-05-08T13:58:59Z</dcterms:created>
  <dcterms:modified xsi:type="dcterms:W3CDTF">2025-08-25T15:45:35Z</dcterms:modified>
</cp:coreProperties>
</file>